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66" r:id="rId4"/>
    <p:sldId id="265" r:id="rId5"/>
    <p:sldId id="258" r:id="rId6"/>
    <p:sldId id="270" r:id="rId7"/>
    <p:sldId id="261" r:id="rId8"/>
    <p:sldId id="271" r:id="rId9"/>
    <p:sldId id="262" r:id="rId10"/>
    <p:sldId id="268" r:id="rId11"/>
    <p:sldId id="264" r:id="rId12"/>
    <p:sldId id="2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7"/>
            <p14:sldId id="266"/>
            <p14:sldId id="265"/>
            <p14:sldId id="258"/>
            <p14:sldId id="270"/>
            <p14:sldId id="261"/>
            <p14:sldId id="271"/>
            <p14:sldId id="262"/>
            <p14:sldId id="268"/>
            <p14:sldId id="264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68E9CD2E-9CA7-435B-8A20-9A711E5F2510}"/>
    <pc:docChg chg="addSld modSld modSection">
      <pc:chgData name="kuber raj kunal" userId="ff53f78b27f9dcad" providerId="Windows Live" clId="Web-{68E9CD2E-9CA7-435B-8A20-9A711E5F2510}" dt="2021-10-30T05:25:13.896" v="140"/>
      <pc:docMkLst>
        <pc:docMk/>
      </pc:docMkLst>
      <pc:sldChg chg="addSp">
        <pc:chgData name="kuber raj kunal" userId="ff53f78b27f9dcad" providerId="Windows Live" clId="Web-{68E9CD2E-9CA7-435B-8A20-9A711E5F2510}" dt="2021-10-30T05:02:52.814" v="5"/>
        <pc:sldMkLst>
          <pc:docMk/>
          <pc:sldMk cId="1653987709" sldId="256"/>
        </pc:sldMkLst>
        <pc:picChg chg="add">
          <ac:chgData name="kuber raj kunal" userId="ff53f78b27f9dcad" providerId="Windows Live" clId="Web-{68E9CD2E-9CA7-435B-8A20-9A711E5F2510}" dt="2021-10-30T05:02:52.814" v="5"/>
          <ac:picMkLst>
            <pc:docMk/>
            <pc:sldMk cId="1653987709" sldId="256"/>
            <ac:picMk id="2" creationId="{96A0EFEB-D58A-4913-A7EB-6B8EA63F902B}"/>
          </ac:picMkLst>
        </pc:picChg>
      </pc:sldChg>
      <pc:sldChg chg="addSp delSp">
        <pc:chgData name="kuber raj kunal" userId="ff53f78b27f9dcad" providerId="Windows Live" clId="Web-{68E9CD2E-9CA7-435B-8A20-9A711E5F2510}" dt="2021-10-30T05:03:17.658" v="12"/>
        <pc:sldMkLst>
          <pc:docMk/>
          <pc:sldMk cId="3621350876" sldId="257"/>
        </pc:sldMkLst>
        <pc:picChg chg="add">
          <ac:chgData name="kuber raj kunal" userId="ff53f78b27f9dcad" providerId="Windows Live" clId="Web-{68E9CD2E-9CA7-435B-8A20-9A711E5F2510}" dt="2021-10-30T05:03:15.408" v="11"/>
          <ac:picMkLst>
            <pc:docMk/>
            <pc:sldMk cId="3621350876" sldId="257"/>
            <ac:picMk id="2" creationId="{1530BBE4-A3E0-42CB-B67B-CE581CEAA80A}"/>
          </ac:picMkLst>
        </pc:picChg>
        <pc:picChg chg="del">
          <ac:chgData name="kuber raj kunal" userId="ff53f78b27f9dcad" providerId="Windows Live" clId="Web-{68E9CD2E-9CA7-435B-8A20-9A711E5F2510}" dt="2021-10-30T05:03:17.658" v="12"/>
          <ac:picMkLst>
            <pc:docMk/>
            <pc:sldMk cId="3621350876" sldId="257"/>
            <ac:picMk id="76" creationId="{00000000-0000-0000-0000-000000000000}"/>
          </ac:picMkLst>
        </pc:picChg>
      </pc:sldChg>
      <pc:sldChg chg="addSp">
        <pc:chgData name="kuber raj kunal" userId="ff53f78b27f9dcad" providerId="Windows Live" clId="Web-{68E9CD2E-9CA7-435B-8A20-9A711E5F2510}" dt="2021-10-30T05:02:58.845" v="6"/>
        <pc:sldMkLst>
          <pc:docMk/>
          <pc:sldMk cId="2906957643" sldId="258"/>
        </pc:sldMkLst>
        <pc:picChg chg="add">
          <ac:chgData name="kuber raj kunal" userId="ff53f78b27f9dcad" providerId="Windows Live" clId="Web-{68E9CD2E-9CA7-435B-8A20-9A711E5F2510}" dt="2021-10-30T05:02:58.845" v="6"/>
          <ac:picMkLst>
            <pc:docMk/>
            <pc:sldMk cId="2906957643" sldId="258"/>
            <ac:picMk id="2" creationId="{82195C81-9EE1-4C47-B78F-FDC769349574}"/>
          </ac:picMkLst>
        </pc:picChg>
      </pc:sldChg>
      <pc:sldChg chg="addSp">
        <pc:chgData name="kuber raj kunal" userId="ff53f78b27f9dcad" providerId="Windows Live" clId="Web-{68E9CD2E-9CA7-435B-8A20-9A711E5F2510}" dt="2021-10-30T05:03:02.173" v="7"/>
        <pc:sldMkLst>
          <pc:docMk/>
          <pc:sldMk cId="2144067278" sldId="259"/>
        </pc:sldMkLst>
        <pc:picChg chg="add">
          <ac:chgData name="kuber raj kunal" userId="ff53f78b27f9dcad" providerId="Windows Live" clId="Web-{68E9CD2E-9CA7-435B-8A20-9A711E5F2510}" dt="2021-10-30T05:03:02.173" v="7"/>
          <ac:picMkLst>
            <pc:docMk/>
            <pc:sldMk cId="2144067278" sldId="259"/>
            <ac:picMk id="3" creationId="{892A046A-100E-4C71-9064-846689D794A1}"/>
          </ac:picMkLst>
        </pc:picChg>
      </pc:sldChg>
      <pc:sldChg chg="addSp">
        <pc:chgData name="kuber raj kunal" userId="ff53f78b27f9dcad" providerId="Windows Live" clId="Web-{68E9CD2E-9CA7-435B-8A20-9A711E5F2510}" dt="2021-10-30T05:03:09.314" v="8"/>
        <pc:sldMkLst>
          <pc:docMk/>
          <pc:sldMk cId="1207945797" sldId="260"/>
        </pc:sldMkLst>
        <pc:picChg chg="add">
          <ac:chgData name="kuber raj kunal" userId="ff53f78b27f9dcad" providerId="Windows Live" clId="Web-{68E9CD2E-9CA7-435B-8A20-9A711E5F2510}" dt="2021-10-30T05:03:09.314" v="8"/>
          <ac:picMkLst>
            <pc:docMk/>
            <pc:sldMk cId="1207945797" sldId="260"/>
            <ac:picMk id="2" creationId="{AFA3EF6A-4425-4387-848C-C25917174074}"/>
          </ac:picMkLst>
        </pc:picChg>
      </pc:sldChg>
      <pc:sldChg chg="addSp">
        <pc:chgData name="kuber raj kunal" userId="ff53f78b27f9dcad" providerId="Windows Live" clId="Web-{68E9CD2E-9CA7-435B-8A20-9A711E5F2510}" dt="2021-10-30T05:03:11.267" v="9"/>
        <pc:sldMkLst>
          <pc:docMk/>
          <pc:sldMk cId="2053156710" sldId="261"/>
        </pc:sldMkLst>
        <pc:picChg chg="add">
          <ac:chgData name="kuber raj kunal" userId="ff53f78b27f9dcad" providerId="Windows Live" clId="Web-{68E9CD2E-9CA7-435B-8A20-9A711E5F2510}" dt="2021-10-30T05:03:11.267" v="9"/>
          <ac:picMkLst>
            <pc:docMk/>
            <pc:sldMk cId="2053156710" sldId="261"/>
            <ac:picMk id="4" creationId="{5E459C00-DF50-42C9-803A-588BFD45E766}"/>
          </ac:picMkLst>
        </pc:picChg>
      </pc:sldChg>
      <pc:sldChg chg="addSp">
        <pc:chgData name="kuber raj kunal" userId="ff53f78b27f9dcad" providerId="Windows Live" clId="Web-{68E9CD2E-9CA7-435B-8A20-9A711E5F2510}" dt="2021-10-30T05:03:13.220" v="10"/>
        <pc:sldMkLst>
          <pc:docMk/>
          <pc:sldMk cId="99449511" sldId="262"/>
        </pc:sldMkLst>
        <pc:picChg chg="add">
          <ac:chgData name="kuber raj kunal" userId="ff53f78b27f9dcad" providerId="Windows Live" clId="Web-{68E9CD2E-9CA7-435B-8A20-9A711E5F2510}" dt="2021-10-30T05:03:13.220" v="10"/>
          <ac:picMkLst>
            <pc:docMk/>
            <pc:sldMk cId="99449511" sldId="262"/>
            <ac:picMk id="3" creationId="{5471BEA2-09D7-41CC-AD1B-62F41CFFCED2}"/>
          </ac:picMkLst>
        </pc:picChg>
      </pc:sldChg>
      <pc:sldChg chg="add">
        <pc:chgData name="kuber raj kunal" userId="ff53f78b27f9dcad" providerId="Windows Live" clId="Web-{68E9CD2E-9CA7-435B-8A20-9A711E5F2510}" dt="2021-10-30T04:58:07.869" v="0"/>
        <pc:sldMkLst>
          <pc:docMk/>
          <pc:sldMk cId="177178311" sldId="263"/>
        </pc:sldMkLst>
      </pc:sldChg>
      <pc:sldChg chg="addSp delSp add">
        <pc:chgData name="kuber raj kunal" userId="ff53f78b27f9dcad" providerId="Windows Live" clId="Web-{68E9CD2E-9CA7-435B-8A20-9A711E5F2510}" dt="2021-10-30T05:25:13.896" v="140"/>
        <pc:sldMkLst>
          <pc:docMk/>
          <pc:sldMk cId="601858773" sldId="264"/>
        </pc:sldMkLst>
        <pc:spChg chg="add">
          <ac:chgData name="kuber raj kunal" userId="ff53f78b27f9dcad" providerId="Windows Live" clId="Web-{68E9CD2E-9CA7-435B-8A20-9A711E5F2510}" dt="2021-10-30T05:25:13.896" v="140"/>
          <ac:spMkLst>
            <pc:docMk/>
            <pc:sldMk cId="601858773" sldId="264"/>
            <ac:spMk id="3" creationId="{DF1DE21E-7417-4327-AE24-12818BC07E30}"/>
          </ac:spMkLst>
        </pc:spChg>
        <pc:spChg chg="del">
          <ac:chgData name="kuber raj kunal" userId="ff53f78b27f9dcad" providerId="Windows Live" clId="Web-{68E9CD2E-9CA7-435B-8A20-9A711E5F2510}" dt="2021-10-30T05:12:01.953" v="18"/>
          <ac:spMkLst>
            <pc:docMk/>
            <pc:sldMk cId="601858773" sldId="264"/>
            <ac:spMk id="6" creationId="{71DB2977-CC81-4F97-994F-BDF26F76C8C4}"/>
          </ac:spMkLst>
        </pc:spChg>
      </pc:sldChg>
      <pc:sldChg chg="modSp add">
        <pc:chgData name="kuber raj kunal" userId="ff53f78b27f9dcad" providerId="Windows Live" clId="Web-{68E9CD2E-9CA7-435B-8A20-9A711E5F2510}" dt="2021-10-30T05:25:08.943" v="139" actId="20577"/>
        <pc:sldMkLst>
          <pc:docMk/>
          <pc:sldMk cId="4268935672" sldId="265"/>
        </pc:sldMkLst>
        <pc:spChg chg="mod">
          <ac:chgData name="kuber raj kunal" userId="ff53f78b27f9dcad" providerId="Windows Live" clId="Web-{68E9CD2E-9CA7-435B-8A20-9A711E5F2510}" dt="2021-10-30T05:25:08.943" v="139" actId="20577"/>
          <ac:spMkLst>
            <pc:docMk/>
            <pc:sldMk cId="4268935672" sldId="265"/>
            <ac:spMk id="5" creationId="{DDEDEA87-4664-4CDE-BC0B-1E9E75B410C0}"/>
          </ac:spMkLst>
        </pc:spChg>
      </pc:sldChg>
      <pc:sldChg chg="addSp delSp add">
        <pc:chgData name="kuber raj kunal" userId="ff53f78b27f9dcad" providerId="Windows Live" clId="Web-{68E9CD2E-9CA7-435B-8A20-9A711E5F2510}" dt="2021-10-30T05:21:50.219" v="19"/>
        <pc:sldMkLst>
          <pc:docMk/>
          <pc:sldMk cId="252069476" sldId="266"/>
        </pc:sldMkLst>
        <pc:spChg chg="del">
          <ac:chgData name="kuber raj kunal" userId="ff53f78b27f9dcad" providerId="Windows Live" clId="Web-{68E9CD2E-9CA7-435B-8A20-9A711E5F2510}" dt="2021-10-30T05:11:49.765" v="15"/>
          <ac:spMkLst>
            <pc:docMk/>
            <pc:sldMk cId="252069476" sldId="266"/>
            <ac:spMk id="5" creationId="{DDEDEA87-4664-4CDE-BC0B-1E9E75B410C0}"/>
          </ac:spMkLst>
        </pc:spChg>
        <pc:spChg chg="add">
          <ac:chgData name="kuber raj kunal" userId="ff53f78b27f9dcad" providerId="Windows Live" clId="Web-{68E9CD2E-9CA7-435B-8A20-9A711E5F2510}" dt="2021-10-30T05:21:50.219" v="19"/>
          <ac:spMkLst>
            <pc:docMk/>
            <pc:sldMk cId="252069476" sldId="266"/>
            <ac:spMk id="6" creationId="{EBC0FEFB-38CD-45C9-BE29-A5C9FA28C7BB}"/>
          </ac:spMkLst>
        </pc:spChg>
      </pc:sldChg>
      <pc:sldChg chg="modSp add">
        <pc:chgData name="kuber raj kunal" userId="ff53f78b27f9dcad" providerId="Windows Live" clId="Web-{68E9CD2E-9CA7-435B-8A20-9A711E5F2510}" dt="2021-10-30T05:24:27.301" v="93" actId="20577"/>
        <pc:sldMkLst>
          <pc:docMk/>
          <pc:sldMk cId="3407384376" sldId="267"/>
        </pc:sldMkLst>
        <pc:spChg chg="mod">
          <ac:chgData name="kuber raj kunal" userId="ff53f78b27f9dcad" providerId="Windows Live" clId="Web-{68E9CD2E-9CA7-435B-8A20-9A711E5F2510}" dt="2021-10-30T05:24:27.301" v="93" actId="20577"/>
          <ac:spMkLst>
            <pc:docMk/>
            <pc:sldMk cId="3407384376" sldId="267"/>
            <ac:spMk id="7" creationId="{82ACF3E8-E7E5-41E8-890B-4074DB6C1217}"/>
          </ac:spMkLst>
        </pc:spChg>
      </pc:sldChg>
    </pc:docChg>
  </pc:docChgLst>
  <pc:docChgLst>
    <pc:chgData name="kuber raj kunal" userId="ff53f78b27f9dcad" providerId="Windows Live" clId="Web-{BE6CB90E-E5EB-4364-9C8D-26E14CD827AA}"/>
    <pc:docChg chg="addSld modSld sldOrd modSection">
      <pc:chgData name="kuber raj kunal" userId="ff53f78b27f9dcad" providerId="Windows Live" clId="Web-{BE6CB90E-E5EB-4364-9C8D-26E14CD827AA}" dt="2021-10-30T10:16:00.030" v="1049" actId="1076"/>
      <pc:docMkLst>
        <pc:docMk/>
      </pc:docMkLst>
      <pc:sldChg chg="addSp delSp modSp">
        <pc:chgData name="kuber raj kunal" userId="ff53f78b27f9dcad" providerId="Windows Live" clId="Web-{BE6CB90E-E5EB-4364-9C8D-26E14CD827AA}" dt="2021-10-30T10:05:41.426" v="431" actId="1076"/>
        <pc:sldMkLst>
          <pc:docMk/>
          <pc:sldMk cId="2906957643" sldId="258"/>
        </pc:sldMkLst>
        <pc:spChg chg="add mod">
          <ac:chgData name="kuber raj kunal" userId="ff53f78b27f9dcad" providerId="Windows Live" clId="Web-{BE6CB90E-E5EB-4364-9C8D-26E14CD827AA}" dt="2021-10-30T10:05:41.426" v="431" actId="1076"/>
          <ac:spMkLst>
            <pc:docMk/>
            <pc:sldMk cId="2906957643" sldId="258"/>
            <ac:spMk id="3" creationId="{794E7784-4532-4081-B7C5-E8BB79DB6D61}"/>
          </ac:spMkLst>
        </pc:spChg>
        <pc:spChg chg="mod">
          <ac:chgData name="kuber raj kunal" userId="ff53f78b27f9dcad" providerId="Windows Live" clId="Web-{BE6CB90E-E5EB-4364-9C8D-26E14CD827AA}" dt="2021-10-30T10:01:34.547" v="266" actId="1076"/>
          <ac:spMkLst>
            <pc:docMk/>
            <pc:sldMk cId="2906957643" sldId="258"/>
            <ac:spMk id="6" creationId="{410000FA-7361-4B2C-9422-97DBE76EC6FB}"/>
          </ac:spMkLst>
        </pc:spChg>
        <pc:picChg chg="del mod">
          <ac:chgData name="kuber raj kunal" userId="ff53f78b27f9dcad" providerId="Windows Live" clId="Web-{BE6CB90E-E5EB-4364-9C8D-26E14CD827AA}" dt="2021-10-30T10:04:59.738" v="412"/>
          <ac:picMkLst>
            <pc:docMk/>
            <pc:sldMk cId="2906957643" sldId="258"/>
            <ac:picMk id="7" creationId="{DD56C48E-4783-404B-BE35-7517293A0C6E}"/>
          </ac:picMkLst>
        </pc:picChg>
      </pc:sldChg>
      <pc:sldChg chg="delSp modSp">
        <pc:chgData name="kuber raj kunal" userId="ff53f78b27f9dcad" providerId="Windows Live" clId="Web-{BE6CB90E-E5EB-4364-9C8D-26E14CD827AA}" dt="2021-10-30T10:06:50.083" v="437"/>
        <pc:sldMkLst>
          <pc:docMk/>
          <pc:sldMk cId="2144067278" sldId="259"/>
        </pc:sldMkLst>
        <pc:spChg chg="mod">
          <ac:chgData name="kuber raj kunal" userId="ff53f78b27f9dcad" providerId="Windows Live" clId="Web-{BE6CB90E-E5EB-4364-9C8D-26E14CD827AA}" dt="2021-10-30T10:06:45.989" v="436" actId="14100"/>
          <ac:spMkLst>
            <pc:docMk/>
            <pc:sldMk cId="2144067278" sldId="259"/>
            <ac:spMk id="4" creationId="{4F1FD6C0-58AC-4C50-A2D7-22793E94763D}"/>
          </ac:spMkLst>
        </pc:spChg>
        <pc:picChg chg="del mod">
          <ac:chgData name="kuber raj kunal" userId="ff53f78b27f9dcad" providerId="Windows Live" clId="Web-{BE6CB90E-E5EB-4364-9C8D-26E14CD827AA}" dt="2021-10-30T10:06:50.083" v="437"/>
          <ac:picMkLst>
            <pc:docMk/>
            <pc:sldMk cId="2144067278" sldId="259"/>
            <ac:picMk id="2" creationId="{3B8CC36E-8E5A-4A55-B88E-2588804525F4}"/>
          </ac:picMkLst>
        </pc:picChg>
      </pc:sldChg>
      <pc:sldChg chg="addSp delSp modSp">
        <pc:chgData name="kuber raj kunal" userId="ff53f78b27f9dcad" providerId="Windows Live" clId="Web-{BE6CB90E-E5EB-4364-9C8D-26E14CD827AA}" dt="2021-10-30T10:14:35.919" v="985" actId="14100"/>
        <pc:sldMkLst>
          <pc:docMk/>
          <pc:sldMk cId="2053156710" sldId="261"/>
        </pc:sldMkLst>
        <pc:spChg chg="mod">
          <ac:chgData name="kuber raj kunal" userId="ff53f78b27f9dcad" providerId="Windows Live" clId="Web-{BE6CB90E-E5EB-4364-9C8D-26E14CD827AA}" dt="2021-10-30T10:09:42.383" v="527" actId="20577"/>
          <ac:spMkLst>
            <pc:docMk/>
            <pc:sldMk cId="2053156710" sldId="261"/>
            <ac:spMk id="2" creationId="{D0C45AFB-E420-4DB0-9E84-8AA30C9563DB}"/>
          </ac:spMkLst>
        </pc:spChg>
        <pc:spChg chg="del mod">
          <ac:chgData name="kuber raj kunal" userId="ff53f78b27f9dcad" providerId="Windows Live" clId="Web-{BE6CB90E-E5EB-4364-9C8D-26E14CD827AA}" dt="2021-10-30T10:09:09.773" v="514"/>
          <ac:spMkLst>
            <pc:docMk/>
            <pc:sldMk cId="2053156710" sldId="261"/>
            <ac:spMk id="3" creationId="{967B99E5-1C80-4780-AE97-16146E5247C5}"/>
          </ac:spMkLst>
        </pc:spChg>
        <pc:spChg chg="add del mod">
          <ac:chgData name="kuber raj kunal" userId="ff53f78b27f9dcad" providerId="Windows Live" clId="Web-{BE6CB90E-E5EB-4364-9C8D-26E14CD827AA}" dt="2021-10-30T10:10:28.931" v="537"/>
          <ac:spMkLst>
            <pc:docMk/>
            <pc:sldMk cId="2053156710" sldId="261"/>
            <ac:spMk id="6" creationId="{7418DC00-B86E-47BB-938A-C7E8196F682C}"/>
          </ac:spMkLst>
        </pc:spChg>
        <pc:spChg chg="add mod">
          <ac:chgData name="kuber raj kunal" userId="ff53f78b27f9dcad" providerId="Windows Live" clId="Web-{BE6CB90E-E5EB-4364-9C8D-26E14CD827AA}" dt="2021-10-30T10:14:35.919" v="985" actId="14100"/>
          <ac:spMkLst>
            <pc:docMk/>
            <pc:sldMk cId="2053156710" sldId="261"/>
            <ac:spMk id="7" creationId="{E7185B75-43CE-4462-97BA-90500D7D669A}"/>
          </ac:spMkLst>
        </pc:spChg>
        <pc:picChg chg="del">
          <ac:chgData name="kuber raj kunal" userId="ff53f78b27f9dcad" providerId="Windows Live" clId="Web-{BE6CB90E-E5EB-4364-9C8D-26E14CD827AA}" dt="2021-10-30T10:09:50.242" v="528"/>
          <ac:picMkLst>
            <pc:docMk/>
            <pc:sldMk cId="2053156710" sldId="261"/>
            <ac:picMk id="5" creationId="{18A3F726-4FAE-4A50-9E42-FB9EDEA9C5FB}"/>
          </ac:picMkLst>
        </pc:picChg>
        <pc:picChg chg="del mod">
          <ac:chgData name="kuber raj kunal" userId="ff53f78b27f9dcad" providerId="Windows Live" clId="Web-{BE6CB90E-E5EB-4364-9C8D-26E14CD827AA}" dt="2021-10-30T10:14:27.388" v="983"/>
          <ac:picMkLst>
            <pc:docMk/>
            <pc:sldMk cId="2053156710" sldId="261"/>
            <ac:picMk id="3073" creationId="{A33BBA76-D8AD-42AC-9273-C2DAA9CC0BFF}"/>
          </ac:picMkLst>
        </pc:picChg>
      </pc:sldChg>
      <pc:sldChg chg="modSp">
        <pc:chgData name="kuber raj kunal" userId="ff53f78b27f9dcad" providerId="Windows Live" clId="Web-{BE6CB90E-E5EB-4364-9C8D-26E14CD827AA}" dt="2021-10-30T09:58:48.216" v="214" actId="1076"/>
        <pc:sldMkLst>
          <pc:docMk/>
          <pc:sldMk cId="99449511" sldId="262"/>
        </pc:sldMkLst>
        <pc:spChg chg="mod">
          <ac:chgData name="kuber raj kunal" userId="ff53f78b27f9dcad" providerId="Windows Live" clId="Web-{BE6CB90E-E5EB-4364-9C8D-26E14CD827AA}" dt="2021-10-30T09:51:35.802" v="45" actId="1076"/>
          <ac:spMkLst>
            <pc:docMk/>
            <pc:sldMk cId="99449511" sldId="262"/>
            <ac:spMk id="2" creationId="{C1AFE86E-D09F-4E09-8226-8DBF71371F67}"/>
          </ac:spMkLst>
        </pc:spChg>
        <pc:spChg chg="mod">
          <ac:chgData name="kuber raj kunal" userId="ff53f78b27f9dcad" providerId="Windows Live" clId="Web-{BE6CB90E-E5EB-4364-9C8D-26E14CD827AA}" dt="2021-10-30T09:58:48.216" v="214" actId="1076"/>
          <ac:spMkLst>
            <pc:docMk/>
            <pc:sldMk cId="99449511" sldId="262"/>
            <ac:spMk id="7" creationId="{A3379D96-1026-4491-B43A-4C7DA876DBAD}"/>
          </ac:spMkLst>
        </pc:spChg>
      </pc:sldChg>
      <pc:sldChg chg="modSp ord">
        <pc:chgData name="kuber raj kunal" userId="ff53f78b27f9dcad" providerId="Windows Live" clId="Web-{BE6CB90E-E5EB-4364-9C8D-26E14CD827AA}" dt="2021-10-30T10:01:01.546" v="253"/>
        <pc:sldMkLst>
          <pc:docMk/>
          <pc:sldMk cId="177178311" sldId="263"/>
        </pc:sldMkLst>
        <pc:spChg chg="mod">
          <ac:chgData name="kuber raj kunal" userId="ff53f78b27f9dcad" providerId="Windows Live" clId="Web-{BE6CB90E-E5EB-4364-9C8D-26E14CD827AA}" dt="2021-10-30T10:00:52.015" v="252" actId="20577"/>
          <ac:spMkLst>
            <pc:docMk/>
            <pc:sldMk cId="177178311" sldId="263"/>
            <ac:spMk id="6" creationId="{D04C3F8F-4AAB-4537-B86D-4D1EB585E718}"/>
          </ac:spMkLst>
        </pc:spChg>
      </pc:sldChg>
      <pc:sldChg chg="ord">
        <pc:chgData name="kuber raj kunal" userId="ff53f78b27f9dcad" providerId="Windows Live" clId="Web-{BE6CB90E-E5EB-4364-9C8D-26E14CD827AA}" dt="2021-10-30T10:01:01.546" v="254"/>
        <pc:sldMkLst>
          <pc:docMk/>
          <pc:sldMk cId="601858773" sldId="264"/>
        </pc:sldMkLst>
      </pc:sldChg>
      <pc:sldChg chg="addSp modSp new">
        <pc:chgData name="kuber raj kunal" userId="ff53f78b27f9dcad" providerId="Windows Live" clId="Web-{BE6CB90E-E5EB-4364-9C8D-26E14CD827AA}" dt="2021-10-30T09:59:12.200" v="221" actId="1076"/>
        <pc:sldMkLst>
          <pc:docMk/>
          <pc:sldMk cId="1277153225" sldId="268"/>
        </pc:sldMkLst>
        <pc:spChg chg="add mod">
          <ac:chgData name="kuber raj kunal" userId="ff53f78b27f9dcad" providerId="Windows Live" clId="Web-{BE6CB90E-E5EB-4364-9C8D-26E14CD827AA}" dt="2021-10-30T09:59:12.200" v="221" actId="1076"/>
          <ac:spMkLst>
            <pc:docMk/>
            <pc:sldMk cId="1277153225" sldId="268"/>
            <ac:spMk id="2" creationId="{9EDE74DE-3B05-4FDD-9F5D-104D75A70350}"/>
          </ac:spMkLst>
        </pc:spChg>
        <pc:picChg chg="add">
          <ac:chgData name="kuber raj kunal" userId="ff53f78b27f9dcad" providerId="Windows Live" clId="Web-{BE6CB90E-E5EB-4364-9C8D-26E14CD827AA}" dt="2021-10-30T09:58:09.246" v="212"/>
          <ac:picMkLst>
            <pc:docMk/>
            <pc:sldMk cId="1277153225" sldId="268"/>
            <ac:picMk id="4" creationId="{96C6B208-CFF2-40E8-9599-21ECD4CF20EB}"/>
          </ac:picMkLst>
        </pc:picChg>
      </pc:sldChg>
      <pc:sldChg chg="addSp modSp new">
        <pc:chgData name="kuber raj kunal" userId="ff53f78b27f9dcad" providerId="Windows Live" clId="Web-{BE6CB90E-E5EB-4364-9C8D-26E14CD827AA}" dt="2021-10-30T09:58:58.669" v="217" actId="1076"/>
        <pc:sldMkLst>
          <pc:docMk/>
          <pc:sldMk cId="3919070035" sldId="269"/>
        </pc:sldMkLst>
        <pc:spChg chg="add mod">
          <ac:chgData name="kuber raj kunal" userId="ff53f78b27f9dcad" providerId="Windows Live" clId="Web-{BE6CB90E-E5EB-4364-9C8D-26E14CD827AA}" dt="2021-10-30T09:58:58.669" v="217" actId="1076"/>
          <ac:spMkLst>
            <pc:docMk/>
            <pc:sldMk cId="3919070035" sldId="269"/>
            <ac:spMk id="2" creationId="{93B3EA16-6801-4B70-A078-17B55704B72F}"/>
          </ac:spMkLst>
        </pc:spChg>
        <pc:picChg chg="add">
          <ac:chgData name="kuber raj kunal" userId="ff53f78b27f9dcad" providerId="Windows Live" clId="Web-{BE6CB90E-E5EB-4364-9C8D-26E14CD827AA}" dt="2021-10-30T09:58:06.231" v="211"/>
          <ac:picMkLst>
            <pc:docMk/>
            <pc:sldMk cId="3919070035" sldId="269"/>
            <ac:picMk id="4" creationId="{A8885F72-6AB2-4901-BE84-287BDF7A92D0}"/>
          </ac:picMkLst>
        </pc:picChg>
      </pc:sldChg>
      <pc:sldChg chg="addSp delSp modSp new">
        <pc:chgData name="kuber raj kunal" userId="ff53f78b27f9dcad" providerId="Windows Live" clId="Web-{BE6CB90E-E5EB-4364-9C8D-26E14CD827AA}" dt="2021-10-30T10:08:29.210" v="501"/>
        <pc:sldMkLst>
          <pc:docMk/>
          <pc:sldMk cId="2970597447" sldId="270"/>
        </pc:sldMkLst>
        <pc:spChg chg="add mod">
          <ac:chgData name="kuber raj kunal" userId="ff53f78b27f9dcad" providerId="Windows Live" clId="Web-{BE6CB90E-E5EB-4364-9C8D-26E14CD827AA}" dt="2021-10-30T10:08:19.632" v="500"/>
          <ac:spMkLst>
            <pc:docMk/>
            <pc:sldMk cId="2970597447" sldId="270"/>
            <ac:spMk id="3" creationId="{47AC15E2-CA28-469F-A862-0532F4DB2397}"/>
          </ac:spMkLst>
        </pc:spChg>
        <pc:picChg chg="add del mod">
          <ac:chgData name="kuber raj kunal" userId="ff53f78b27f9dcad" providerId="Windows Live" clId="Web-{BE6CB90E-E5EB-4364-9C8D-26E14CD827AA}" dt="2021-10-30T10:08:05.084" v="496"/>
          <ac:picMkLst>
            <pc:docMk/>
            <pc:sldMk cId="2970597447" sldId="270"/>
            <ac:picMk id="2" creationId="{34684527-EE5F-4871-B460-33521C8C04AF}"/>
          </ac:picMkLst>
        </pc:picChg>
        <pc:picChg chg="add">
          <ac:chgData name="kuber raj kunal" userId="ff53f78b27f9dcad" providerId="Windows Live" clId="Web-{BE6CB90E-E5EB-4364-9C8D-26E14CD827AA}" dt="2021-10-30T10:08:29.210" v="501"/>
          <ac:picMkLst>
            <pc:docMk/>
            <pc:sldMk cId="2970597447" sldId="270"/>
            <ac:picMk id="5" creationId="{574CC09A-D310-46BC-B96A-BF7ADFE6C038}"/>
          </ac:picMkLst>
        </pc:picChg>
      </pc:sldChg>
      <pc:sldChg chg="addSp delSp modSp new">
        <pc:chgData name="kuber raj kunal" userId="ff53f78b27f9dcad" providerId="Windows Live" clId="Web-{BE6CB90E-E5EB-4364-9C8D-26E14CD827AA}" dt="2021-10-30T10:16:00.030" v="1049" actId="1076"/>
        <pc:sldMkLst>
          <pc:docMk/>
          <pc:sldMk cId="42881817" sldId="271"/>
        </pc:sldMkLst>
        <pc:spChg chg="add del">
          <ac:chgData name="kuber raj kunal" userId="ff53f78b27f9dcad" providerId="Windows Live" clId="Web-{BE6CB90E-E5EB-4364-9C8D-26E14CD827AA}" dt="2021-10-30T10:14:45.029" v="987"/>
          <ac:spMkLst>
            <pc:docMk/>
            <pc:sldMk cId="42881817" sldId="271"/>
            <ac:spMk id="5" creationId="{3C5A0619-FEA3-4350-9529-0824D3A92460}"/>
          </ac:spMkLst>
        </pc:spChg>
        <pc:spChg chg="add mod">
          <ac:chgData name="kuber raj kunal" userId="ff53f78b27f9dcad" providerId="Windows Live" clId="Web-{BE6CB90E-E5EB-4364-9C8D-26E14CD827AA}" dt="2021-10-30T10:16:00.030" v="1049" actId="1076"/>
          <ac:spMkLst>
            <pc:docMk/>
            <pc:sldMk cId="42881817" sldId="271"/>
            <ac:spMk id="7" creationId="{CC2D020C-ED43-4E80-AB96-60286BE1A768}"/>
          </ac:spMkLst>
        </pc:spChg>
        <pc:picChg chg="add">
          <ac:chgData name="kuber raj kunal" userId="ff53f78b27f9dcad" providerId="Windows Live" clId="Web-{BE6CB90E-E5EB-4364-9C8D-26E14CD827AA}" dt="2021-10-30T10:08:40.522" v="503"/>
          <ac:picMkLst>
            <pc:docMk/>
            <pc:sldMk cId="42881817" sldId="271"/>
            <ac:picMk id="3" creationId="{E18C3085-B4B5-4D64-86E6-D681C874B169}"/>
          </ac:picMkLst>
        </pc:picChg>
        <pc:picChg chg="add del mod">
          <ac:chgData name="kuber raj kunal" userId="ff53f78b27f9dcad" providerId="Windows Live" clId="Web-{BE6CB90E-E5EB-4364-9C8D-26E14CD827AA}" dt="2021-10-30T10:15:57.327" v="1048"/>
          <ac:picMkLst>
            <pc:docMk/>
            <pc:sldMk cId="42881817" sldId="271"/>
            <ac:picMk id="4" creationId="{AD876C2A-A259-443F-89EF-F1427DDF836C}"/>
          </ac:picMkLst>
        </pc:picChg>
      </pc:sldChg>
    </pc:docChg>
  </pc:docChgLst>
  <pc:docChgLst>
    <pc:chgData name="kuber raj kunal" userId="ff53f78b27f9dcad" providerId="Windows Live" clId="Web-{3F4C216E-88C8-428B-8ACC-CF819CE19C13}"/>
    <pc:docChg chg="mod modSld modMainMaster setSldSz">
      <pc:chgData name="kuber raj kunal" userId="ff53f78b27f9dcad" providerId="Windows Live" clId="Web-{3F4C216E-88C8-428B-8ACC-CF819CE19C13}" dt="2021-10-23T16:44:29.666" v="66"/>
      <pc:docMkLst>
        <pc:docMk/>
      </pc:docMkLst>
      <pc:sldChg chg="delSp modSp">
        <pc:chgData name="kuber raj kunal" userId="ff53f78b27f9dcad" providerId="Windows Live" clId="Web-{3F4C216E-88C8-428B-8ACC-CF819CE19C13}" dt="2021-10-23T16:30:25.166" v="10" actId="14100"/>
        <pc:sldMkLst>
          <pc:docMk/>
          <pc:sldMk cId="1653987709" sldId="256"/>
        </pc:sldMkLst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3F4C216E-88C8-428B-8ACC-CF819CE19C13}" dt="2021-10-23T16:30:19.353" v="8" actId="20577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3F4C216E-88C8-428B-8ACC-CF819CE19C13}" dt="2021-10-23T16:30:25.166" v="10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3F4C216E-88C8-428B-8ACC-CF819CE19C13}" dt="2021-10-23T16:30:01.008" v="1"/>
          <ac:picMkLst>
            <pc:docMk/>
            <pc:sldMk cId="1653987709" sldId="256"/>
            <ac:picMk id="55" creationId="{00000000-0000-0000-0000-000000000000}"/>
          </ac:picMkLst>
        </pc:picChg>
      </pc:sldChg>
      <pc:sldChg chg="modSp">
        <pc:chgData name="kuber raj kunal" userId="ff53f78b27f9dcad" providerId="Windows Live" clId="Web-{3F4C216E-88C8-428B-8ACC-CF819CE19C13}" dt="2021-10-23T16:29:57.226" v="0"/>
        <pc:sldMkLst>
          <pc:docMk/>
          <pc:sldMk cId="3621350876" sldId="257"/>
        </pc:sldMkLst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k cId="3621350876" sldId="257"/>
            <ac:spMk id="77" creationId="{00000000-0000-0000-0000-000000000000}"/>
          </ac:spMkLst>
        </pc:spChg>
        <pc:picChg chg="mod">
          <ac:chgData name="kuber raj kunal" userId="ff53f78b27f9dcad" providerId="Windows Live" clId="Web-{3F4C216E-88C8-428B-8ACC-CF819CE19C13}" dt="2021-10-23T16:29:57.226" v="0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3F4C216E-88C8-428B-8ACC-CF819CE19C13}" dt="2021-10-23T16:32:23.313" v="34"/>
        <pc:sldMkLst>
          <pc:docMk/>
          <pc:sldMk cId="2906957643" sldId="258"/>
        </pc:sldMkLst>
        <pc:spChg chg="del mod">
          <ac:chgData name="kuber raj kunal" userId="ff53f78b27f9dcad" providerId="Windows Live" clId="Web-{3F4C216E-88C8-428B-8ACC-CF819CE19C13}" dt="2021-10-23T16:30:44.026" v="15"/>
          <ac:spMkLst>
            <pc:docMk/>
            <pc:sldMk cId="2906957643" sldId="258"/>
            <ac:spMk id="4" creationId="{20994A16-1362-4E82-9251-89B14C62AA10}"/>
          </ac:spMkLst>
        </pc:spChg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k cId="2906957643" sldId="258"/>
            <ac:spMk id="5" creationId="{A2A4974B-F04C-402E-8A8E-8D78272A6A9E}"/>
          </ac:spMkLst>
        </pc:spChg>
        <pc:spChg chg="mod">
          <ac:chgData name="kuber raj kunal" userId="ff53f78b27f9dcad" providerId="Windows Live" clId="Web-{3F4C216E-88C8-428B-8ACC-CF819CE19C13}" dt="2021-10-23T16:31:48.201" v="29" actId="1076"/>
          <ac:spMkLst>
            <pc:docMk/>
            <pc:sldMk cId="2906957643" sldId="258"/>
            <ac:spMk id="6" creationId="{410000FA-7361-4B2C-9422-97DBE76EC6FB}"/>
          </ac:spMkLst>
        </pc:spChg>
        <pc:picChg chg="mod">
          <ac:chgData name="kuber raj kunal" userId="ff53f78b27f9dcad" providerId="Windows Live" clId="Web-{3F4C216E-88C8-428B-8ACC-CF819CE19C13}" dt="2021-10-23T16:32:23.313" v="34"/>
          <ac:picMkLst>
            <pc:docMk/>
            <pc:sldMk cId="2906957643" sldId="258"/>
            <ac:picMk id="7" creationId="{DD56C48E-4783-404B-BE35-7517293A0C6E}"/>
          </ac:picMkLst>
        </pc:picChg>
        <pc:picChg chg="del mod">
          <ac:chgData name="kuber raj kunal" userId="ff53f78b27f9dcad" providerId="Windows Live" clId="Web-{3F4C216E-88C8-428B-8ACC-CF819CE19C13}" dt="2021-10-23T16:30:31.135" v="11"/>
          <ac:picMkLst>
            <pc:docMk/>
            <pc:sldMk cId="2906957643" sldId="258"/>
            <ac:picMk id="9" creationId="{829F3B0E-3879-4DE1-A68D-7FC25A852CC0}"/>
          </ac:picMkLst>
        </pc:picChg>
      </pc:sldChg>
      <pc:sldChg chg="delSp modSp">
        <pc:chgData name="kuber raj kunal" userId="ff53f78b27f9dcad" providerId="Windows Live" clId="Web-{3F4C216E-88C8-428B-8ACC-CF819CE19C13}" dt="2021-10-23T16:36:05.185" v="39"/>
        <pc:sldMkLst>
          <pc:docMk/>
          <pc:sldMk cId="2144067278" sldId="259"/>
        </pc:sldMkLst>
        <pc:spChg chg="mod">
          <ac:chgData name="kuber raj kunal" userId="ff53f78b27f9dcad" providerId="Windows Live" clId="Web-{3F4C216E-88C8-428B-8ACC-CF819CE19C13}" dt="2021-10-23T16:36:05.185" v="39"/>
          <ac:spMkLst>
            <pc:docMk/>
            <pc:sldMk cId="2144067278" sldId="259"/>
            <ac:spMk id="4" creationId="{4F1FD6C0-58AC-4C50-A2D7-22793E94763D}"/>
          </ac:spMkLst>
        </pc:spChg>
        <pc:picChg chg="mod">
          <ac:chgData name="kuber raj kunal" userId="ff53f78b27f9dcad" providerId="Windows Live" clId="Web-{3F4C216E-88C8-428B-8ACC-CF819CE19C13}" dt="2021-10-23T16:35:40.183" v="37" actId="1076"/>
          <ac:picMkLst>
            <pc:docMk/>
            <pc:sldMk cId="2144067278" sldId="259"/>
            <ac:picMk id="2" creationId="{3B8CC36E-8E5A-4A55-B88E-2588804525F4}"/>
          </ac:picMkLst>
        </pc:picChg>
        <pc:picChg chg="del mod">
          <ac:chgData name="kuber raj kunal" userId="ff53f78b27f9dcad" providerId="Windows Live" clId="Web-{3F4C216E-88C8-428B-8ACC-CF819CE19C13}" dt="2021-10-23T16:33:47.364" v="35"/>
          <ac:picMkLst>
            <pc:docMk/>
            <pc:sldMk cId="2144067278" sldId="259"/>
            <ac:picMk id="6" creationId="{E0FEAB1E-3C26-450F-8AB8-16459F3F739C}"/>
          </ac:picMkLst>
        </pc:picChg>
      </pc:sldChg>
      <pc:sldChg chg="delSp modSp">
        <pc:chgData name="kuber raj kunal" userId="ff53f78b27f9dcad" providerId="Windows Live" clId="Web-{3F4C216E-88C8-428B-8ACC-CF819CE19C13}" dt="2021-10-23T16:37:21.033" v="58" actId="20577"/>
        <pc:sldMkLst>
          <pc:docMk/>
          <pc:sldMk cId="1207945797" sldId="260"/>
        </pc:sldMkLst>
        <pc:spChg chg="mod">
          <ac:chgData name="kuber raj kunal" userId="ff53f78b27f9dcad" providerId="Windows Live" clId="Web-{3F4C216E-88C8-428B-8ACC-CF819CE19C13}" dt="2021-10-23T16:37:21.033" v="58" actId="20577"/>
          <ac:spMkLst>
            <pc:docMk/>
            <pc:sldMk cId="1207945797" sldId="260"/>
            <ac:spMk id="3" creationId="{E821EBD9-635A-4F02-968D-3346A147A739}"/>
          </ac:spMkLst>
        </pc:spChg>
        <pc:picChg chg="del mod">
          <ac:chgData name="kuber raj kunal" userId="ff53f78b27f9dcad" providerId="Windows Live" clId="Web-{3F4C216E-88C8-428B-8ACC-CF819CE19C13}" dt="2021-10-23T16:36:14.904" v="40"/>
          <ac:picMkLst>
            <pc:docMk/>
            <pc:sldMk cId="1207945797" sldId="260"/>
            <ac:picMk id="5" creationId="{92A5CF51-0185-4103-ACB9-31B754C27065}"/>
          </ac:picMkLst>
        </pc:picChg>
      </pc:sldChg>
      <pc:sldChg chg="delSp modSp">
        <pc:chgData name="kuber raj kunal" userId="ff53f78b27f9dcad" providerId="Windows Live" clId="Web-{3F4C216E-88C8-428B-8ACC-CF819CE19C13}" dt="2021-10-23T16:37:35.127" v="60"/>
        <pc:sldMkLst>
          <pc:docMk/>
          <pc:sldMk cId="2053156710" sldId="261"/>
        </pc:sldMkLst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k cId="2053156710" sldId="261"/>
            <ac:spMk id="2" creationId="{D0C45AFB-E420-4DB0-9E84-8AA30C9563DB}"/>
          </ac:spMkLst>
        </pc:spChg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k cId="2053156710" sldId="261"/>
            <ac:spMk id="3" creationId="{967B99E5-1C80-4780-AE97-16146E5247C5}"/>
          </ac:spMkLst>
        </pc:spChg>
        <pc:picChg chg="del mod">
          <ac:chgData name="kuber raj kunal" userId="ff53f78b27f9dcad" providerId="Windows Live" clId="Web-{3F4C216E-88C8-428B-8ACC-CF819CE19C13}" dt="2021-10-23T16:37:35.127" v="60"/>
          <ac:picMkLst>
            <pc:docMk/>
            <pc:sldMk cId="2053156710" sldId="261"/>
            <ac:picMk id="4" creationId="{AD231343-85B0-497E-94DA-BFBB3C914F4A}"/>
          </ac:picMkLst>
        </pc:picChg>
        <pc:picChg chg="mod">
          <ac:chgData name="kuber raj kunal" userId="ff53f78b27f9dcad" providerId="Windows Live" clId="Web-{3F4C216E-88C8-428B-8ACC-CF819CE19C13}" dt="2021-10-23T16:29:57.226" v="0"/>
          <ac:picMkLst>
            <pc:docMk/>
            <pc:sldMk cId="2053156710" sldId="261"/>
            <ac:picMk id="5" creationId="{18A3F726-4FAE-4A50-9E42-FB9EDEA9C5FB}"/>
          </ac:picMkLst>
        </pc:picChg>
        <pc:picChg chg="mod">
          <ac:chgData name="kuber raj kunal" userId="ff53f78b27f9dcad" providerId="Windows Live" clId="Web-{3F4C216E-88C8-428B-8ACC-CF819CE19C13}" dt="2021-10-23T16:37:33.518" v="59" actId="1076"/>
          <ac:picMkLst>
            <pc:docMk/>
            <pc:sldMk cId="2053156710" sldId="261"/>
            <ac:picMk id="3073" creationId="{A33BBA76-D8AD-42AC-9273-C2DAA9CC0BFF}"/>
          </ac:picMkLst>
        </pc:picChg>
      </pc:sldChg>
      <pc:sldChg chg="delSp modSp">
        <pc:chgData name="kuber raj kunal" userId="ff53f78b27f9dcad" providerId="Windows Live" clId="Web-{3F4C216E-88C8-428B-8ACC-CF819CE19C13}" dt="2021-10-23T16:44:29.666" v="66"/>
        <pc:sldMkLst>
          <pc:docMk/>
          <pc:sldMk cId="99449511" sldId="262"/>
        </pc:sldMkLst>
        <pc:spChg chg="mod">
          <ac:chgData name="kuber raj kunal" userId="ff53f78b27f9dcad" providerId="Windows Live" clId="Web-{3F4C216E-88C8-428B-8ACC-CF819CE19C13}" dt="2021-10-23T16:44:18.869" v="64"/>
          <ac:spMkLst>
            <pc:docMk/>
            <pc:sldMk cId="99449511" sldId="262"/>
            <ac:spMk id="2" creationId="{C1AFE86E-D09F-4E09-8226-8DBF71371F67}"/>
          </ac:spMkLst>
        </pc:spChg>
        <pc:spChg chg="mod">
          <ac:chgData name="kuber raj kunal" userId="ff53f78b27f9dcad" providerId="Windows Live" clId="Web-{3F4C216E-88C8-428B-8ACC-CF819CE19C13}" dt="2021-10-23T16:44:29.666" v="66"/>
          <ac:spMkLst>
            <pc:docMk/>
            <pc:sldMk cId="99449511" sldId="262"/>
            <ac:spMk id="7" creationId="{A3379D96-1026-4491-B43A-4C7DA876DBAD}"/>
          </ac:spMkLst>
        </pc:spChg>
        <pc:picChg chg="del mod">
          <ac:chgData name="kuber raj kunal" userId="ff53f78b27f9dcad" providerId="Windows Live" clId="Web-{3F4C216E-88C8-428B-8ACC-CF819CE19C13}" dt="2021-10-23T16:37:38.580" v="61"/>
          <ac:picMkLst>
            <pc:docMk/>
            <pc:sldMk cId="99449511" sldId="262"/>
            <ac:picMk id="9" creationId="{016BF966-1E13-44A8-B5F1-0685F777434B}"/>
          </ac:picMkLst>
        </pc:picChg>
      </pc:sldChg>
      <pc:sldMasterChg chg="modSp modSldLayout">
        <pc:chgData name="kuber raj kunal" userId="ff53f78b27f9dcad" providerId="Windows Live" clId="Web-{3F4C216E-88C8-428B-8ACC-CF819CE19C13}" dt="2021-10-23T16:29:57.226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3F4C216E-88C8-428B-8ACC-CF819CE19C13}" dt="2021-10-23T16:29:57.226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3F4C216E-88C8-428B-8ACC-CF819CE19C13}" dt="2021-10-23T16:29:57.226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C216E-88C8-428B-8ACC-CF819CE19C13}" dt="2021-10-23T16:29:57.226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C216E-88C8-428B-8ACC-CF819CE19C13}" dt="2021-10-23T16:29:57.226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C216E-88C8-428B-8ACC-CF819CE19C13}" dt="2021-10-23T16:29:57.226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C216E-88C8-428B-8ACC-CF819CE19C13}" dt="2021-10-23T16:29:57.226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C216E-88C8-428B-8ACC-CF819CE19C13}" dt="2021-10-23T16:29:57.226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3F4C216E-88C8-428B-8ACC-CF819CE19C13}" dt="2021-10-23T16:29:57.226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3F4C216E-88C8-428B-8ACC-CF819CE19C13}" dt="2021-10-23T16:29:57.226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NIBEDITA MOHARANA" userId="d15fb9d92a785655" providerId="LiveId" clId="{CF9D65F7-ED8D-465D-8376-B5F1B1253B38}"/>
    <pc:docChg chg="custSel delSld modSld modSection">
      <pc:chgData name="NIBEDITA MOHARANA" userId="d15fb9d92a785655" providerId="LiveId" clId="{CF9D65F7-ED8D-465D-8376-B5F1B1253B38}" dt="2022-01-21T17:03:21.954" v="157" actId="20577"/>
      <pc:docMkLst>
        <pc:docMk/>
      </pc:docMkLst>
      <pc:sldChg chg="modSp mod">
        <pc:chgData name="NIBEDITA MOHARANA" userId="d15fb9d92a785655" providerId="LiveId" clId="{CF9D65F7-ED8D-465D-8376-B5F1B1253B38}" dt="2022-01-21T12:31:03.199" v="1" actId="20577"/>
        <pc:sldMkLst>
          <pc:docMk/>
          <pc:sldMk cId="1653987709" sldId="256"/>
        </pc:sldMkLst>
        <pc:spChg chg="mod">
          <ac:chgData name="NIBEDITA MOHARANA" userId="d15fb9d92a785655" providerId="LiveId" clId="{CF9D65F7-ED8D-465D-8376-B5F1B1253B38}" dt="2022-01-21T12:31:03.199" v="1" actId="20577"/>
          <ac:spMkLst>
            <pc:docMk/>
            <pc:sldMk cId="1653987709" sldId="256"/>
            <ac:spMk id="56" creationId="{00000000-0000-0000-0000-000000000000}"/>
          </ac:spMkLst>
        </pc:spChg>
      </pc:sldChg>
      <pc:sldChg chg="modSp mod">
        <pc:chgData name="NIBEDITA MOHARANA" userId="d15fb9d92a785655" providerId="LiveId" clId="{CF9D65F7-ED8D-465D-8376-B5F1B1253B38}" dt="2022-01-21T12:33:07.474" v="4" actId="20577"/>
        <pc:sldMkLst>
          <pc:docMk/>
          <pc:sldMk cId="2906957643" sldId="258"/>
        </pc:sldMkLst>
        <pc:spChg chg="mod">
          <ac:chgData name="NIBEDITA MOHARANA" userId="d15fb9d92a785655" providerId="LiveId" clId="{CF9D65F7-ED8D-465D-8376-B5F1B1253B38}" dt="2022-01-21T12:33:07.474" v="4" actId="20577"/>
          <ac:spMkLst>
            <pc:docMk/>
            <pc:sldMk cId="2906957643" sldId="258"/>
            <ac:spMk id="6" creationId="{410000FA-7361-4B2C-9422-97DBE76EC6FB}"/>
          </ac:spMkLst>
        </pc:spChg>
      </pc:sldChg>
      <pc:sldChg chg="modSp mod">
        <pc:chgData name="NIBEDITA MOHARANA" userId="d15fb9d92a785655" providerId="LiveId" clId="{CF9D65F7-ED8D-465D-8376-B5F1B1253B38}" dt="2022-01-21T12:36:20.338" v="61" actId="20577"/>
        <pc:sldMkLst>
          <pc:docMk/>
          <pc:sldMk cId="99449511" sldId="262"/>
        </pc:sldMkLst>
        <pc:spChg chg="mod">
          <ac:chgData name="NIBEDITA MOHARANA" userId="d15fb9d92a785655" providerId="LiveId" clId="{CF9D65F7-ED8D-465D-8376-B5F1B1253B38}" dt="2022-01-21T12:35:20.507" v="36" actId="20577"/>
          <ac:spMkLst>
            <pc:docMk/>
            <pc:sldMk cId="99449511" sldId="262"/>
            <ac:spMk id="2" creationId="{C1AFE86E-D09F-4E09-8226-8DBF71371F67}"/>
          </ac:spMkLst>
        </pc:spChg>
        <pc:spChg chg="mod">
          <ac:chgData name="NIBEDITA MOHARANA" userId="d15fb9d92a785655" providerId="LiveId" clId="{CF9D65F7-ED8D-465D-8376-B5F1B1253B38}" dt="2022-01-21T12:36:20.338" v="61" actId="20577"/>
          <ac:spMkLst>
            <pc:docMk/>
            <pc:sldMk cId="99449511" sldId="262"/>
            <ac:spMk id="7" creationId="{A3379D96-1026-4491-B43A-4C7DA876DBAD}"/>
          </ac:spMkLst>
        </pc:spChg>
      </pc:sldChg>
      <pc:sldChg chg="del">
        <pc:chgData name="NIBEDITA MOHARANA" userId="d15fb9d92a785655" providerId="LiveId" clId="{CF9D65F7-ED8D-465D-8376-B5F1B1253B38}" dt="2022-01-21T12:38:59.608" v="109" actId="47"/>
        <pc:sldMkLst>
          <pc:docMk/>
          <pc:sldMk cId="177178311" sldId="263"/>
        </pc:sldMkLst>
      </pc:sldChg>
      <pc:sldChg chg="modSp mod">
        <pc:chgData name="NIBEDITA MOHARANA" userId="d15fb9d92a785655" providerId="LiveId" clId="{CF9D65F7-ED8D-465D-8376-B5F1B1253B38}" dt="2022-01-21T17:03:21.954" v="157" actId="20577"/>
        <pc:sldMkLst>
          <pc:docMk/>
          <pc:sldMk cId="4268935672" sldId="265"/>
        </pc:sldMkLst>
        <pc:spChg chg="mod">
          <ac:chgData name="NIBEDITA MOHARANA" userId="d15fb9d92a785655" providerId="LiveId" clId="{CF9D65F7-ED8D-465D-8376-B5F1B1253B38}" dt="2022-01-21T17:03:21.954" v="157" actId="20577"/>
          <ac:spMkLst>
            <pc:docMk/>
            <pc:sldMk cId="4268935672" sldId="265"/>
            <ac:spMk id="5" creationId="{DDEDEA87-4664-4CDE-BC0B-1E9E75B410C0}"/>
          </ac:spMkLst>
        </pc:spChg>
      </pc:sldChg>
      <pc:sldChg chg="modSp mod">
        <pc:chgData name="NIBEDITA MOHARANA" userId="d15fb9d92a785655" providerId="LiveId" clId="{CF9D65F7-ED8D-465D-8376-B5F1B1253B38}" dt="2022-01-21T17:02:27.892" v="116" actId="1076"/>
        <pc:sldMkLst>
          <pc:docMk/>
          <pc:sldMk cId="252069476" sldId="266"/>
        </pc:sldMkLst>
        <pc:spChg chg="mod">
          <ac:chgData name="NIBEDITA MOHARANA" userId="d15fb9d92a785655" providerId="LiveId" clId="{CF9D65F7-ED8D-465D-8376-B5F1B1253B38}" dt="2022-01-21T17:02:27.892" v="116" actId="1076"/>
          <ac:spMkLst>
            <pc:docMk/>
            <pc:sldMk cId="252069476" sldId="266"/>
            <ac:spMk id="6" creationId="{EBC0FEFB-38CD-45C9-BE29-A5C9FA28C7BB}"/>
          </ac:spMkLst>
        </pc:spChg>
      </pc:sldChg>
      <pc:sldChg chg="modSp mod">
        <pc:chgData name="NIBEDITA MOHARANA" userId="d15fb9d92a785655" providerId="LiveId" clId="{CF9D65F7-ED8D-465D-8376-B5F1B1253B38}" dt="2022-01-21T12:38:44.683" v="108" actId="20577"/>
        <pc:sldMkLst>
          <pc:docMk/>
          <pc:sldMk cId="1277153225" sldId="268"/>
        </pc:sldMkLst>
        <pc:spChg chg="mod">
          <ac:chgData name="NIBEDITA MOHARANA" userId="d15fb9d92a785655" providerId="LiveId" clId="{CF9D65F7-ED8D-465D-8376-B5F1B1253B38}" dt="2022-01-21T12:38:44.683" v="108" actId="20577"/>
          <ac:spMkLst>
            <pc:docMk/>
            <pc:sldMk cId="1277153225" sldId="268"/>
            <ac:spMk id="2" creationId="{9EDE74DE-3B05-4FDD-9F5D-104D75A70350}"/>
          </ac:spMkLst>
        </pc:spChg>
      </pc:sldChg>
      <pc:sldChg chg="modSp del mod">
        <pc:chgData name="NIBEDITA MOHARANA" userId="d15fb9d92a785655" providerId="LiveId" clId="{CF9D65F7-ED8D-465D-8376-B5F1B1253B38}" dt="2022-01-21T12:37:10.638" v="70" actId="47"/>
        <pc:sldMkLst>
          <pc:docMk/>
          <pc:sldMk cId="3919070035" sldId="269"/>
        </pc:sldMkLst>
        <pc:spChg chg="mod">
          <ac:chgData name="NIBEDITA MOHARANA" userId="d15fb9d92a785655" providerId="LiveId" clId="{CF9D65F7-ED8D-465D-8376-B5F1B1253B38}" dt="2022-01-21T12:36:55.878" v="69" actId="113"/>
          <ac:spMkLst>
            <pc:docMk/>
            <pc:sldMk cId="3919070035" sldId="269"/>
            <ac:spMk id="2" creationId="{93B3EA16-6801-4B70-A078-17B55704B72F}"/>
          </ac:spMkLst>
        </pc:spChg>
      </pc:sldChg>
    </pc:docChg>
  </pc:docChgLst>
  <pc:docChgLst>
    <pc:chgData name="kuber raj kunal" userId="ff53f78b27f9dcad" providerId="Windows Live" clId="Web-{0F6ED2F3-7414-4DE9-B87A-9D9AD087E932}"/>
    <pc:docChg chg="modSld">
      <pc:chgData name="kuber raj kunal" userId="ff53f78b27f9dcad" providerId="Windows Live" clId="Web-{0F6ED2F3-7414-4DE9-B87A-9D9AD087E932}" dt="2021-10-30T10:24:57.079" v="0" actId="20577"/>
      <pc:docMkLst>
        <pc:docMk/>
      </pc:docMkLst>
      <pc:sldChg chg="modSp">
        <pc:chgData name="kuber raj kunal" userId="ff53f78b27f9dcad" providerId="Windows Live" clId="Web-{0F6ED2F3-7414-4DE9-B87A-9D9AD087E932}" dt="2021-10-30T10:24:57.079" v="0" actId="20577"/>
        <pc:sldMkLst>
          <pc:docMk/>
          <pc:sldMk cId="2053156710" sldId="261"/>
        </pc:sldMkLst>
        <pc:spChg chg="mod">
          <ac:chgData name="kuber raj kunal" userId="ff53f78b27f9dcad" providerId="Windows Live" clId="Web-{0F6ED2F3-7414-4DE9-B87A-9D9AD087E932}" dt="2021-10-30T10:24:57.079" v="0" actId="20577"/>
          <ac:spMkLst>
            <pc:docMk/>
            <pc:sldMk cId="2053156710" sldId="261"/>
            <ac:spMk id="7" creationId="{E7185B75-43CE-4462-97BA-90500D7D669A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21-01-2022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7328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01015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670364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SEARCHING IN A BINARY FILE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PERIOD-7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838854" y="3745286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4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FILE HANDLING</a:t>
            </a:r>
            <a:endParaRPr sz="1800" b="1" dirty="0"/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96A0EFEB-D58A-4913-A7EB-6B8EA63F90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DE74DE-3B05-4FDD-9F5D-104D75A70350}"/>
              </a:ext>
            </a:extLst>
          </p:cNvPr>
          <p:cNvSpPr txBox="1"/>
          <p:nvPr/>
        </p:nvSpPr>
        <p:spPr>
          <a:xfrm>
            <a:off x="838200" y="818545"/>
            <a:ext cx="11125200" cy="44670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231F20"/>
                </a:solidFill>
                <a:cs typeface="Arial"/>
              </a:rPr>
              <a:t>3. Given a binary file “STUDENT.DAT”, containing records of the following type:</a:t>
            </a:r>
            <a:r>
              <a:rPr lang="en-US" sz="2400" dirty="0">
                <a:cs typeface="Arial"/>
              </a:rPr>
              <a:t>​</a:t>
            </a:r>
            <a:endParaRPr lang="en-US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231F20"/>
                </a:solidFill>
                <a:cs typeface="Segoe UI"/>
              </a:rPr>
              <a:t> [</a:t>
            </a:r>
            <a:r>
              <a:rPr lang="en-IN" sz="2400" dirty="0" err="1">
                <a:solidFill>
                  <a:srgbClr val="231F20"/>
                </a:solidFill>
                <a:cs typeface="Segoe UI"/>
              </a:rPr>
              <a:t>S_Admno</a:t>
            </a:r>
            <a:r>
              <a:rPr lang="en-IN" sz="2400" dirty="0">
                <a:solidFill>
                  <a:srgbClr val="231F20"/>
                </a:solidFill>
                <a:cs typeface="Segoe UI"/>
              </a:rPr>
              <a:t>, </a:t>
            </a:r>
            <a:r>
              <a:rPr lang="en-IN" sz="2400" dirty="0" err="1">
                <a:solidFill>
                  <a:srgbClr val="231F20"/>
                </a:solidFill>
                <a:cs typeface="Segoe UI"/>
              </a:rPr>
              <a:t>S_Name</a:t>
            </a:r>
            <a:r>
              <a:rPr lang="en-IN" sz="2400" dirty="0">
                <a:solidFill>
                  <a:srgbClr val="231F20"/>
                </a:solidFill>
                <a:cs typeface="Segoe UI"/>
              </a:rPr>
              <a:t>, Percentage]</a:t>
            </a:r>
            <a:r>
              <a:rPr lang="en-US" sz="2400" dirty="0">
                <a:cs typeface="Segoe UI"/>
              </a:rPr>
              <a:t>                           </a:t>
            </a:r>
            <a:endParaRPr lang="en-US" sz="2400" dirty="0">
              <a:solidFill>
                <a:srgbClr val="000000"/>
              </a:solidFill>
              <a:cs typeface="Segoe UI"/>
            </a:endParaRPr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231F20"/>
                </a:solidFill>
                <a:cs typeface="Segoe UI"/>
              </a:rPr>
              <a:t>     Where these three values are:</a:t>
            </a:r>
            <a:r>
              <a:rPr lang="en-US" sz="2400" dirty="0">
                <a:cs typeface="Segoe UI"/>
              </a:rPr>
              <a:t>​</a:t>
            </a:r>
            <a:endParaRPr lang="en-US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231F20"/>
                </a:solidFill>
                <a:cs typeface="Segoe UI"/>
              </a:rPr>
              <a:t>  		</a:t>
            </a:r>
            <a:r>
              <a:rPr lang="en-IN" sz="2400" dirty="0" err="1">
                <a:solidFill>
                  <a:srgbClr val="231F20"/>
                </a:solidFill>
                <a:cs typeface="Segoe UI"/>
              </a:rPr>
              <a:t>S_Admno</a:t>
            </a:r>
            <a:r>
              <a:rPr lang="en-IN" sz="2400" dirty="0">
                <a:solidFill>
                  <a:srgbClr val="231F20"/>
                </a:solidFill>
                <a:cs typeface="Segoe UI"/>
              </a:rPr>
              <a:t> – Admission Number of student (string)</a:t>
            </a:r>
            <a:r>
              <a:rPr lang="en-US" sz="24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231F20"/>
                </a:solidFill>
                <a:cs typeface="Segoe UI"/>
              </a:rPr>
              <a:t>     		</a:t>
            </a:r>
            <a:r>
              <a:rPr lang="en-IN" sz="2400" dirty="0" err="1">
                <a:solidFill>
                  <a:srgbClr val="231F20"/>
                </a:solidFill>
                <a:cs typeface="Segoe UI"/>
              </a:rPr>
              <a:t>S_Name</a:t>
            </a:r>
            <a:r>
              <a:rPr lang="en-IN" sz="2400" dirty="0">
                <a:solidFill>
                  <a:srgbClr val="231F20"/>
                </a:solidFill>
                <a:cs typeface="Segoe UI"/>
              </a:rPr>
              <a:t> – Name of student (string)</a:t>
            </a:r>
            <a:r>
              <a:rPr lang="en-US" sz="24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231F20"/>
                </a:solidFill>
                <a:cs typeface="Segoe UI"/>
              </a:rPr>
              <a:t>  		Percentage – Marks percentage of student (float)</a:t>
            </a:r>
            <a:r>
              <a:rPr lang="en-US" sz="24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231F20"/>
                </a:solidFill>
                <a:cs typeface="Segoe UI"/>
              </a:rPr>
              <a:t>Write a function in Python that would read contents of the file “STUDENT.DAT” and display the details of</a:t>
            </a:r>
            <a:r>
              <a:rPr lang="en-US" sz="2400" dirty="0">
                <a:cs typeface="Segoe UI"/>
              </a:rPr>
              <a:t>​</a:t>
            </a:r>
            <a:r>
              <a:rPr lang="en-IN" sz="2400" dirty="0">
                <a:solidFill>
                  <a:srgbClr val="231F20"/>
                </a:solidFill>
                <a:cs typeface="Segoe UI"/>
              </a:rPr>
              <a:t> those students whose percentage is above 75.</a:t>
            </a:r>
            <a:r>
              <a:rPr lang="en-US" sz="2400" dirty="0">
                <a:cs typeface="Segoe UI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96C6B208-CFF2-40E8-9599-21ECD4CF2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153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A8105B-62BF-4FB3-8AFB-236876FBDC8E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Session Review: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B8836C6-C958-4704-B285-D85E06EBB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F1DE21E-7417-4327-AE24-12818BC07E30}"/>
              </a:ext>
            </a:extLst>
          </p:cNvPr>
          <p:cNvSpPr txBox="1"/>
          <p:nvPr/>
        </p:nvSpPr>
        <p:spPr>
          <a:xfrm>
            <a:off x="3142891" y="1791420"/>
            <a:ext cx="5834332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Reading a record 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Searching a record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601858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1530BBE4-A3E0-42CB-B67B-CE581CEAA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D58272C0-35E7-4A22-B1B7-8C37430F1E67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Learning Outcomes: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B2A0B1C-AB01-41A6-AE3F-784952067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82ACF3E8-E7E5-41E8-890B-4074DB6C1217}"/>
              </a:ext>
            </a:extLst>
          </p:cNvPr>
          <p:cNvSpPr txBox="1"/>
          <p:nvPr/>
        </p:nvSpPr>
        <p:spPr>
          <a:xfrm>
            <a:off x="2855344" y="1892060"/>
            <a:ext cx="8796067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Students will first learn how to read a record from binary file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Learn how to search a record in binary files</a:t>
            </a:r>
          </a:p>
        </p:txBody>
      </p:sp>
    </p:spTree>
    <p:extLst>
      <p:ext uri="{BB962C8B-B14F-4D97-AF65-F5344CB8AC3E}">
        <p14:creationId xmlns:p14="http://schemas.microsoft.com/office/powerpoint/2010/main" val="3407384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503C4-7211-4CD9-8CF7-BB66AAC7CECF}"/>
              </a:ext>
            </a:extLst>
          </p:cNvPr>
          <p:cNvSpPr txBox="1"/>
          <p:nvPr/>
        </p:nvSpPr>
        <p:spPr>
          <a:xfrm>
            <a:off x="842513" y="741871"/>
            <a:ext cx="4727275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Discussed So Far: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8EE233A7-16F6-47D3-9BFC-2E8216FFF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EBC0FEFB-38CD-45C9-BE29-A5C9FA28C7BB}"/>
              </a:ext>
            </a:extLst>
          </p:cNvPr>
          <p:cNvSpPr txBox="1"/>
          <p:nvPr/>
        </p:nvSpPr>
        <p:spPr>
          <a:xfrm>
            <a:off x="2286000" y="1752600"/>
            <a:ext cx="5834332" cy="368222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>
              <a:lnSpc>
                <a:spcPct val="200000"/>
              </a:lnSpc>
              <a:spcBef>
                <a:spcPts val="5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Binary File Operations</a:t>
            </a:r>
          </a:p>
          <a:p>
            <a:pPr marL="342900" marR="0" lvl="0" indent="-342900">
              <a:lnSpc>
                <a:spcPct val="200000"/>
              </a:lnSpc>
              <a:spcBef>
                <a:spcPts val="5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File Modes</a:t>
            </a:r>
          </a:p>
          <a:p>
            <a:pPr marL="342900" marR="0" lvl="0" indent="-342900">
              <a:lnSpc>
                <a:spcPct val="200000"/>
              </a:lnSpc>
              <a:spcBef>
                <a:spcPts val="5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Pickle Module</a:t>
            </a:r>
          </a:p>
          <a:p>
            <a:pPr marL="342900" marR="0" lvl="0" indent="-342900">
              <a:lnSpc>
                <a:spcPct val="200000"/>
              </a:lnSpc>
              <a:spcBef>
                <a:spcPts val="5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Writing into Binary File</a:t>
            </a:r>
          </a:p>
          <a:p>
            <a:pPr marL="342900" marR="0" lvl="0" indent="-342900">
              <a:lnSpc>
                <a:spcPct val="200000"/>
              </a:lnSpc>
              <a:spcBef>
                <a:spcPts val="5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527050" algn="l"/>
                <a:tab pos="527685" algn="l"/>
              </a:tabLs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Reading from a binary file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069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F484E5-530F-449E-846D-734A8B489A9D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Sub Concepts: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DD38DACB-3C73-4F15-9822-68D6B6BA1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DDEDEA87-4664-4CDE-BC0B-1E9E75B410C0}"/>
              </a:ext>
            </a:extLst>
          </p:cNvPr>
          <p:cNvSpPr txBox="1"/>
          <p:nvPr/>
        </p:nvSpPr>
        <p:spPr>
          <a:xfrm>
            <a:off x="2514600" y="1828800"/>
            <a:ext cx="6400800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Program for reading  records from binary file 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Searching a record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Example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893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7">
            <a:extLst>
              <a:ext uri="{FF2B5EF4-FFF2-40B4-BE49-F238E27FC236}">
                <a16:creationId xmlns:a16="http://schemas.microsoft.com/office/drawing/2014/main" id="{A2A4974B-F04C-402E-8A8E-8D78272A6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9801" y="8853488"/>
            <a:ext cx="212725" cy="104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Python Libraries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10000FA-7361-4B2C-9422-97DBE76EC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227" y="419424"/>
            <a:ext cx="9144000" cy="25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30134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3200" b="1" i="0" u="none" strike="noStrike" cap="none" normalizeH="0" baseline="0" dirty="0" bmk="_Hlk46843255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Reading </a:t>
            </a:r>
            <a:r>
              <a:rPr lang="en-US" altLang="en-US" sz="3200" b="1" dirty="0" bmk="_Hlk46843255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Calibri"/>
              </a:rPr>
              <a:t>Records From A Binary File:</a:t>
            </a:r>
            <a:endParaRPr lang="en-US" sz="3200" dirty="0">
              <a:latin typeface="Calibri"/>
              <a:cs typeface="Calibri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bmk="_Hlk46843255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The following practical implementation illustrates how a record is read from a binary file.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231F2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400" b="0" i="0" u="none" strike="noStrike" cap="none" normalizeH="0" baseline="0" dirty="0">
              <a:ln>
                <a:noFill/>
              </a:ln>
              <a:effectLst/>
              <a:ea typeface="Calibri" panose="020F0502020204030204" pitchFamily="34" charset="0"/>
              <a:cs typeface="Calibri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bmk="_Hlk46843255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Practical Implementation</a:t>
            </a:r>
            <a:r>
              <a:rPr lang="en-US" altLang="en-US" sz="2400" b="1" dirty="0" bmk="_Hlk46843255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lang="en-US" altLang="en-US" sz="24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bmk="_Hlk46843255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Program to read a record from the binary file "student.dat“.</a:t>
            </a:r>
            <a:endParaRPr lang="en-US" altLang="en-US" sz="2400" b="0" i="0" u="none" strike="noStrike" cap="none" normalizeH="0" baseline="0" dirty="0">
              <a:ln>
                <a:noFill/>
              </a:ln>
              <a:solidFill>
                <a:srgbClr val="231F20"/>
              </a:solidFill>
              <a:effectLst/>
              <a:latin typeface="Calibri"/>
              <a:ea typeface="Palatino Linotype" panose="02040502050505030304" pitchFamily="18" charset="0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1400" b="0" i="0" u="none" strike="noStrike" cap="none" normalizeH="0" baseline="0" dirty="0">
              <a:ln>
                <a:noFill/>
              </a:ln>
              <a:effectLst/>
              <a:cs typeface="Calibri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82195C81-9EE1-4C47-B78F-FDC769349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94E7784-4532-4081-B7C5-E8BB79DB6D61}"/>
              </a:ext>
            </a:extLst>
          </p:cNvPr>
          <p:cNvSpPr txBox="1"/>
          <p:nvPr/>
        </p:nvSpPr>
        <p:spPr>
          <a:xfrm>
            <a:off x="2999117" y="2826589"/>
            <a:ext cx="810595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Calibri"/>
              </a:rPr>
              <a:t>import pickle</a:t>
            </a:r>
          </a:p>
          <a:p>
            <a:r>
              <a:rPr lang="en-US" sz="2400" b="1" dirty="0">
                <a:cs typeface="Calibri"/>
              </a:rPr>
              <a:t>with open("D:/student","</a:t>
            </a:r>
            <a:r>
              <a:rPr lang="en-US" sz="2400" b="1" dirty="0" err="1">
                <a:cs typeface="Calibri"/>
              </a:rPr>
              <a:t>rb</a:t>
            </a:r>
            <a:r>
              <a:rPr lang="en-US" sz="2400" b="1" dirty="0">
                <a:cs typeface="Calibri"/>
              </a:rPr>
              <a:t>") as f:</a:t>
            </a:r>
          </a:p>
          <a:p>
            <a:r>
              <a:rPr lang="en-US" sz="2400" b="1" dirty="0">
                <a:cs typeface="Calibri"/>
              </a:rPr>
              <a:t>	while True:</a:t>
            </a:r>
          </a:p>
          <a:p>
            <a:r>
              <a:rPr lang="en-US" sz="2400" b="1" dirty="0">
                <a:cs typeface="Calibri"/>
              </a:rPr>
              <a:t>		</a:t>
            </a:r>
            <a:r>
              <a:rPr lang="en-US" sz="2400" b="1" dirty="0" err="1">
                <a:cs typeface="Calibri"/>
              </a:rPr>
              <a:t>stud_rec</a:t>
            </a:r>
            <a:r>
              <a:rPr lang="en-US" sz="2400" b="1" dirty="0">
                <a:cs typeface="Calibri"/>
              </a:rPr>
              <a:t> = </a:t>
            </a:r>
            <a:r>
              <a:rPr lang="en-US" sz="2400" b="1" dirty="0" err="1">
                <a:cs typeface="Calibri"/>
              </a:rPr>
              <a:t>pickle.load</a:t>
            </a:r>
            <a:r>
              <a:rPr lang="en-US" sz="2400" b="1" dirty="0">
                <a:cs typeface="Calibri"/>
              </a:rPr>
              <a:t>(f)</a:t>
            </a:r>
          </a:p>
          <a:p>
            <a:r>
              <a:rPr lang="en-US" sz="2400" b="1" dirty="0">
                <a:cs typeface="Calibri"/>
              </a:rPr>
              <a:t>		for R in </a:t>
            </a:r>
            <a:r>
              <a:rPr lang="en-US" sz="2400" b="1" dirty="0" err="1">
                <a:cs typeface="Calibri"/>
              </a:rPr>
              <a:t>stud_rec</a:t>
            </a:r>
            <a:r>
              <a:rPr lang="en-US" sz="2400" b="1" dirty="0">
                <a:cs typeface="Calibri"/>
              </a:rPr>
              <a:t>:</a:t>
            </a:r>
          </a:p>
          <a:p>
            <a:pPr lvl="1"/>
            <a:r>
              <a:rPr lang="en-US" sz="2400" b="1" dirty="0">
                <a:cs typeface="Calibri"/>
              </a:rPr>
              <a:t>			</a:t>
            </a:r>
            <a:r>
              <a:rPr lang="en-US" sz="2400" b="1" dirty="0" err="1">
                <a:cs typeface="Calibri"/>
              </a:rPr>
              <a:t>roll_no</a:t>
            </a:r>
            <a:r>
              <a:rPr lang="en-US" sz="2400" b="1" dirty="0">
                <a:cs typeface="Calibri"/>
              </a:rPr>
              <a:t> = R[0]</a:t>
            </a:r>
          </a:p>
          <a:p>
            <a:pPr lvl="1"/>
            <a:r>
              <a:rPr lang="en-US" sz="2400" b="1" dirty="0">
                <a:cs typeface="Calibri"/>
              </a:rPr>
              <a:t>			name = R[1]</a:t>
            </a:r>
          </a:p>
          <a:p>
            <a:pPr lvl="1"/>
            <a:r>
              <a:rPr lang="en-US" sz="2400" b="1" dirty="0">
                <a:cs typeface="Calibri"/>
              </a:rPr>
              <a:t>			marks = R[2]</a:t>
            </a:r>
          </a:p>
          <a:p>
            <a:pPr lvl="1"/>
            <a:r>
              <a:rPr lang="en-US" sz="2400" b="1" dirty="0">
                <a:cs typeface="Calibri"/>
              </a:rPr>
              <a:t>			print(</a:t>
            </a:r>
            <a:r>
              <a:rPr lang="en-US" sz="2400" b="1" dirty="0" err="1">
                <a:cs typeface="Calibri"/>
              </a:rPr>
              <a:t>roll_no,name,marks</a:t>
            </a:r>
            <a:r>
              <a:rPr lang="en-US" sz="2400" b="1" dirty="0"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06957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AC15E2-CA28-469F-A862-0532F4DB2397}"/>
              </a:ext>
            </a:extLst>
          </p:cNvPr>
          <p:cNvSpPr txBox="1"/>
          <p:nvPr/>
        </p:nvSpPr>
        <p:spPr>
          <a:xfrm>
            <a:off x="3329797" y="2179608"/>
            <a:ext cx="4410973" cy="156966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&gt;&gt;&gt;</a:t>
            </a:r>
          </a:p>
          <a:p>
            <a:r>
              <a:rPr lang="en-US" sz="2400" b="1" dirty="0">
                <a:cs typeface="Calibri"/>
              </a:rPr>
              <a:t>Contents of student file are:</a:t>
            </a:r>
          </a:p>
          <a:p>
            <a:r>
              <a:rPr lang="en-US" sz="2400" b="1" dirty="0">
                <a:cs typeface="Calibri"/>
              </a:rPr>
              <a:t>2 Radhika 490</a:t>
            </a:r>
          </a:p>
          <a:p>
            <a:r>
              <a:rPr lang="en-US" sz="2400" b="1" dirty="0">
                <a:cs typeface="Calibri"/>
              </a:rPr>
              <a:t>3 Shaurya 450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574CC09A-D310-46BC-B96A-BF7ADFE6C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597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0C45AFB-E420-4DB0-9E84-8AA30C956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92" y="481440"/>
            <a:ext cx="9499609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anose="020F0502020204030204" pitchFamily="34" charset="0"/>
                <a:cs typeface="Calibri"/>
              </a:rPr>
              <a:t>Practical Implementation</a:t>
            </a:r>
            <a:r>
              <a:rPr lang="en-US" altLang="en-US" sz="3200" b="1" dirty="0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Calibri"/>
              </a:rPr>
              <a:t>:</a:t>
            </a:r>
            <a:endParaRPr kumimoji="0" lang="en-US" alt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31F20"/>
                </a:solidFill>
                <a:effectLst/>
                <a:latin typeface="Calibri"/>
                <a:ea typeface="Palatino Linotype" panose="02040502050505030304" pitchFamily="18" charset="0"/>
                <a:cs typeface="Calibri"/>
              </a:rPr>
              <a:t>Program to search a record from the binary file "student.dat" on the basis of roll number</a:t>
            </a:r>
            <a:r>
              <a:rPr lang="en-US" altLang="en-US" sz="2400" dirty="0">
                <a:solidFill>
                  <a:srgbClr val="231F20"/>
                </a:solidFill>
                <a:latin typeface="Calibri"/>
                <a:ea typeface="Palatino Linotype" panose="02040502050505030304" pitchFamily="18" charset="0"/>
                <a:cs typeface="Calibri"/>
              </a:rPr>
              <a:t>.</a:t>
            </a:r>
            <a:endParaRPr lang="en-US" altLang="en-US" sz="1400" b="0" i="0" u="none" strike="noStrike" cap="none" normalizeH="0" baseline="0" dirty="0">
              <a:ln>
                <a:noFill/>
              </a:ln>
              <a:solidFill>
                <a:srgbClr val="231F20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5E459C00-DF50-42C9-803A-588BFD45E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7185B75-43CE-4462-97BA-90500D7D669A}"/>
              </a:ext>
            </a:extLst>
          </p:cNvPr>
          <p:cNvSpPr txBox="1"/>
          <p:nvPr/>
        </p:nvSpPr>
        <p:spPr>
          <a:xfrm>
            <a:off x="2840966" y="1719532"/>
            <a:ext cx="7760898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Calibri"/>
              </a:rPr>
              <a:t>import pickle</a:t>
            </a:r>
          </a:p>
          <a:p>
            <a:r>
              <a:rPr lang="en-US" sz="2400" b="1" dirty="0">
                <a:cs typeface="Calibri"/>
              </a:rPr>
              <a:t>f = open("D:/student","</a:t>
            </a:r>
            <a:r>
              <a:rPr lang="en-US" sz="2400" b="1" dirty="0" err="1">
                <a:cs typeface="Calibri"/>
              </a:rPr>
              <a:t>rb</a:t>
            </a:r>
            <a:r>
              <a:rPr lang="en-US" sz="2400" b="1" dirty="0">
                <a:cs typeface="Calibri"/>
              </a:rPr>
              <a:t>")</a:t>
            </a:r>
          </a:p>
          <a:p>
            <a:r>
              <a:rPr lang="en-US" sz="2400" b="1" dirty="0" err="1">
                <a:cs typeface="Calibri"/>
              </a:rPr>
              <a:t>stud_rec</a:t>
            </a:r>
            <a:r>
              <a:rPr lang="en-US" sz="2400" b="1" dirty="0">
                <a:cs typeface="Calibri"/>
              </a:rPr>
              <a:t> = </a:t>
            </a:r>
            <a:r>
              <a:rPr lang="en-US" sz="2400" b="1" dirty="0" err="1">
                <a:cs typeface="Calibri"/>
              </a:rPr>
              <a:t>pickle.load</a:t>
            </a:r>
            <a:r>
              <a:rPr lang="en-US" sz="2400" b="1" dirty="0">
                <a:cs typeface="Calibri"/>
              </a:rPr>
              <a:t>(f)</a:t>
            </a:r>
          </a:p>
          <a:p>
            <a:r>
              <a:rPr lang="en-US" sz="2400" b="1" dirty="0">
                <a:cs typeface="Calibri"/>
              </a:rPr>
              <a:t>found = 0</a:t>
            </a:r>
          </a:p>
          <a:p>
            <a:r>
              <a:rPr lang="en-US" sz="2400" b="1" dirty="0" err="1">
                <a:cs typeface="Calibri"/>
              </a:rPr>
              <a:t>rno</a:t>
            </a:r>
            <a:r>
              <a:rPr lang="en-US" sz="2400" b="1" dirty="0">
                <a:cs typeface="Calibri"/>
              </a:rPr>
              <a:t> = int(input("Enter the roll number to search:"))</a:t>
            </a:r>
          </a:p>
          <a:p>
            <a:endParaRPr lang="en-US" sz="1200" b="1" dirty="0">
              <a:cs typeface="Calibri"/>
            </a:endParaRPr>
          </a:p>
          <a:p>
            <a:r>
              <a:rPr lang="en-US" sz="2400" b="1" dirty="0">
                <a:cs typeface="Calibri"/>
              </a:rPr>
              <a:t>for R in </a:t>
            </a:r>
            <a:r>
              <a:rPr lang="en-US" sz="2400" b="1" dirty="0" err="1">
                <a:cs typeface="Calibri"/>
              </a:rPr>
              <a:t>stud_rec</a:t>
            </a:r>
            <a:r>
              <a:rPr lang="en-US" sz="2400" b="1" dirty="0">
                <a:cs typeface="Calibri"/>
              </a:rPr>
              <a:t>:</a:t>
            </a:r>
          </a:p>
          <a:p>
            <a:pPr lvl="1"/>
            <a:r>
              <a:rPr lang="en-US" sz="2400" b="1" dirty="0">
                <a:cs typeface="Calibri"/>
              </a:rPr>
              <a:t>if R[0] == </a:t>
            </a:r>
            <a:r>
              <a:rPr lang="en-US" sz="2400" b="1" dirty="0" err="1">
                <a:cs typeface="Calibri"/>
              </a:rPr>
              <a:t>rno</a:t>
            </a:r>
            <a:endParaRPr lang="en-US" sz="2400" b="1">
              <a:cs typeface="Calibri"/>
            </a:endParaRPr>
          </a:p>
          <a:p>
            <a:pPr lvl="2"/>
            <a:r>
              <a:rPr lang="en-US" sz="2400" b="1" dirty="0">
                <a:cs typeface="Calibri"/>
              </a:rPr>
              <a:t>print("Successful </a:t>
            </a:r>
            <a:r>
              <a:rPr lang="en-US" sz="2400" b="1" dirty="0" err="1">
                <a:cs typeface="Calibri"/>
              </a:rPr>
              <a:t>Search",R</a:t>
            </a:r>
            <a:r>
              <a:rPr lang="en-US" sz="2400" b="1" dirty="0">
                <a:cs typeface="Calibri"/>
              </a:rPr>
              <a:t>[1],"Found!")</a:t>
            </a:r>
          </a:p>
          <a:p>
            <a:pPr lvl="2"/>
            <a:r>
              <a:rPr lang="en-US" sz="2400" b="1" dirty="0">
                <a:cs typeface="Calibri"/>
              </a:rPr>
              <a:t>found = 1</a:t>
            </a:r>
          </a:p>
          <a:p>
            <a:pPr lvl="2"/>
            <a:r>
              <a:rPr lang="en-US" sz="2400" b="1" dirty="0">
                <a:cs typeface="Calibri"/>
              </a:rPr>
              <a:t>break</a:t>
            </a:r>
          </a:p>
          <a:p>
            <a:r>
              <a:rPr lang="en-US" sz="2400" b="1" dirty="0">
                <a:cs typeface="Calibri"/>
              </a:rPr>
              <a:t>if found == 0</a:t>
            </a:r>
          </a:p>
          <a:p>
            <a:pPr lvl="1"/>
            <a:r>
              <a:rPr lang="en-US" sz="2400" b="1" dirty="0">
                <a:cs typeface="Calibri"/>
              </a:rPr>
              <a:t>print("Sorry, record not found")</a:t>
            </a:r>
          </a:p>
          <a:p>
            <a:r>
              <a:rPr lang="en-US" sz="2400" b="1" dirty="0" err="1">
                <a:cs typeface="Calibri"/>
              </a:rPr>
              <a:t>f.close</a:t>
            </a:r>
            <a:r>
              <a:rPr lang="en-US" sz="2400" b="1" dirty="0">
                <a:cs typeface="Calibri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053156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>
            <a:extLst>
              <a:ext uri="{FF2B5EF4-FFF2-40B4-BE49-F238E27FC236}">
                <a16:creationId xmlns:a16="http://schemas.microsoft.com/office/drawing/2014/main" id="{E18C3085-B4B5-4D64-86E6-D681C874B1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2D020C-ED43-4E80-AB96-60286BE1A768}"/>
              </a:ext>
            </a:extLst>
          </p:cNvPr>
          <p:cNvSpPr txBox="1"/>
          <p:nvPr/>
        </p:nvSpPr>
        <p:spPr>
          <a:xfrm>
            <a:off x="3430439" y="2323382"/>
            <a:ext cx="5158595" cy="120032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/>
              <a:t>&gt;&gt;&gt;</a:t>
            </a:r>
          </a:p>
          <a:p>
            <a:r>
              <a:rPr lang="en-US" sz="2400" b="1" dirty="0">
                <a:cs typeface="Calibri"/>
              </a:rPr>
              <a:t>Enter the roll number to search : 2</a:t>
            </a:r>
          </a:p>
          <a:p>
            <a:r>
              <a:rPr lang="en-US" sz="2400" b="1" dirty="0">
                <a:cs typeface="Calibri"/>
              </a:rPr>
              <a:t>Successful Search Radhika Found !</a:t>
            </a:r>
          </a:p>
        </p:txBody>
      </p:sp>
    </p:spTree>
    <p:extLst>
      <p:ext uri="{BB962C8B-B14F-4D97-AF65-F5344CB8AC3E}">
        <p14:creationId xmlns:p14="http://schemas.microsoft.com/office/powerpoint/2010/main" val="4288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FE86E-D09F-4E09-8226-8DBF71371F6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74453" y="418412"/>
            <a:ext cx="8229600" cy="4873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Assignments: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3379D96-1026-4491-B43A-4C7DA876DBA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95400" y="1143000"/>
            <a:ext cx="10515600" cy="325359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spcBef>
                <a:spcPts val="340"/>
              </a:spcBef>
              <a:buClr>
                <a:srgbClr val="000000"/>
              </a:buClr>
              <a:buSzPts val="1200"/>
              <a:buNone/>
              <a:tabLst>
                <a:tab pos="613410" algn="l"/>
              </a:tabLst>
            </a:pPr>
            <a:r>
              <a:rPr lang="en-IN" sz="2400" dirty="0">
                <a:solidFill>
                  <a:srgbClr val="231F20"/>
                </a:solidFill>
                <a:latin typeface="Calibri"/>
                <a:ea typeface="Times New Roman" panose="02020603050405020304" pitchFamily="18" charset="0"/>
                <a:cs typeface="Calibri"/>
              </a:rPr>
              <a:t>1. (a)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Create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binary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file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“employee”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that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stores</a:t>
            </a:r>
            <a:r>
              <a:rPr lang="en-IN" sz="2400" spc="25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the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records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of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employees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and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display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them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one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by</a:t>
            </a:r>
            <a:r>
              <a:rPr lang="en-IN" sz="2400" spc="3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one.</a:t>
            </a:r>
            <a:endParaRPr lang="en-US" sz="2400" dirty="0"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indent="0">
              <a:lnSpc>
                <a:spcPct val="150000"/>
              </a:lnSpc>
              <a:spcBef>
                <a:spcPts val="340"/>
              </a:spcBef>
              <a:buClr>
                <a:srgbClr val="000000"/>
              </a:buClr>
              <a:buSzPts val="1200"/>
              <a:buNone/>
              <a:tabLst>
                <a:tab pos="613410" algn="l"/>
              </a:tabLst>
            </a:pPr>
            <a:r>
              <a:rPr lang="en-US" sz="2400" dirty="0">
                <a:solidFill>
                  <a:srgbClr val="231F20"/>
                </a:solidFill>
                <a:latin typeface="Calibri"/>
                <a:ea typeface="Times New Roman" panose="02020603050405020304" pitchFamily="18" charset="0"/>
                <a:cs typeface="Calibri"/>
              </a:rPr>
              <a:t>    (b)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Display the records of all those employees who </a:t>
            </a:r>
            <a:r>
              <a:rPr lang="en-IN" sz="2400" dirty="0">
                <a:solidFill>
                  <a:srgbClr val="231F20"/>
                </a:solidFill>
                <a:latin typeface="Calibri"/>
                <a:ea typeface="Times New Roman" panose="02020603050405020304" pitchFamily="18" charset="0"/>
                <a:cs typeface="Calibri"/>
              </a:rPr>
              <a:t>are getting 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salaries</a:t>
            </a:r>
            <a:r>
              <a:rPr lang="en-IN" sz="2400" dirty="0">
                <a:solidFill>
                  <a:srgbClr val="231F20"/>
                </a:solidFill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r>
              <a:rPr lang="en-IN" sz="2400" dirty="0">
                <a:solidFill>
                  <a:srgbClr val="231F2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between 25000 to 30000.</a:t>
            </a:r>
          </a:p>
          <a:p>
            <a:pPr marL="0" indent="0">
              <a:lnSpc>
                <a:spcPct val="150000"/>
              </a:lnSpc>
              <a:spcBef>
                <a:spcPts val="340"/>
              </a:spcBef>
              <a:buClr>
                <a:srgbClr val="000000"/>
              </a:buClr>
              <a:buSzPts val="1200"/>
              <a:buNone/>
              <a:tabLst>
                <a:tab pos="613410" algn="l"/>
              </a:tabLst>
            </a:pPr>
            <a:endParaRPr lang="en-US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0" marR="583565" lvl="0" indent="0" algn="just">
              <a:lnSpc>
                <a:spcPct val="150000"/>
              </a:lnSpc>
              <a:spcBef>
                <a:spcPts val="11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tabLst>
                <a:tab pos="685800" algn="l"/>
              </a:tabLst>
            </a:pP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Anant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has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been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asked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</a:t>
            </a:r>
            <a:r>
              <a:rPr lang="en-IN" sz="2400" spc="-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display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all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students</a:t>
            </a:r>
            <a:r>
              <a:rPr lang="en-IN" sz="2400" spc="-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who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have</a:t>
            </a:r>
            <a:r>
              <a:rPr lang="en-IN" sz="2400" spc="-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scored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less</a:t>
            </a:r>
            <a:r>
              <a:rPr lang="en-IN" sz="2400" spc="-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than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40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Remedial</a:t>
            </a:r>
            <a:r>
              <a:rPr lang="en-IN" sz="2400" spc="-1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Classes.</a:t>
            </a:r>
            <a:r>
              <a:rPr lang="en-IN" sz="2400" spc="-1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Write a user-defined function to display all those students who have scored less than 40 from the binary file "Student.dat".</a:t>
            </a:r>
            <a:endParaRPr lang="en-US" sz="24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5471BEA2-09D7-41CC-AD1B-62F41CFFC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49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553</Words>
  <Application>Microsoft Office PowerPoint</Application>
  <PresentationFormat>Widescreen</PresentationFormat>
  <Paragraphs>74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Assignments: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331</cp:revision>
  <dcterms:created xsi:type="dcterms:W3CDTF">2006-08-16T00:00:00Z</dcterms:created>
  <dcterms:modified xsi:type="dcterms:W3CDTF">2022-01-21T17:03:25Z</dcterms:modified>
</cp:coreProperties>
</file>