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3"/>
  </p:notesMasterIdLst>
  <p:sldIdLst>
    <p:sldId id="256" r:id="rId2"/>
    <p:sldId id="281" r:id="rId3"/>
    <p:sldId id="282" r:id="rId4"/>
    <p:sldId id="258" r:id="rId5"/>
    <p:sldId id="265" r:id="rId6"/>
    <p:sldId id="259" r:id="rId7"/>
    <p:sldId id="291" r:id="rId8"/>
    <p:sldId id="289" r:id="rId9"/>
    <p:sldId id="286" r:id="rId10"/>
    <p:sldId id="261" r:id="rId11"/>
    <p:sldId id="266" r:id="rId12"/>
    <p:sldId id="292" r:id="rId13"/>
    <p:sldId id="290" r:id="rId14"/>
    <p:sldId id="293" r:id="rId15"/>
    <p:sldId id="262" r:id="rId16"/>
    <p:sldId id="274" r:id="rId17"/>
    <p:sldId id="294" r:id="rId18"/>
    <p:sldId id="295" r:id="rId19"/>
    <p:sldId id="284" r:id="rId20"/>
    <p:sldId id="285" r:id="rId21"/>
    <p:sldId id="25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81"/>
            <p14:sldId id="282"/>
            <p14:sldId id="258"/>
            <p14:sldId id="265"/>
            <p14:sldId id="259"/>
            <p14:sldId id="291"/>
            <p14:sldId id="289"/>
            <p14:sldId id="286"/>
            <p14:sldId id="261"/>
            <p14:sldId id="266"/>
            <p14:sldId id="292"/>
            <p14:sldId id="290"/>
            <p14:sldId id="293"/>
            <p14:sldId id="262"/>
            <p14:sldId id="274"/>
            <p14:sldId id="294"/>
            <p14:sldId id="295"/>
            <p14:sldId id="284"/>
            <p14:sldId id="285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2" autoAdjust="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BEDITA MOHARANA" userId="d15fb9d92a785655" providerId="LiveId" clId="{2F0367E5-84F5-40BE-AA24-996A5D79EFEE}"/>
    <pc:docChg chg="custSel addSld delSld modSld modSection">
      <pc:chgData name="NIBEDITA MOHARANA" userId="d15fb9d92a785655" providerId="LiveId" clId="{2F0367E5-84F5-40BE-AA24-996A5D79EFEE}" dt="2022-01-21T16:50:23.175" v="55" actId="14100"/>
      <pc:docMkLst>
        <pc:docMk/>
      </pc:docMkLst>
      <pc:sldChg chg="modSp">
        <pc:chgData name="NIBEDITA MOHARANA" userId="d15fb9d92a785655" providerId="LiveId" clId="{2F0367E5-84F5-40BE-AA24-996A5D79EFEE}" dt="2022-01-21T16:49:22.900" v="47" actId="20577"/>
        <pc:sldMkLst>
          <pc:docMk/>
          <pc:sldMk cId="82422575" sldId="282"/>
        </pc:sldMkLst>
        <pc:graphicFrameChg chg="mod">
          <ac:chgData name="NIBEDITA MOHARANA" userId="d15fb9d92a785655" providerId="LiveId" clId="{2F0367E5-84F5-40BE-AA24-996A5D79EFEE}" dt="2022-01-21T16:49:22.900" v="47" actId="20577"/>
          <ac:graphicFrameMkLst>
            <pc:docMk/>
            <pc:sldMk cId="82422575" sldId="282"/>
            <ac:graphicFrameMk id="4" creationId="{E4BEF4E6-19E3-4DB8-BEDA-BAF052AAD882}"/>
          </ac:graphicFrameMkLst>
        </pc:graphicFrameChg>
      </pc:sldChg>
      <pc:sldChg chg="addSp delSp modSp mod modClrScheme chgLayout">
        <pc:chgData name="NIBEDITA MOHARANA" userId="d15fb9d92a785655" providerId="LiveId" clId="{2F0367E5-84F5-40BE-AA24-996A5D79EFEE}" dt="2022-01-21T16:50:23.175" v="55" actId="14100"/>
        <pc:sldMkLst>
          <pc:docMk/>
          <pc:sldMk cId="497803808" sldId="284"/>
        </pc:sldMkLst>
        <pc:spChg chg="del mod">
          <ac:chgData name="NIBEDITA MOHARANA" userId="d15fb9d92a785655" providerId="LiveId" clId="{2F0367E5-84F5-40BE-AA24-996A5D79EFEE}" dt="2022-01-21T16:49:46.882" v="50"/>
          <ac:spMkLst>
            <pc:docMk/>
            <pc:sldMk cId="497803808" sldId="284"/>
            <ac:spMk id="3" creationId="{8F7550D1-0832-461A-A278-C74A199011BF}"/>
          </ac:spMkLst>
        </pc:spChg>
        <pc:spChg chg="add del mod ord">
          <ac:chgData name="NIBEDITA MOHARANA" userId="d15fb9d92a785655" providerId="LiveId" clId="{2F0367E5-84F5-40BE-AA24-996A5D79EFEE}" dt="2022-01-21T16:50:15.717" v="53" actId="478"/>
          <ac:spMkLst>
            <pc:docMk/>
            <pc:sldMk cId="497803808" sldId="284"/>
            <ac:spMk id="4" creationId="{39D30A63-FF68-4168-BD6E-1F617644B715}"/>
          </ac:spMkLst>
        </pc:spChg>
        <pc:spChg chg="add mod ord">
          <ac:chgData name="NIBEDITA MOHARANA" userId="d15fb9d92a785655" providerId="LiveId" clId="{2F0367E5-84F5-40BE-AA24-996A5D79EFEE}" dt="2022-01-21T16:50:23.175" v="55" actId="14100"/>
          <ac:spMkLst>
            <pc:docMk/>
            <pc:sldMk cId="497803808" sldId="284"/>
            <ac:spMk id="5" creationId="{C02D379D-41B9-4A64-8A53-E96F918C1AC3}"/>
          </ac:spMkLst>
        </pc:spChg>
      </pc:sldChg>
      <pc:sldChg chg="new del">
        <pc:chgData name="NIBEDITA MOHARANA" userId="d15fb9d92a785655" providerId="LiveId" clId="{2F0367E5-84F5-40BE-AA24-996A5D79EFEE}" dt="2022-01-21T12:28:38.912" v="1" actId="47"/>
        <pc:sldMkLst>
          <pc:docMk/>
          <pc:sldMk cId="860982165" sldId="296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2B027C-5C8D-49DE-875B-FE3B38FE2946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4BA01BF-08E4-420F-B73D-626E027E04B7}">
      <dgm:prSet phldrT="[Text]" phldr="0" custT="1"/>
      <dgm:spPr/>
      <dgm:t>
        <a:bodyPr/>
        <a:lstStyle/>
        <a:p>
          <a:pPr rtl="0"/>
          <a:r>
            <a:rPr lang="en-US" sz="3600" b="1" dirty="0"/>
            <a:t>Learning Outcomes :</a:t>
          </a:r>
        </a:p>
      </dgm:t>
    </dgm:pt>
    <dgm:pt modelId="{7B30A7E9-5C75-407A-8A46-BDCE09BBF77A}" type="parTrans" cxnId="{1974B4CF-0071-46B9-9FD2-5D779A1CC787}">
      <dgm:prSet/>
      <dgm:spPr/>
      <dgm:t>
        <a:bodyPr/>
        <a:lstStyle/>
        <a:p>
          <a:endParaRPr lang="en-US"/>
        </a:p>
      </dgm:t>
    </dgm:pt>
    <dgm:pt modelId="{50794D1A-CF19-4486-A7AC-8B5F9861B3F9}" type="sibTrans" cxnId="{1974B4CF-0071-46B9-9FD2-5D779A1CC787}">
      <dgm:prSet/>
      <dgm:spPr/>
      <dgm:t>
        <a:bodyPr/>
        <a:lstStyle/>
        <a:p>
          <a:endParaRPr lang="en-US"/>
        </a:p>
      </dgm:t>
    </dgm:pt>
    <dgm:pt modelId="{9F0EB8D4-78C2-4AA2-96E3-A30E4C33AF8B}">
      <dgm:prSet phldr="0" custT="1"/>
      <dgm:spPr>
        <a:ln w="57150">
          <a:solidFill>
            <a:srgbClr val="FFFFFF"/>
          </a:solidFill>
        </a:ln>
      </dgm:spPr>
      <dgm:t>
        <a:bodyPr/>
        <a:lstStyle/>
        <a:p>
          <a:pPr rtl="0">
            <a:lnSpc>
              <a:spcPct val="200000"/>
            </a:lnSpc>
          </a:pPr>
          <a:r>
            <a:rPr lang="en-US" sz="2400" dirty="0">
              <a:latin typeface="+mn-lt"/>
            </a:rPr>
            <a:t>They will learn about different File Modes.</a:t>
          </a:r>
        </a:p>
      </dgm:t>
    </dgm:pt>
    <dgm:pt modelId="{9F253ED7-BADD-4AEF-A0D6-4F8E01E2FC0B}" type="parTrans" cxnId="{F01B5A8B-1EE1-4992-93AD-5C0B6021B36B}">
      <dgm:prSet/>
      <dgm:spPr/>
      <dgm:t>
        <a:bodyPr/>
        <a:lstStyle/>
        <a:p>
          <a:endParaRPr lang="en-US"/>
        </a:p>
      </dgm:t>
    </dgm:pt>
    <dgm:pt modelId="{DD822E4A-A40D-4467-B1D0-DE4A9BB9A139}" type="sibTrans" cxnId="{F01B5A8B-1EE1-4992-93AD-5C0B6021B36B}">
      <dgm:prSet/>
      <dgm:spPr/>
      <dgm:t>
        <a:bodyPr/>
        <a:lstStyle/>
        <a:p>
          <a:endParaRPr lang="en-US"/>
        </a:p>
      </dgm:t>
    </dgm:pt>
    <dgm:pt modelId="{CA196BAE-83C0-4800-A590-5F5DBF24DB41}">
      <dgm:prSet phldr="0" custT="1"/>
      <dgm:spPr>
        <a:ln w="57150">
          <a:solidFill>
            <a:srgbClr val="FFFFFF"/>
          </a:solidFill>
        </a:ln>
      </dgm:spPr>
      <dgm:t>
        <a:bodyPr/>
        <a:lstStyle/>
        <a:p>
          <a:pPr rtl="0">
            <a:lnSpc>
              <a:spcPct val="200000"/>
            </a:lnSpc>
          </a:pPr>
          <a:r>
            <a:rPr lang="en-US" sz="2400" dirty="0">
              <a:latin typeface="+mn-lt"/>
            </a:rPr>
            <a:t>They will learn about the Pickle Module.</a:t>
          </a:r>
        </a:p>
      </dgm:t>
    </dgm:pt>
    <dgm:pt modelId="{246525C9-12CA-4573-8F40-4852E023B7BB}" type="parTrans" cxnId="{D8481C72-D4B7-41A3-AFB2-9F01FA02B469}">
      <dgm:prSet/>
      <dgm:spPr/>
      <dgm:t>
        <a:bodyPr/>
        <a:lstStyle/>
        <a:p>
          <a:endParaRPr lang="en-US"/>
        </a:p>
      </dgm:t>
    </dgm:pt>
    <dgm:pt modelId="{274F4CFA-F8C1-4D55-ACBE-0F682706373A}" type="sibTrans" cxnId="{D8481C72-D4B7-41A3-AFB2-9F01FA02B469}">
      <dgm:prSet/>
      <dgm:spPr/>
      <dgm:t>
        <a:bodyPr/>
        <a:lstStyle/>
        <a:p>
          <a:endParaRPr lang="en-US"/>
        </a:p>
      </dgm:t>
    </dgm:pt>
    <dgm:pt modelId="{7C7C483A-C1EE-414A-B2CB-A6B94B67C71E}">
      <dgm:prSet phldr="0" custT="1"/>
      <dgm:spPr>
        <a:ln w="57150">
          <a:solidFill>
            <a:srgbClr val="FFFFFF"/>
          </a:solidFill>
        </a:ln>
      </dgm:spPr>
      <dgm:t>
        <a:bodyPr/>
        <a:lstStyle/>
        <a:p>
          <a:pPr rtl="0">
            <a:lnSpc>
              <a:spcPct val="90000"/>
            </a:lnSpc>
          </a:pPr>
          <a:r>
            <a:rPr lang="en-US" sz="2400" dirty="0">
              <a:latin typeface="+mn-lt"/>
            </a:rPr>
            <a:t>Students will know about Binary Files Operations.</a:t>
          </a:r>
          <a:endParaRPr lang="en-US" sz="4200" dirty="0">
            <a:latin typeface="Garamond" panose="02020404030301010803"/>
          </a:endParaRPr>
        </a:p>
      </dgm:t>
    </dgm:pt>
    <dgm:pt modelId="{68ED7B4D-A2ED-4062-875E-E2DD771B6BB9}" type="parTrans" cxnId="{078C2E2B-ED40-4186-95FE-51191BEE7D79}">
      <dgm:prSet/>
      <dgm:spPr/>
      <dgm:t>
        <a:bodyPr/>
        <a:lstStyle/>
        <a:p>
          <a:endParaRPr lang="en-US"/>
        </a:p>
      </dgm:t>
    </dgm:pt>
    <dgm:pt modelId="{667D63A9-7539-49B9-B268-FF65671789B8}" type="sibTrans" cxnId="{078C2E2B-ED40-4186-95FE-51191BEE7D79}">
      <dgm:prSet/>
      <dgm:spPr/>
      <dgm:t>
        <a:bodyPr/>
        <a:lstStyle/>
        <a:p>
          <a:endParaRPr lang="en-US"/>
        </a:p>
      </dgm:t>
    </dgm:pt>
    <dgm:pt modelId="{B408CF7C-8022-417A-9E6B-4051CF0E9320}" type="pres">
      <dgm:prSet presAssocID="{432B027C-5C8D-49DE-875B-FE3B38FE2946}" presName="linear" presStyleCnt="0">
        <dgm:presLayoutVars>
          <dgm:animLvl val="lvl"/>
          <dgm:resizeHandles val="exact"/>
        </dgm:presLayoutVars>
      </dgm:prSet>
      <dgm:spPr/>
    </dgm:pt>
    <dgm:pt modelId="{07D62F2F-2237-4226-86F2-CF4DFAC4D080}" type="pres">
      <dgm:prSet presAssocID="{E4BA01BF-08E4-420F-B73D-626E027E04B7}" presName="parentText" presStyleLbl="node1" presStyleIdx="0" presStyleCnt="1" custLinFactNeighborX="357" custLinFactNeighborY="-6713">
        <dgm:presLayoutVars>
          <dgm:chMax val="0"/>
          <dgm:bulletEnabled val="1"/>
        </dgm:presLayoutVars>
      </dgm:prSet>
      <dgm:spPr/>
    </dgm:pt>
    <dgm:pt modelId="{A6070830-C254-4A8A-9D81-C92A3947DBD8}" type="pres">
      <dgm:prSet presAssocID="{E4BA01BF-08E4-420F-B73D-626E027E04B7}" presName="childText" presStyleLbl="revTx" presStyleIdx="0" presStyleCnt="1" custLinFactNeighborX="595" custLinFactNeighborY="27981">
        <dgm:presLayoutVars>
          <dgm:bulletEnabled val="1"/>
        </dgm:presLayoutVars>
      </dgm:prSet>
      <dgm:spPr/>
    </dgm:pt>
  </dgm:ptLst>
  <dgm:cxnLst>
    <dgm:cxn modelId="{078C2E2B-ED40-4186-95FE-51191BEE7D79}" srcId="{E4BA01BF-08E4-420F-B73D-626E027E04B7}" destId="{7C7C483A-C1EE-414A-B2CB-A6B94B67C71E}" srcOrd="0" destOrd="0" parTransId="{68ED7B4D-A2ED-4062-875E-E2DD771B6BB9}" sibTransId="{667D63A9-7539-49B9-B268-FF65671789B8}"/>
    <dgm:cxn modelId="{B0D8FE2F-01C3-4B1E-BE71-2D2F2D0368FA}" type="presOf" srcId="{CA196BAE-83C0-4800-A590-5F5DBF24DB41}" destId="{A6070830-C254-4A8A-9D81-C92A3947DBD8}" srcOrd="0" destOrd="2" presId="urn:microsoft.com/office/officeart/2005/8/layout/vList2"/>
    <dgm:cxn modelId="{DF7D683E-3CF8-42BB-8597-2D398AEA8E6C}" type="presOf" srcId="{7C7C483A-C1EE-414A-B2CB-A6B94B67C71E}" destId="{A6070830-C254-4A8A-9D81-C92A3947DBD8}" srcOrd="0" destOrd="0" presId="urn:microsoft.com/office/officeart/2005/8/layout/vList2"/>
    <dgm:cxn modelId="{D8481C72-D4B7-41A3-AFB2-9F01FA02B469}" srcId="{E4BA01BF-08E4-420F-B73D-626E027E04B7}" destId="{CA196BAE-83C0-4800-A590-5F5DBF24DB41}" srcOrd="2" destOrd="0" parTransId="{246525C9-12CA-4573-8F40-4852E023B7BB}" sibTransId="{274F4CFA-F8C1-4D55-ACBE-0F682706373A}"/>
    <dgm:cxn modelId="{EF5EC083-0C76-4E8E-A112-5828FF34B30D}" type="presOf" srcId="{E4BA01BF-08E4-420F-B73D-626E027E04B7}" destId="{07D62F2F-2237-4226-86F2-CF4DFAC4D080}" srcOrd="0" destOrd="0" presId="urn:microsoft.com/office/officeart/2005/8/layout/vList2"/>
    <dgm:cxn modelId="{F01B5A8B-1EE1-4992-93AD-5C0B6021B36B}" srcId="{E4BA01BF-08E4-420F-B73D-626E027E04B7}" destId="{9F0EB8D4-78C2-4AA2-96E3-A30E4C33AF8B}" srcOrd="1" destOrd="0" parTransId="{9F253ED7-BADD-4AEF-A0D6-4F8E01E2FC0B}" sibTransId="{DD822E4A-A40D-4467-B1D0-DE4A9BB9A139}"/>
    <dgm:cxn modelId="{49DE3892-DED9-4FB9-813F-8EE9F0CF8ADB}" type="presOf" srcId="{432B027C-5C8D-49DE-875B-FE3B38FE2946}" destId="{B408CF7C-8022-417A-9E6B-4051CF0E9320}" srcOrd="0" destOrd="0" presId="urn:microsoft.com/office/officeart/2005/8/layout/vList2"/>
    <dgm:cxn modelId="{1974B4CF-0071-46B9-9FD2-5D779A1CC787}" srcId="{432B027C-5C8D-49DE-875B-FE3B38FE2946}" destId="{E4BA01BF-08E4-420F-B73D-626E027E04B7}" srcOrd="0" destOrd="0" parTransId="{7B30A7E9-5C75-407A-8A46-BDCE09BBF77A}" sibTransId="{50794D1A-CF19-4486-A7AC-8B5F9861B3F9}"/>
    <dgm:cxn modelId="{C57E1DE8-C053-41FB-84A1-077E00247B1D}" type="presOf" srcId="{9F0EB8D4-78C2-4AA2-96E3-A30E4C33AF8B}" destId="{A6070830-C254-4A8A-9D81-C92A3947DBD8}" srcOrd="0" destOrd="1" presId="urn:microsoft.com/office/officeart/2005/8/layout/vList2"/>
    <dgm:cxn modelId="{2AD17F82-9D0B-40BC-BC35-2C12CAE6E277}" type="presParOf" srcId="{B408CF7C-8022-417A-9E6B-4051CF0E9320}" destId="{07D62F2F-2237-4226-86F2-CF4DFAC4D080}" srcOrd="0" destOrd="0" presId="urn:microsoft.com/office/officeart/2005/8/layout/vList2"/>
    <dgm:cxn modelId="{2B6EFB86-EC43-4939-899B-FB4472431B13}" type="presParOf" srcId="{B408CF7C-8022-417A-9E6B-4051CF0E9320}" destId="{A6070830-C254-4A8A-9D81-C92A3947DBD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3149BA-BBE8-47BF-8F13-D7460B99339F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EF10698-BA12-410E-A9B4-A58A9BC7797D}">
      <dgm:prSet phldrT="[Text]" phldr="0" custT="1"/>
      <dgm:spPr/>
      <dgm:t>
        <a:bodyPr/>
        <a:lstStyle/>
        <a:p>
          <a:pPr rtl="0"/>
          <a:r>
            <a:rPr lang="en-US" sz="3600" b="1" dirty="0">
              <a:latin typeface="Century Gothic" panose="020B0502020202020204"/>
            </a:rPr>
            <a:t>Sub- Concepts:</a:t>
          </a:r>
          <a:endParaRPr lang="en-US" sz="3600" b="1" dirty="0"/>
        </a:p>
      </dgm:t>
    </dgm:pt>
    <dgm:pt modelId="{54D7C19F-E652-4908-AE42-C1FED5589147}" type="parTrans" cxnId="{55F56671-054D-4380-BE83-3491C57CE0A0}">
      <dgm:prSet/>
      <dgm:spPr/>
      <dgm:t>
        <a:bodyPr/>
        <a:lstStyle/>
        <a:p>
          <a:endParaRPr lang="en-US"/>
        </a:p>
      </dgm:t>
    </dgm:pt>
    <dgm:pt modelId="{480DFAAA-6B8B-4BD2-8E3E-DDBA98FEF2B9}" type="sibTrans" cxnId="{55F56671-054D-4380-BE83-3491C57CE0A0}">
      <dgm:prSet/>
      <dgm:spPr/>
      <dgm:t>
        <a:bodyPr/>
        <a:lstStyle/>
        <a:p>
          <a:endParaRPr lang="en-US"/>
        </a:p>
      </dgm:t>
    </dgm:pt>
    <dgm:pt modelId="{727E71BE-40F7-454D-A92E-E7B0EF37CF56}">
      <dgm:prSet phldr="0" custT="1"/>
      <dgm:spPr/>
      <dgm:t>
        <a:bodyPr/>
        <a:lstStyle/>
        <a:p>
          <a:pPr rtl="0">
            <a:lnSpc>
              <a:spcPct val="150000"/>
            </a:lnSpc>
          </a:pPr>
          <a:r>
            <a:rPr lang="en-US" sz="2400" b="0" dirty="0">
              <a:latin typeface="+mn-lt"/>
            </a:rPr>
            <a:t>Binary File Operations</a:t>
          </a:r>
        </a:p>
      </dgm:t>
    </dgm:pt>
    <dgm:pt modelId="{13486495-686A-4924-B75B-16BF384ED5CA}" type="parTrans" cxnId="{BFAD2536-36F1-432D-9B17-740B42BCEDDF}">
      <dgm:prSet/>
      <dgm:spPr/>
      <dgm:t>
        <a:bodyPr/>
        <a:lstStyle/>
        <a:p>
          <a:endParaRPr lang="en-US"/>
        </a:p>
      </dgm:t>
    </dgm:pt>
    <dgm:pt modelId="{8DF597EA-E3B0-4537-BF83-2C1FA231BA00}" type="sibTrans" cxnId="{BFAD2536-36F1-432D-9B17-740B42BCEDDF}">
      <dgm:prSet/>
      <dgm:spPr/>
      <dgm:t>
        <a:bodyPr/>
        <a:lstStyle/>
        <a:p>
          <a:endParaRPr lang="en-US"/>
        </a:p>
      </dgm:t>
    </dgm:pt>
    <dgm:pt modelId="{1BE022C1-E949-4D5E-9360-0C5B30EC0AF5}">
      <dgm:prSet phldr="0" custT="1"/>
      <dgm:spPr/>
      <dgm:t>
        <a:bodyPr/>
        <a:lstStyle/>
        <a:p>
          <a:pPr rtl="0">
            <a:lnSpc>
              <a:spcPct val="150000"/>
            </a:lnSpc>
          </a:pPr>
          <a:r>
            <a:rPr lang="en-US" sz="2400" b="0" dirty="0">
              <a:latin typeface="+mn-lt"/>
            </a:rPr>
            <a:t>File Modes</a:t>
          </a:r>
        </a:p>
      </dgm:t>
    </dgm:pt>
    <dgm:pt modelId="{EA89B880-2C9E-4A5B-8CF3-AC5E5C72668C}" type="parTrans" cxnId="{E40DF975-C775-4F99-80EC-497F62493A4C}">
      <dgm:prSet/>
      <dgm:spPr/>
      <dgm:t>
        <a:bodyPr/>
        <a:lstStyle/>
        <a:p>
          <a:endParaRPr lang="en-US"/>
        </a:p>
      </dgm:t>
    </dgm:pt>
    <dgm:pt modelId="{AA162259-C8F2-4438-81BA-5D73E04790A8}" type="sibTrans" cxnId="{E40DF975-C775-4F99-80EC-497F62493A4C}">
      <dgm:prSet/>
      <dgm:spPr/>
      <dgm:t>
        <a:bodyPr/>
        <a:lstStyle/>
        <a:p>
          <a:endParaRPr lang="en-US"/>
        </a:p>
      </dgm:t>
    </dgm:pt>
    <dgm:pt modelId="{A8FDAF89-371A-460B-9E8B-C9D1F1F88476}">
      <dgm:prSet phldr="0" custT="1"/>
      <dgm:spPr/>
      <dgm:t>
        <a:bodyPr/>
        <a:lstStyle/>
        <a:p>
          <a:pPr rtl="0">
            <a:lnSpc>
              <a:spcPct val="150000"/>
            </a:lnSpc>
          </a:pPr>
          <a:r>
            <a:rPr lang="en-US" sz="2400" b="0" dirty="0">
              <a:latin typeface="+mn-lt"/>
            </a:rPr>
            <a:t>Writing into Binary File</a:t>
          </a:r>
        </a:p>
      </dgm:t>
    </dgm:pt>
    <dgm:pt modelId="{00646C1B-1979-489C-B8FF-D32F49502B95}" type="parTrans" cxnId="{54DE3B6A-24C2-4518-B24D-8BE34CF1D500}">
      <dgm:prSet/>
      <dgm:spPr/>
      <dgm:t>
        <a:bodyPr/>
        <a:lstStyle/>
        <a:p>
          <a:endParaRPr lang="en-US"/>
        </a:p>
      </dgm:t>
    </dgm:pt>
    <dgm:pt modelId="{A4E52A9B-1D9A-4251-824F-BF3CC828077E}" type="sibTrans" cxnId="{54DE3B6A-24C2-4518-B24D-8BE34CF1D500}">
      <dgm:prSet/>
      <dgm:spPr/>
      <dgm:t>
        <a:bodyPr/>
        <a:lstStyle/>
        <a:p>
          <a:endParaRPr lang="en-US"/>
        </a:p>
      </dgm:t>
    </dgm:pt>
    <dgm:pt modelId="{49D1B023-9512-4C32-B3C1-6FBBE1BFEBB3}">
      <dgm:prSet phldr="0" custT="1"/>
      <dgm:spPr/>
      <dgm:t>
        <a:bodyPr/>
        <a:lstStyle/>
        <a:p>
          <a:pPr>
            <a:lnSpc>
              <a:spcPct val="150000"/>
            </a:lnSpc>
          </a:pPr>
          <a:r>
            <a:rPr lang="en-US" sz="2400" b="0" dirty="0">
              <a:latin typeface="+mn-lt"/>
            </a:rPr>
            <a:t>Pickle Module</a:t>
          </a:r>
        </a:p>
      </dgm:t>
    </dgm:pt>
    <dgm:pt modelId="{F3435361-AE5B-4697-9B14-30AFD87729B6}" type="parTrans" cxnId="{F6CC30D6-C78B-4C6F-9C37-FEAF43B841FA}">
      <dgm:prSet/>
      <dgm:spPr/>
      <dgm:t>
        <a:bodyPr/>
        <a:lstStyle/>
        <a:p>
          <a:endParaRPr lang="en-US"/>
        </a:p>
      </dgm:t>
    </dgm:pt>
    <dgm:pt modelId="{6F101802-9D66-478B-AD53-2DAC0892E417}" type="sibTrans" cxnId="{F6CC30D6-C78B-4C6F-9C37-FEAF43B841FA}">
      <dgm:prSet/>
      <dgm:spPr/>
      <dgm:t>
        <a:bodyPr/>
        <a:lstStyle/>
        <a:p>
          <a:endParaRPr lang="en-US"/>
        </a:p>
      </dgm:t>
    </dgm:pt>
    <dgm:pt modelId="{7F1B079A-7EEE-4406-96C8-1D863E3D2D75}">
      <dgm:prSet phldr="0" custT="1"/>
      <dgm:spPr/>
      <dgm:t>
        <a:bodyPr/>
        <a:lstStyle/>
        <a:p>
          <a:pPr rtl="0">
            <a:lnSpc>
              <a:spcPct val="150000"/>
            </a:lnSpc>
          </a:pPr>
          <a:r>
            <a:rPr lang="en-US" sz="2400" b="0" dirty="0">
              <a:latin typeface="+mn-lt"/>
            </a:rPr>
            <a:t>Reading from a binary file</a:t>
          </a:r>
        </a:p>
      </dgm:t>
    </dgm:pt>
    <dgm:pt modelId="{562BA74D-2127-49A5-A856-8DAAC697AE3D}" type="parTrans" cxnId="{E6C1BB2F-7BD8-4E0A-9904-AFCB9205ED99}">
      <dgm:prSet/>
      <dgm:spPr/>
      <dgm:t>
        <a:bodyPr/>
        <a:lstStyle/>
        <a:p>
          <a:endParaRPr lang="en-US"/>
        </a:p>
      </dgm:t>
    </dgm:pt>
    <dgm:pt modelId="{D134D534-9A19-4FC0-A47C-AD9FA1FD6F51}" type="sibTrans" cxnId="{E6C1BB2F-7BD8-4E0A-9904-AFCB9205ED99}">
      <dgm:prSet/>
      <dgm:spPr/>
      <dgm:t>
        <a:bodyPr/>
        <a:lstStyle/>
        <a:p>
          <a:endParaRPr lang="en-US"/>
        </a:p>
      </dgm:t>
    </dgm:pt>
    <dgm:pt modelId="{CFF8A499-DCEA-4792-859B-D047CC147D5D}" type="pres">
      <dgm:prSet presAssocID="{083149BA-BBE8-47BF-8F13-D7460B99339F}" presName="linear" presStyleCnt="0">
        <dgm:presLayoutVars>
          <dgm:dir/>
          <dgm:animLvl val="lvl"/>
          <dgm:resizeHandles val="exact"/>
        </dgm:presLayoutVars>
      </dgm:prSet>
      <dgm:spPr/>
    </dgm:pt>
    <dgm:pt modelId="{AC0478A3-E453-467C-9AB5-62CA808AE603}" type="pres">
      <dgm:prSet presAssocID="{6EF10698-BA12-410E-A9B4-A58A9BC7797D}" presName="parentLin" presStyleCnt="0"/>
      <dgm:spPr/>
    </dgm:pt>
    <dgm:pt modelId="{6AAF635C-244A-4E2F-9AA5-10CE1EDEF155}" type="pres">
      <dgm:prSet presAssocID="{6EF10698-BA12-410E-A9B4-A58A9BC7797D}" presName="parentLeftMargin" presStyleLbl="node1" presStyleIdx="0" presStyleCnt="1"/>
      <dgm:spPr/>
    </dgm:pt>
    <dgm:pt modelId="{4153A653-D1DD-46E7-8ACE-0D6F209E01D2}" type="pres">
      <dgm:prSet presAssocID="{6EF10698-BA12-410E-A9B4-A58A9BC7797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AFEE09B-982F-497C-B770-AE26B3F016C5}" type="pres">
      <dgm:prSet presAssocID="{6EF10698-BA12-410E-A9B4-A58A9BC7797D}" presName="negativeSpace" presStyleCnt="0"/>
      <dgm:spPr/>
    </dgm:pt>
    <dgm:pt modelId="{D694A5B6-6807-481A-A4D8-8862014F31EC}" type="pres">
      <dgm:prSet presAssocID="{6EF10698-BA12-410E-A9B4-A58A9BC7797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473BBE02-E8F4-4DFC-8958-9848DF4D6B2E}" type="presOf" srcId="{A8FDAF89-371A-460B-9E8B-C9D1F1F88476}" destId="{D694A5B6-6807-481A-A4D8-8862014F31EC}" srcOrd="0" destOrd="3" presId="urn:microsoft.com/office/officeart/2005/8/layout/list1"/>
    <dgm:cxn modelId="{561F8407-F1DF-41D9-BDC6-C77E49DC9925}" type="presOf" srcId="{7F1B079A-7EEE-4406-96C8-1D863E3D2D75}" destId="{D694A5B6-6807-481A-A4D8-8862014F31EC}" srcOrd="0" destOrd="4" presId="urn:microsoft.com/office/officeart/2005/8/layout/list1"/>
    <dgm:cxn modelId="{974C3D12-0B47-4C47-9946-E8FEA188D108}" type="presOf" srcId="{6EF10698-BA12-410E-A9B4-A58A9BC7797D}" destId="{6AAF635C-244A-4E2F-9AA5-10CE1EDEF155}" srcOrd="0" destOrd="0" presId="urn:microsoft.com/office/officeart/2005/8/layout/list1"/>
    <dgm:cxn modelId="{03945E19-D6D5-434B-ABFA-EA6530AC9CA3}" type="presOf" srcId="{6EF10698-BA12-410E-A9B4-A58A9BC7797D}" destId="{4153A653-D1DD-46E7-8ACE-0D6F209E01D2}" srcOrd="1" destOrd="0" presId="urn:microsoft.com/office/officeart/2005/8/layout/list1"/>
    <dgm:cxn modelId="{E6C1BB2F-7BD8-4E0A-9904-AFCB9205ED99}" srcId="{6EF10698-BA12-410E-A9B4-A58A9BC7797D}" destId="{7F1B079A-7EEE-4406-96C8-1D863E3D2D75}" srcOrd="4" destOrd="0" parTransId="{562BA74D-2127-49A5-A856-8DAAC697AE3D}" sibTransId="{D134D534-9A19-4FC0-A47C-AD9FA1FD6F51}"/>
    <dgm:cxn modelId="{9CED0A36-0466-4F5D-9E7E-2B14F9B4D6B2}" type="presOf" srcId="{1BE022C1-E949-4D5E-9360-0C5B30EC0AF5}" destId="{D694A5B6-6807-481A-A4D8-8862014F31EC}" srcOrd="0" destOrd="1" presId="urn:microsoft.com/office/officeart/2005/8/layout/list1"/>
    <dgm:cxn modelId="{BFAD2536-36F1-432D-9B17-740B42BCEDDF}" srcId="{6EF10698-BA12-410E-A9B4-A58A9BC7797D}" destId="{727E71BE-40F7-454D-A92E-E7B0EF37CF56}" srcOrd="0" destOrd="0" parTransId="{13486495-686A-4924-B75B-16BF384ED5CA}" sibTransId="{8DF597EA-E3B0-4537-BF83-2C1FA231BA00}"/>
    <dgm:cxn modelId="{FD06C138-0DFF-4D21-99F2-E306F0D4D8F0}" type="presOf" srcId="{727E71BE-40F7-454D-A92E-E7B0EF37CF56}" destId="{D694A5B6-6807-481A-A4D8-8862014F31EC}" srcOrd="0" destOrd="0" presId="urn:microsoft.com/office/officeart/2005/8/layout/list1"/>
    <dgm:cxn modelId="{98060C65-C64F-411B-AD80-4E7391836408}" type="presOf" srcId="{49D1B023-9512-4C32-B3C1-6FBBE1BFEBB3}" destId="{D694A5B6-6807-481A-A4D8-8862014F31EC}" srcOrd="0" destOrd="2" presId="urn:microsoft.com/office/officeart/2005/8/layout/list1"/>
    <dgm:cxn modelId="{54DE3B6A-24C2-4518-B24D-8BE34CF1D500}" srcId="{6EF10698-BA12-410E-A9B4-A58A9BC7797D}" destId="{A8FDAF89-371A-460B-9E8B-C9D1F1F88476}" srcOrd="3" destOrd="0" parTransId="{00646C1B-1979-489C-B8FF-D32F49502B95}" sibTransId="{A4E52A9B-1D9A-4251-824F-BF3CC828077E}"/>
    <dgm:cxn modelId="{6B0E794F-53C6-49F9-AC78-5260DA2CFBD4}" type="presOf" srcId="{083149BA-BBE8-47BF-8F13-D7460B99339F}" destId="{CFF8A499-DCEA-4792-859B-D047CC147D5D}" srcOrd="0" destOrd="0" presId="urn:microsoft.com/office/officeart/2005/8/layout/list1"/>
    <dgm:cxn modelId="{55F56671-054D-4380-BE83-3491C57CE0A0}" srcId="{083149BA-BBE8-47BF-8F13-D7460B99339F}" destId="{6EF10698-BA12-410E-A9B4-A58A9BC7797D}" srcOrd="0" destOrd="0" parTransId="{54D7C19F-E652-4908-AE42-C1FED5589147}" sibTransId="{480DFAAA-6B8B-4BD2-8E3E-DDBA98FEF2B9}"/>
    <dgm:cxn modelId="{E40DF975-C775-4F99-80EC-497F62493A4C}" srcId="{6EF10698-BA12-410E-A9B4-A58A9BC7797D}" destId="{1BE022C1-E949-4D5E-9360-0C5B30EC0AF5}" srcOrd="1" destOrd="0" parTransId="{EA89B880-2C9E-4A5B-8CF3-AC5E5C72668C}" sibTransId="{AA162259-C8F2-4438-81BA-5D73E04790A8}"/>
    <dgm:cxn modelId="{F6CC30D6-C78B-4C6F-9C37-FEAF43B841FA}" srcId="{6EF10698-BA12-410E-A9B4-A58A9BC7797D}" destId="{49D1B023-9512-4C32-B3C1-6FBBE1BFEBB3}" srcOrd="2" destOrd="0" parTransId="{F3435361-AE5B-4697-9B14-30AFD87729B6}" sibTransId="{6F101802-9D66-478B-AD53-2DAC0892E417}"/>
    <dgm:cxn modelId="{0C3D8131-A88A-4938-921C-05B70852B855}" type="presParOf" srcId="{CFF8A499-DCEA-4792-859B-D047CC147D5D}" destId="{AC0478A3-E453-467C-9AB5-62CA808AE603}" srcOrd="0" destOrd="0" presId="urn:microsoft.com/office/officeart/2005/8/layout/list1"/>
    <dgm:cxn modelId="{0DDBF763-D18C-4930-BCA2-E2A61A00652C}" type="presParOf" srcId="{AC0478A3-E453-467C-9AB5-62CA808AE603}" destId="{6AAF635C-244A-4E2F-9AA5-10CE1EDEF155}" srcOrd="0" destOrd="0" presId="urn:microsoft.com/office/officeart/2005/8/layout/list1"/>
    <dgm:cxn modelId="{A050BAA4-2416-46AE-86E4-162394A6A394}" type="presParOf" srcId="{AC0478A3-E453-467C-9AB5-62CA808AE603}" destId="{4153A653-D1DD-46E7-8ACE-0D6F209E01D2}" srcOrd="1" destOrd="0" presId="urn:microsoft.com/office/officeart/2005/8/layout/list1"/>
    <dgm:cxn modelId="{21FB0B85-0129-4F72-9530-C577EDDDC8BB}" type="presParOf" srcId="{CFF8A499-DCEA-4792-859B-D047CC147D5D}" destId="{9AFEE09B-982F-497C-B770-AE26B3F016C5}" srcOrd="1" destOrd="0" presId="urn:microsoft.com/office/officeart/2005/8/layout/list1"/>
    <dgm:cxn modelId="{97D96F0A-83F6-4129-B64A-97850F224D20}" type="presParOf" srcId="{CFF8A499-DCEA-4792-859B-D047CC147D5D}" destId="{D694A5B6-6807-481A-A4D8-8862014F31E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62F2F-2237-4226-86F2-CF4DFAC4D080}">
      <dsp:nvSpPr>
        <dsp:cNvPr id="0" name=""/>
        <dsp:cNvSpPr/>
      </dsp:nvSpPr>
      <dsp:spPr>
        <a:xfrm>
          <a:off x="0" y="576405"/>
          <a:ext cx="8174564" cy="1216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Learning Outcomes :</a:t>
          </a:r>
        </a:p>
      </dsp:txBody>
      <dsp:txXfrm>
        <a:off x="59399" y="635804"/>
        <a:ext cx="8055766" cy="1098002"/>
      </dsp:txXfrm>
    </dsp:sp>
    <dsp:sp modelId="{A6070830-C254-4A8A-9D81-C92A3947DBD8}">
      <dsp:nvSpPr>
        <dsp:cNvPr id="0" name=""/>
        <dsp:cNvSpPr/>
      </dsp:nvSpPr>
      <dsp:spPr>
        <a:xfrm>
          <a:off x="0" y="2264647"/>
          <a:ext cx="8174564" cy="1950975"/>
        </a:xfrm>
        <a:prstGeom prst="rect">
          <a:avLst/>
        </a:prstGeom>
        <a:noFill/>
        <a:ln w="57150">
          <a:solidFill>
            <a:srgbClr val="FFFFFF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542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+mn-lt"/>
            </a:rPr>
            <a:t>Students will know about Binary Files Operations.</a:t>
          </a:r>
          <a:endParaRPr lang="en-US" sz="4200" kern="1200" dirty="0">
            <a:latin typeface="Garamond" panose="02020404030301010803"/>
          </a:endParaRPr>
        </a:p>
        <a:p>
          <a:pPr marL="228600" lvl="1" indent="-228600" algn="l" defTabSz="1066800" rtl="0">
            <a:lnSpc>
              <a:spcPct val="2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+mn-lt"/>
            </a:rPr>
            <a:t>They will learn about different File Modes.</a:t>
          </a:r>
        </a:p>
        <a:p>
          <a:pPr marL="228600" lvl="1" indent="-228600" algn="l" defTabSz="1066800" rtl="0">
            <a:lnSpc>
              <a:spcPct val="20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>
              <a:latin typeface="+mn-lt"/>
            </a:rPr>
            <a:t>They will learn about the Pickle Module.</a:t>
          </a:r>
        </a:p>
      </dsp:txBody>
      <dsp:txXfrm>
        <a:off x="0" y="2264647"/>
        <a:ext cx="8174564" cy="1950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4A5B6-6807-481A-A4D8-8862014F31EC}">
      <dsp:nvSpPr>
        <dsp:cNvPr id="0" name=""/>
        <dsp:cNvSpPr/>
      </dsp:nvSpPr>
      <dsp:spPr>
        <a:xfrm>
          <a:off x="0" y="345440"/>
          <a:ext cx="8080534" cy="362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7139" tIns="479044" rIns="627139" bIns="170688" numCol="1" spcCol="1270" anchor="t" anchorCtr="0">
          <a:noAutofit/>
        </a:bodyPr>
        <a:lstStyle/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+mn-lt"/>
            </a:rPr>
            <a:t>Binary File Operations</a:t>
          </a: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+mn-lt"/>
            </a:rPr>
            <a:t>File Modes</a:t>
          </a: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+mn-lt"/>
            </a:rPr>
            <a:t>Pickle Module</a:t>
          </a: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+mn-lt"/>
            </a:rPr>
            <a:t>Writing into Binary File</a:t>
          </a:r>
        </a:p>
        <a:p>
          <a:pPr marL="228600" lvl="1" indent="-228600" algn="l" defTabSz="1066800" rtl="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0" kern="1200" dirty="0">
              <a:latin typeface="+mn-lt"/>
            </a:rPr>
            <a:t>Reading from a binary file</a:t>
          </a:r>
        </a:p>
      </dsp:txBody>
      <dsp:txXfrm>
        <a:off x="0" y="345440"/>
        <a:ext cx="8080534" cy="3622500"/>
      </dsp:txXfrm>
    </dsp:sp>
    <dsp:sp modelId="{4153A653-D1DD-46E7-8ACE-0D6F209E01D2}">
      <dsp:nvSpPr>
        <dsp:cNvPr id="0" name=""/>
        <dsp:cNvSpPr/>
      </dsp:nvSpPr>
      <dsp:spPr>
        <a:xfrm>
          <a:off x="404026" y="5960"/>
          <a:ext cx="5656373" cy="678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3797" tIns="0" rIns="213797" bIns="0" numCol="1" spcCol="1270" anchor="ctr" anchorCtr="0">
          <a:noAutofit/>
        </a:bodyPr>
        <a:lstStyle/>
        <a:p>
          <a:pPr marL="0" lvl="0" indent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Century Gothic" panose="020B0502020202020204"/>
            </a:rPr>
            <a:t>Sub- Concepts:</a:t>
          </a:r>
          <a:endParaRPr lang="en-US" sz="3600" b="1" kern="1200" dirty="0"/>
        </a:p>
      </dsp:txBody>
      <dsp:txXfrm>
        <a:off x="437170" y="39104"/>
        <a:ext cx="5590085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pPr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94008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90513-F9CB-43B3-8EDD-CBD59747D84D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5556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90513-F9CB-43B3-8EDD-CBD59747D84D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5233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1157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0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6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65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63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8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5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5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4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58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2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13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6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61">
            <a:extLst>
              <a:ext uri="{FF2B5EF4-FFF2-40B4-BE49-F238E27FC236}">
                <a16:creationId xmlns:a16="http://schemas.microsoft.com/office/drawing/2014/main" id="{FA94DED7-0A28-4AD9-8747-E94113225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60" name="Rectangle 63">
            <a:extLst>
              <a:ext uri="{FF2B5EF4-FFF2-40B4-BE49-F238E27FC236}">
                <a16:creationId xmlns:a16="http://schemas.microsoft.com/office/drawing/2014/main" id="{6F175609-91A3-416E-BC3D-7548FDE02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6" name="Google Shape;56;p13"/>
          <p:cNvSpPr txBox="1"/>
          <p:nvPr/>
        </p:nvSpPr>
        <p:spPr>
          <a:xfrm>
            <a:off x="2720042" y="654707"/>
            <a:ext cx="6949252" cy="2151535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lvl="0" defTabSz="45720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</a:pPr>
            <a:r>
              <a:rPr lang="en-US" sz="4000" b="1" dirty="0">
                <a:ln w="0"/>
                <a:solidFill>
                  <a:srgbClr val="FF0000"/>
                </a:solidFill>
                <a:ea typeface="+mj-ea"/>
                <a:cs typeface="+mj-cs"/>
              </a:rPr>
              <a:t>INTRODUCTION TO BINARY FILE   				    </a:t>
            </a:r>
            <a:r>
              <a:rPr lang="en-US" sz="4000" b="1" i="0" u="none" strike="noStrike" dirty="0">
                <a:ln w="0"/>
                <a:ea typeface="+mj-ea"/>
                <a:cs typeface="+mj-cs"/>
                <a:sym typeface="Calibri"/>
              </a:rPr>
              <a:t>PERIOD-6</a:t>
            </a:r>
            <a:endParaRPr lang="en-US" sz="4000" b="1" i="0" u="none" strike="noStrike" dirty="0">
              <a:ln w="0"/>
              <a:ea typeface="+mj-ea"/>
              <a:cs typeface="+mj-c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536468" y="3233166"/>
            <a:ext cx="3313754" cy="1707418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lvl="0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r>
              <a:rPr lang="en-US" b="1" dirty="0">
                <a:ln w="0"/>
              </a:rPr>
              <a:t>SUBJECT: COMPUTER SCIENCE</a:t>
            </a:r>
          </a:p>
          <a:p>
            <a:pPr lvl="0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r>
              <a:rPr lang="en-US" b="1" dirty="0">
                <a:ln w="0"/>
              </a:rPr>
              <a:t>CHAPTER NAME: FILE HANDLING</a:t>
            </a:r>
          </a:p>
          <a:p>
            <a:pPr lvl="0" defTabSz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r>
              <a:rPr lang="en-US" b="1" dirty="0">
                <a:ln w="0"/>
              </a:rPr>
              <a:t>CHAPTER NO: 4</a:t>
            </a: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367508"/>
            <a:ext cx="12206377" cy="14904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AB05D0-80BF-40F8-8123-E585E4D7C038}"/>
              </a:ext>
            </a:extLst>
          </p:cNvPr>
          <p:cNvSpPr txBox="1"/>
          <p:nvPr/>
        </p:nvSpPr>
        <p:spPr>
          <a:xfrm>
            <a:off x="545423" y="220014"/>
            <a:ext cx="8801100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lnSpc>
                <a:spcPct val="200000"/>
              </a:lnSpc>
              <a:spcBef>
                <a:spcPts val="0"/>
              </a:spcBef>
            </a:pPr>
            <a:r>
              <a:rPr lang="en-IN" sz="3200" b="1" spc="15" dirty="0">
                <a:solidFill>
                  <a:srgbClr val="FF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Writing To A Binary File: dump() </a:t>
            </a:r>
            <a:endParaRPr lang="en-US" sz="3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8E8574-CE1B-4A19-9DD3-FB1054E3C82F}"/>
              </a:ext>
            </a:extLst>
          </p:cNvPr>
          <p:cNvSpPr txBox="1"/>
          <p:nvPr/>
        </p:nvSpPr>
        <p:spPr>
          <a:xfrm>
            <a:off x="1771291" y="1544924"/>
            <a:ext cx="9759350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,Sans-Serif"/>
              <a:buChar char="•"/>
            </a:pPr>
            <a:r>
              <a:rPr lang="en-IN" sz="2400" dirty="0">
                <a:solidFill>
                  <a:srgbClr val="181717"/>
                </a:solidFill>
                <a:latin typeface="Calibri"/>
                <a:cs typeface="Calibri"/>
              </a:rPr>
              <a:t>The </a:t>
            </a:r>
            <a:r>
              <a:rPr lang="en-IN" sz="2400" dirty="0">
                <a:latin typeface="Calibri"/>
                <a:cs typeface="Calibri"/>
              </a:rPr>
              <a:t>open()</a:t>
            </a:r>
            <a:r>
              <a:rPr lang="en-IN" sz="2400" dirty="0">
                <a:solidFill>
                  <a:srgbClr val="181717"/>
                </a:solidFill>
                <a:latin typeface="Calibri"/>
                <a:cs typeface="Calibri"/>
              </a:rPr>
              <a:t> function opens a file in text format by default. </a:t>
            </a:r>
            <a:endParaRPr lang="en-US" sz="2400" dirty="0">
              <a:ea typeface="+mn-lt"/>
              <a:cs typeface="+mn-lt"/>
            </a:endParaRPr>
          </a:p>
          <a:p>
            <a:pPr marL="285750" indent="-285750" algn="just">
              <a:lnSpc>
                <a:spcPct val="200000"/>
              </a:lnSpc>
              <a:buFont typeface="Arial,Sans-Serif"/>
              <a:buChar char="•"/>
            </a:pPr>
            <a:r>
              <a:rPr lang="en-IN" sz="2400" dirty="0">
                <a:solidFill>
                  <a:srgbClr val="181717"/>
                </a:solidFill>
                <a:latin typeface="Calibri"/>
                <a:cs typeface="Calibri"/>
              </a:rPr>
              <a:t>To open a file in binary format, add 'b' to the mode parameter.</a:t>
            </a:r>
            <a:endParaRPr lang="en-US" sz="2400" dirty="0">
              <a:ea typeface="+mn-lt"/>
              <a:cs typeface="+mn-lt"/>
            </a:endParaRPr>
          </a:p>
          <a:p>
            <a:pPr marL="285750" indent="-285750" algn="just">
              <a:lnSpc>
                <a:spcPct val="200000"/>
              </a:lnSpc>
              <a:buFont typeface="Arial,Sans-Serif"/>
              <a:buChar char="•"/>
            </a:pPr>
            <a:r>
              <a:rPr lang="en-IN" sz="2400" dirty="0">
                <a:solidFill>
                  <a:srgbClr val="181717"/>
                </a:solidFill>
                <a:latin typeface="Calibri"/>
                <a:cs typeface="Calibri"/>
              </a:rPr>
              <a:t>The </a:t>
            </a:r>
            <a:r>
              <a:rPr lang="en-IN" sz="2400" b="1" dirty="0">
                <a:solidFill>
                  <a:srgbClr val="181717"/>
                </a:solidFill>
                <a:latin typeface="Calibri"/>
                <a:cs typeface="Calibri"/>
              </a:rPr>
              <a:t>"</a:t>
            </a:r>
            <a:r>
              <a:rPr lang="en-IN" sz="2400" b="1" dirty="0" err="1">
                <a:solidFill>
                  <a:srgbClr val="181717"/>
                </a:solidFill>
                <a:latin typeface="Calibri"/>
                <a:cs typeface="Calibri"/>
              </a:rPr>
              <a:t>wb</a:t>
            </a:r>
            <a:r>
              <a:rPr lang="en-IN" sz="2400" b="1" dirty="0">
                <a:solidFill>
                  <a:srgbClr val="181717"/>
                </a:solidFill>
                <a:latin typeface="Calibri"/>
                <a:cs typeface="Calibri"/>
              </a:rPr>
              <a:t>" </a:t>
            </a:r>
            <a:r>
              <a:rPr lang="en-IN" sz="2400" dirty="0">
                <a:solidFill>
                  <a:srgbClr val="181717"/>
                </a:solidFill>
                <a:latin typeface="Calibri"/>
                <a:cs typeface="Calibri"/>
              </a:rPr>
              <a:t>mode opens the file in binary format for writing. </a:t>
            </a:r>
            <a:endParaRPr lang="en-US" sz="2400" dirty="0">
              <a:ea typeface="+mn-lt"/>
              <a:cs typeface="+mn-lt"/>
            </a:endParaRPr>
          </a:p>
          <a:p>
            <a:pPr marL="285750" indent="-285750" algn="just">
              <a:lnSpc>
                <a:spcPct val="200000"/>
              </a:lnSpc>
              <a:buFont typeface="Arial,Sans-Serif"/>
              <a:buChar char="•"/>
            </a:pPr>
            <a:r>
              <a:rPr lang="en-US" sz="2400" dirty="0">
                <a:solidFill>
                  <a:srgbClr val="181717"/>
                </a:solidFill>
                <a:latin typeface="Calibri"/>
                <a:cs typeface="Calibri"/>
              </a:rPr>
              <a:t>Use dump() to write records.</a:t>
            </a:r>
          </a:p>
          <a:p>
            <a:pPr algn="just">
              <a:lnSpc>
                <a:spcPct val="200000"/>
              </a:lnSpc>
            </a:pPr>
            <a:r>
              <a:rPr lang="en-US" sz="2400" b="1" dirty="0">
                <a:solidFill>
                  <a:srgbClr val="FF0000"/>
                </a:solidFill>
                <a:latin typeface="Calibri"/>
                <a:ea typeface="+mn-lt"/>
                <a:cs typeface="Calibri"/>
              </a:rPr>
              <a:t>Pickle.dump(Rec, </a:t>
            </a:r>
            <a:r>
              <a:rPr lang="en-US" sz="2400" b="1" dirty="0" err="1">
                <a:solidFill>
                  <a:srgbClr val="FF0000"/>
                </a:solidFill>
                <a:latin typeface="Calibri"/>
                <a:ea typeface="+mn-lt"/>
                <a:cs typeface="Calibri"/>
              </a:rPr>
              <a:t>filehandle</a:t>
            </a:r>
            <a:r>
              <a:rPr lang="en-US" sz="2400" b="1" dirty="0">
                <a:solidFill>
                  <a:srgbClr val="FF0000"/>
                </a:solidFill>
                <a:latin typeface="Calibri"/>
                <a:ea typeface="+mn-lt"/>
                <a:cs typeface="Calibri"/>
              </a:rPr>
              <a:t>)</a:t>
            </a:r>
            <a:endParaRPr lang="en-US" sz="2400" b="1" dirty="0">
              <a:solidFill>
                <a:srgbClr val="FF0000"/>
              </a:solidFill>
              <a:ea typeface="+mn-lt"/>
              <a:cs typeface="+mn-lt"/>
            </a:endParaRPr>
          </a:p>
          <a:p>
            <a:pPr algn="l"/>
            <a:endParaRPr lang="en-US" sz="2400" dirty="0"/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18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7AB05D0-80BF-40F8-8123-E585E4D7C038}"/>
              </a:ext>
            </a:extLst>
          </p:cNvPr>
          <p:cNvSpPr txBox="1"/>
          <p:nvPr/>
        </p:nvSpPr>
        <p:spPr>
          <a:xfrm>
            <a:off x="765059" y="509541"/>
            <a:ext cx="7848600" cy="142398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36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Write to a Binary File: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Arial Unicode MS"/>
                <a:cs typeface="Calibri"/>
              </a:rPr>
              <a:t>Example 1:( Write a list into a file)</a:t>
            </a:r>
            <a:endParaRPr lang="en-US" sz="3200" dirty="0">
              <a:effectLst/>
              <a:latin typeface="Calibri"/>
              <a:ea typeface="Arial Unicode MS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7C2997-C1DE-4CA8-A94E-2B1CDC533236}"/>
              </a:ext>
            </a:extLst>
          </p:cNvPr>
          <p:cNvSpPr txBox="1"/>
          <p:nvPr/>
        </p:nvSpPr>
        <p:spPr>
          <a:xfrm>
            <a:off x="2146080" y="2436132"/>
            <a:ext cx="4856671" cy="32316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2400" b="1" dirty="0">
                <a:ea typeface="+mn-lt"/>
                <a:cs typeface="+mn-lt"/>
              </a:rPr>
              <a:t>import  pickle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ea typeface="+mn-lt"/>
                <a:cs typeface="+mn-lt"/>
              </a:rPr>
              <a:t>f=open(</a:t>
            </a:r>
            <a:r>
              <a:rPr lang="en-IN" sz="2400" b="1" dirty="0">
                <a:solidFill>
                  <a:srgbClr val="A31515"/>
                </a:solidFill>
                <a:ea typeface="+mn-lt"/>
                <a:cs typeface="+mn-lt"/>
              </a:rPr>
              <a:t>"binfile.bin"</a:t>
            </a:r>
            <a:r>
              <a:rPr lang="en-IN" sz="2400" b="1" dirty="0">
                <a:ea typeface="+mn-lt"/>
                <a:cs typeface="+mn-lt"/>
              </a:rPr>
              <a:t>,</a:t>
            </a:r>
            <a:r>
              <a:rPr lang="en-IN" sz="2400" b="1" dirty="0">
                <a:solidFill>
                  <a:srgbClr val="A31515"/>
                </a:solidFill>
                <a:ea typeface="+mn-lt"/>
                <a:cs typeface="+mn-lt"/>
              </a:rPr>
              <a:t>"</a:t>
            </a:r>
            <a:r>
              <a:rPr lang="en-IN" sz="2400" b="1" dirty="0" err="1">
                <a:solidFill>
                  <a:srgbClr val="A31515"/>
                </a:solidFill>
                <a:ea typeface="+mn-lt"/>
                <a:cs typeface="+mn-lt"/>
              </a:rPr>
              <a:t>wb</a:t>
            </a:r>
            <a:r>
              <a:rPr lang="en-IN" sz="2400" b="1" dirty="0">
                <a:solidFill>
                  <a:srgbClr val="A31515"/>
                </a:solidFill>
                <a:ea typeface="+mn-lt"/>
                <a:cs typeface="+mn-lt"/>
              </a:rPr>
              <a:t>"</a:t>
            </a:r>
            <a:r>
              <a:rPr lang="en-IN" sz="2400" b="1" dirty="0">
                <a:ea typeface="+mn-lt"/>
                <a:cs typeface="+mn-lt"/>
              </a:rPr>
              <a:t>)</a:t>
            </a:r>
            <a:endParaRPr lang="en-US" sz="2400" b="1" dirty="0">
              <a:ea typeface="+mn-lt"/>
              <a:cs typeface="+mn-lt"/>
            </a:endParaRPr>
          </a:p>
          <a:p>
            <a:pPr algn="just">
              <a:lnSpc>
                <a:spcPct val="150000"/>
              </a:lnSpc>
            </a:pPr>
            <a:r>
              <a:rPr lang="en-IN" sz="2400" b="1" dirty="0" err="1">
                <a:ea typeface="+mn-lt"/>
                <a:cs typeface="+mn-lt"/>
              </a:rPr>
              <a:t>num</a:t>
            </a:r>
            <a:r>
              <a:rPr lang="en-IN" sz="2400" b="1" dirty="0">
                <a:ea typeface="+mn-lt"/>
                <a:cs typeface="+mn-lt"/>
              </a:rPr>
              <a:t>=[5, 10, 15, 20, 25]</a:t>
            </a:r>
            <a:endParaRPr lang="en-US" sz="2400" b="1" dirty="0">
              <a:ea typeface="+mn-lt"/>
              <a:cs typeface="+mn-lt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err="1">
                <a:ea typeface="+mn-lt"/>
                <a:cs typeface="+mn-lt"/>
              </a:rPr>
              <a:t>Pickle.dump</a:t>
            </a:r>
            <a:r>
              <a:rPr lang="en-US" sz="2400" b="1" dirty="0">
                <a:ea typeface="+mn-lt"/>
                <a:cs typeface="+mn-lt"/>
              </a:rPr>
              <a:t>(</a:t>
            </a:r>
            <a:r>
              <a:rPr lang="en-US" sz="2400" b="1" dirty="0" err="1">
                <a:ea typeface="+mn-lt"/>
                <a:cs typeface="+mn-lt"/>
              </a:rPr>
              <a:t>num,f</a:t>
            </a:r>
            <a:r>
              <a:rPr lang="en-US" sz="2400" b="1" dirty="0">
                <a:ea typeface="+mn-lt"/>
                <a:cs typeface="+mn-lt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IN" sz="2400" b="1" dirty="0" err="1">
                <a:ea typeface="+mn-lt"/>
                <a:cs typeface="+mn-lt"/>
              </a:rPr>
              <a:t>f.close</a:t>
            </a:r>
            <a:r>
              <a:rPr lang="en-IN" sz="2400" b="1" dirty="0">
                <a:ea typeface="+mn-lt"/>
                <a:cs typeface="+mn-lt"/>
              </a:rPr>
              <a:t>()</a:t>
            </a:r>
            <a:endParaRPr lang="en-US" sz="2400" b="1" dirty="0">
              <a:ea typeface="+mn-lt"/>
              <a:cs typeface="+mn-lt"/>
            </a:endParaRPr>
          </a:p>
          <a:p>
            <a:pPr algn="l"/>
            <a:endParaRPr lang="en-US" sz="2400" b="1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18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706" b="51298"/>
          <a:stretch/>
        </p:blipFill>
        <p:spPr>
          <a:xfrm>
            <a:off x="1070723" y="1231577"/>
            <a:ext cx="5952647" cy="273731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327"/>
          <a:stretch/>
        </p:blipFill>
        <p:spPr>
          <a:xfrm>
            <a:off x="6863085" y="4844375"/>
            <a:ext cx="4498821" cy="128405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390727" y="255701"/>
            <a:ext cx="1943911" cy="59060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solidFill>
                  <a:srgbClr val="FF0000"/>
                </a:solidFill>
                <a:latin typeface="+mn-lt"/>
              </a:rPr>
              <a:t>Program:</a:t>
            </a: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7778186" y="3839827"/>
            <a:ext cx="1861926" cy="69326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FF0000"/>
                </a:solidFill>
                <a:latin typeface="+mn-lt"/>
              </a:rPr>
              <a:t>binfile</a:t>
            </a:r>
            <a:r>
              <a:rPr lang="en-US" sz="3200" b="1" dirty="0">
                <a:solidFill>
                  <a:srgbClr val="FF0000"/>
                </a:solidFill>
                <a:latin typeface="+mn-lt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66403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0A6698-9BFF-4B85-AB87-8E1C32FBF5C1}"/>
              </a:ext>
            </a:extLst>
          </p:cNvPr>
          <p:cNvSpPr txBox="1"/>
          <p:nvPr/>
        </p:nvSpPr>
        <p:spPr>
          <a:xfrm>
            <a:off x="1113083" y="1349117"/>
            <a:ext cx="7901797" cy="507831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	import pickle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	file = open('important', ‘</a:t>
            </a:r>
            <a:r>
              <a:rPr lang="en-IN" sz="2400" b="1" dirty="0" err="1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w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b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')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	for 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i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in range(5):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    		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name= input('Enter name: ')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    		roll= input('Enter roll: ')</a:t>
            </a:r>
          </a:p>
          <a:p>
            <a:pPr>
              <a:lnSpc>
                <a:spcPct val="150000"/>
              </a:lnSpc>
            </a:pPr>
            <a:r>
              <a:rPr lang="en-IN" sz="2400" b="1" dirty="0">
                <a:solidFill>
                  <a:srgbClr val="00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    		per= input('Enter per: ')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		</a:t>
            </a:r>
            <a:r>
              <a:rPr lang="en-US" sz="2400" b="1" dirty="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str</a:t>
            </a:r>
            <a:r>
              <a:rPr lang="en-US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=[</a:t>
            </a:r>
            <a:r>
              <a:rPr lang="en-US" sz="2400" b="1" dirty="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name,roll,per</a:t>
            </a:r>
            <a:r>
              <a:rPr lang="en-US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]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		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pickle.dump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(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str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, file)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	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file.close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()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C0CBC2-C03F-4A46-B99A-E39886341C08}"/>
              </a:ext>
            </a:extLst>
          </p:cNvPr>
          <p:cNvSpPr txBox="1"/>
          <p:nvPr/>
        </p:nvSpPr>
        <p:spPr>
          <a:xfrm>
            <a:off x="536370" y="589187"/>
            <a:ext cx="1135082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  <a:latin typeface="Calibri"/>
                <a:cs typeface="Calibri"/>
              </a:rPr>
              <a:t>Example 2: (Writing 5 students records into a binary file)</a:t>
            </a:r>
            <a:endParaRPr lang="en-US" sz="3200" b="1" dirty="0"/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75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449" b="32586"/>
          <a:stretch/>
        </p:blipFill>
        <p:spPr>
          <a:xfrm>
            <a:off x="1591283" y="1766333"/>
            <a:ext cx="6413603" cy="354496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</p:pic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488004" y="387554"/>
            <a:ext cx="2206558" cy="53430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Program:</a:t>
            </a:r>
          </a:p>
        </p:txBody>
      </p:sp>
    </p:spTree>
    <p:extLst>
      <p:ext uri="{BB962C8B-B14F-4D97-AF65-F5344CB8AC3E}">
        <p14:creationId xmlns:p14="http://schemas.microsoft.com/office/powerpoint/2010/main" val="1409627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E7788B-B6FA-4933-A1CC-696CAE2B3115}"/>
              </a:ext>
            </a:extLst>
          </p:cNvPr>
          <p:cNvSpPr txBox="1"/>
          <p:nvPr/>
        </p:nvSpPr>
        <p:spPr>
          <a:xfrm>
            <a:off x="602205" y="496302"/>
            <a:ext cx="7848600" cy="7294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IN" sz="3600" b="1" spc="15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Reading from a binary file: </a:t>
            </a:r>
            <a:r>
              <a:rPr lang="en-IN" sz="3600" b="1" spc="15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load()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69A502-2D6C-45E0-BA85-0926C77FD4F2}"/>
              </a:ext>
            </a:extLst>
          </p:cNvPr>
          <p:cNvSpPr txBox="1"/>
          <p:nvPr/>
        </p:nvSpPr>
        <p:spPr>
          <a:xfrm>
            <a:off x="1759797" y="1874337"/>
            <a:ext cx="9487907" cy="39138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181717"/>
                </a:solidFill>
                <a:latin typeface="Calibri"/>
                <a:cs typeface="Calibri"/>
              </a:rPr>
              <a:t>load() function  is used to retrieve pickled data.</a:t>
            </a:r>
            <a:endParaRPr lang="en-US" sz="2400" dirty="0">
              <a:solidFill>
                <a:srgbClr val="181717"/>
              </a:solidFill>
              <a:latin typeface="Calibri"/>
              <a:cs typeface="Calibri"/>
            </a:endParaRPr>
          </a:p>
          <a:p>
            <a:pPr marL="285750" lvl="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181717"/>
                </a:solidFill>
                <a:latin typeface="Calibri"/>
                <a:cs typeface="Calibri"/>
              </a:rPr>
              <a:t>The argument of load function is the file object.</a:t>
            </a:r>
          </a:p>
          <a:p>
            <a:pPr marL="285750" lvl="0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solidFill>
                  <a:srgbClr val="181717"/>
                </a:solidFill>
                <a:latin typeface="Calibri"/>
                <a:cs typeface="Calibri"/>
              </a:rPr>
              <a:t>It reads a single record from the file and returns it.</a:t>
            </a:r>
          </a:p>
          <a:p>
            <a:pPr marL="457200" indent="-45720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FF0000"/>
                </a:solidFill>
                <a:latin typeface="Calibri"/>
                <a:cs typeface="Calibri"/>
              </a:rPr>
              <a:t>Syntax:</a:t>
            </a:r>
          </a:p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en-IN" sz="2400" b="1" dirty="0">
                <a:solidFill>
                  <a:srgbClr val="FF0000"/>
                </a:solidFill>
                <a:latin typeface="Calibri"/>
                <a:cs typeface="Calibri"/>
              </a:rPr>
              <a:t>Rec= pickle. load(file handle) </a:t>
            </a:r>
            <a:endParaRPr lang="en-US" sz="2400" b="1" dirty="0">
              <a:solidFill>
                <a:srgbClr val="FF0000"/>
              </a:solidFill>
              <a:ea typeface="+mn-lt"/>
              <a:cs typeface="+mn-lt"/>
            </a:endParaRPr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05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96E3C4-C4AF-4B63-80A3-533B36DCFF07}"/>
              </a:ext>
            </a:extLst>
          </p:cNvPr>
          <p:cNvSpPr txBox="1"/>
          <p:nvPr/>
        </p:nvSpPr>
        <p:spPr>
          <a:xfrm>
            <a:off x="2371378" y="1595974"/>
            <a:ext cx="6533072" cy="493981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1000"/>
              </a:spcAft>
              <a:tabLst>
                <a:tab pos="1146175" algn="l"/>
              </a:tabLst>
            </a:pP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import pickle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 defTabSz="1377950">
              <a:spcBef>
                <a:spcPts val="0"/>
              </a:spcBef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file = open('important.dat', '</a:t>
            </a:r>
            <a:r>
              <a:rPr lang="en-IN" sz="2400" b="1" dirty="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rb</a:t>
            </a: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')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 defTabSz="1377950">
              <a:spcBef>
                <a:spcPts val="0"/>
              </a:spcBef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rec1= </a:t>
            </a:r>
            <a:r>
              <a:rPr lang="en-IN" sz="2400" b="1" dirty="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pickle.load</a:t>
            </a: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(file)</a:t>
            </a:r>
          </a:p>
          <a:p>
            <a:pPr defTabSz="1377950"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rec2= </a:t>
            </a:r>
            <a:r>
              <a:rPr lang="en-IN" sz="2400" b="1" dirty="0" err="1">
                <a:latin typeface="Calibri"/>
                <a:ea typeface="Times New Roman" panose="02020603050405020304" pitchFamily="18" charset="0"/>
                <a:cs typeface="Calibri"/>
              </a:rPr>
              <a:t>pickle.load</a:t>
            </a: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(file)</a:t>
            </a:r>
            <a:endParaRPr lang="en-US" sz="2400" b="1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defTabSz="1377950"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rec3= </a:t>
            </a:r>
            <a:r>
              <a:rPr lang="en-IN" sz="2400" b="1" dirty="0" err="1">
                <a:latin typeface="Calibri"/>
                <a:ea typeface="Times New Roman" panose="02020603050405020304" pitchFamily="18" charset="0"/>
                <a:cs typeface="Calibri"/>
              </a:rPr>
              <a:t>pickle.load</a:t>
            </a: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(file)</a:t>
            </a:r>
          </a:p>
          <a:p>
            <a:pPr defTabSz="1377950"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Print(rec1)</a:t>
            </a:r>
          </a:p>
          <a:p>
            <a:pPr defTabSz="1377950"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Print(rec2)</a:t>
            </a:r>
          </a:p>
          <a:p>
            <a:pPr defTabSz="1377950"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Print(rec3)</a:t>
            </a:r>
            <a:endParaRPr lang="en-US" sz="2400" b="1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 defTabSz="1377950">
              <a:spcBef>
                <a:spcPts val="0"/>
              </a:spcBef>
              <a:spcAft>
                <a:spcPts val="1000"/>
              </a:spcAft>
              <a:tabLst>
                <a:tab pos="4086225" algn="l"/>
              </a:tabLst>
            </a:pPr>
            <a:r>
              <a:rPr lang="en-IN" sz="2400" b="1" dirty="0" err="1">
                <a:effectLst/>
                <a:latin typeface="Calibri"/>
                <a:ea typeface="Times New Roman" panose="02020603050405020304" pitchFamily="18" charset="0"/>
                <a:cs typeface="Calibri"/>
              </a:rPr>
              <a:t>file.close</a:t>
            </a: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()</a:t>
            </a:r>
            <a:endParaRPr lang="en-US" sz="2400" b="1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0" defTabSz="1377950">
              <a:spcBef>
                <a:spcPts val="0"/>
              </a:spcBef>
              <a:spcAft>
                <a:spcPts val="1000"/>
              </a:spcAft>
              <a:tabLst>
                <a:tab pos="5362575" algn="l"/>
              </a:tabLst>
            </a:pPr>
            <a:r>
              <a:rPr lang="en-IN" sz="2400" b="1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BE65EE-3676-4F32-A8EA-D554B8725825}"/>
              </a:ext>
            </a:extLst>
          </p:cNvPr>
          <p:cNvSpPr txBox="1"/>
          <p:nvPr/>
        </p:nvSpPr>
        <p:spPr>
          <a:xfrm>
            <a:off x="447574" y="768008"/>
            <a:ext cx="1143962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  <a:latin typeface="Calibri"/>
                <a:cs typeface="Calibri"/>
              </a:rPr>
              <a:t>Example: (Read and display 1</a:t>
            </a:r>
            <a:r>
              <a:rPr lang="en-IN" sz="3200" b="1" baseline="30000" dirty="0">
                <a:solidFill>
                  <a:srgbClr val="FF0000"/>
                </a:solidFill>
                <a:latin typeface="Calibri"/>
                <a:cs typeface="Calibri"/>
              </a:rPr>
              <a:t>st</a:t>
            </a:r>
            <a:r>
              <a:rPr lang="en-IN" sz="3200" b="1" dirty="0">
                <a:solidFill>
                  <a:srgbClr val="FF0000"/>
                </a:solidFill>
                <a:latin typeface="Calibri"/>
                <a:cs typeface="Calibri"/>
              </a:rPr>
              <a:t> 3 records from a binary file):</a:t>
            </a:r>
            <a:endParaRPr lang="en-US" sz="3200" dirty="0"/>
          </a:p>
        </p:txBody>
      </p:sp>
      <p:pic>
        <p:nvPicPr>
          <p:cNvPr id="7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580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71" y="1788324"/>
            <a:ext cx="7840169" cy="3534268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679" y="386326"/>
            <a:ext cx="1381125" cy="85725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0727" y="2557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Program:</a:t>
            </a:r>
          </a:p>
        </p:txBody>
      </p:sp>
    </p:spTree>
    <p:extLst>
      <p:ext uri="{BB962C8B-B14F-4D97-AF65-F5344CB8AC3E}">
        <p14:creationId xmlns:p14="http://schemas.microsoft.com/office/powerpoint/2010/main" val="4232841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77" b="-1"/>
          <a:stretch/>
        </p:blipFill>
        <p:spPr>
          <a:xfrm>
            <a:off x="0" y="2140084"/>
            <a:ext cx="12192000" cy="269856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5085" y="238666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2928848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05E489-81B5-448A-96EF-46636A2A021A}"/>
              </a:ext>
            </a:extLst>
          </p:cNvPr>
          <p:cNvSpPr txBox="1"/>
          <p:nvPr/>
        </p:nvSpPr>
        <p:spPr>
          <a:xfrm>
            <a:off x="525538" y="976190"/>
            <a:ext cx="5431766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Session Review:</a:t>
            </a:r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2D379D-41B9-4A64-8A53-E96F918C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7971" y="1669982"/>
            <a:ext cx="5552872" cy="4351338"/>
          </a:xfrm>
        </p:spPr>
        <p:txBody>
          <a:bodyPr/>
          <a:lstStyle/>
          <a:p>
            <a:pPr lvl="0" rtl="0">
              <a:lnSpc>
                <a:spcPct val="150000"/>
              </a:lnSpc>
            </a:pPr>
            <a:r>
              <a:rPr lang="en-US" sz="2800" b="0" dirty="0">
                <a:latin typeface="+mn-lt"/>
              </a:rPr>
              <a:t>Binary File Operations</a:t>
            </a:r>
          </a:p>
          <a:p>
            <a:pPr lvl="0" rtl="0">
              <a:lnSpc>
                <a:spcPct val="150000"/>
              </a:lnSpc>
            </a:pPr>
            <a:r>
              <a:rPr lang="en-US" sz="2800" b="0" dirty="0">
                <a:latin typeface="+mn-lt"/>
              </a:rPr>
              <a:t>File Modes</a:t>
            </a:r>
          </a:p>
          <a:p>
            <a:pPr lvl="0">
              <a:lnSpc>
                <a:spcPct val="150000"/>
              </a:lnSpc>
            </a:pPr>
            <a:r>
              <a:rPr lang="en-US" sz="2800" b="0" dirty="0">
                <a:latin typeface="+mn-lt"/>
              </a:rPr>
              <a:t>Pickle Module</a:t>
            </a:r>
          </a:p>
          <a:p>
            <a:pPr lvl="0" rtl="0">
              <a:lnSpc>
                <a:spcPct val="150000"/>
              </a:lnSpc>
            </a:pPr>
            <a:r>
              <a:rPr lang="en-US" sz="2800" b="0" dirty="0">
                <a:latin typeface="+mn-lt"/>
              </a:rPr>
              <a:t>Writing into Binary File</a:t>
            </a:r>
          </a:p>
          <a:p>
            <a:pPr lvl="0" rtl="0">
              <a:lnSpc>
                <a:spcPct val="150000"/>
              </a:lnSpc>
            </a:pPr>
            <a:r>
              <a:rPr lang="en-US" sz="2800" b="0" dirty="0">
                <a:latin typeface="+mn-lt"/>
              </a:rPr>
              <a:t>Reading from a binary 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03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Diagram 128">
            <a:extLst>
              <a:ext uri="{FF2B5EF4-FFF2-40B4-BE49-F238E27FC236}">
                <a16:creationId xmlns:a16="http://schemas.microsoft.com/office/drawing/2014/main" id="{2F1C6569-0DC3-4776-8E76-F4BA62366B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0272649"/>
              </p:ext>
            </p:extLst>
          </p:nvPr>
        </p:nvGraphicFramePr>
        <p:xfrm>
          <a:off x="918463" y="900763"/>
          <a:ext cx="8174564" cy="4582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613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EB92B-4128-4167-A17A-E7DDDDB411B8}"/>
              </a:ext>
            </a:extLst>
          </p:cNvPr>
          <p:cNvSpPr txBox="1">
            <a:spLocks/>
          </p:cNvSpPr>
          <p:nvPr/>
        </p:nvSpPr>
        <p:spPr bwMode="auto">
          <a:xfrm>
            <a:off x="311286" y="226082"/>
            <a:ext cx="3408898" cy="860069"/>
          </a:xfrm>
          <a:prstGeom prst="rect">
            <a:avLst/>
          </a:prstGeom>
        </p:spPr>
        <p:txBody>
          <a:bodyPr spcFirstLastPara="1"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00">
              <a:spcAft>
                <a:spcPts val="450"/>
              </a:spcAft>
              <a:buClr>
                <a:srgbClr val="000000"/>
              </a:buClr>
              <a:buSzPts val="5200"/>
              <a:defRPr/>
            </a:pPr>
            <a:r>
              <a:rPr lang="en-US" sz="3200" b="1" dirty="0">
                <a:ln w="3175" cmpd="sng">
                  <a:noFill/>
                </a:ln>
                <a:solidFill>
                  <a:srgbClr val="FF0000"/>
                </a:solidFill>
                <a:ea typeface="+mj-ea"/>
                <a:cs typeface="+mj-cs"/>
                <a:sym typeface="Arial" pitchFamily="34" charset="0"/>
              </a:rPr>
              <a:t>Assignments:</a:t>
            </a:r>
            <a:endParaRPr lang="en-US" sz="3200" b="1" dirty="0">
              <a:ln w="3175" cmpd="sng">
                <a:noFill/>
              </a:ln>
              <a:solidFill>
                <a:srgbClr val="FF0000"/>
              </a:solidFill>
              <a:ea typeface="+mj-ea"/>
              <a:cs typeface="+mj-cs"/>
            </a:endParaRPr>
          </a:p>
        </p:txBody>
      </p:sp>
      <p:sp>
        <p:nvSpPr>
          <p:cNvPr id="3" name="Google Shape;64;p14">
            <a:extLst>
              <a:ext uri="{FF2B5EF4-FFF2-40B4-BE49-F238E27FC236}">
                <a16:creationId xmlns:a16="http://schemas.microsoft.com/office/drawing/2014/main" id="{ECC4E278-53BF-4BC7-8173-98C4523D8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170" y="1163313"/>
            <a:ext cx="10669477" cy="49748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28700" lvl="2" indent="-342900" defTabSz="457200">
              <a:lnSpc>
                <a:spcPct val="160000"/>
              </a:lnSpc>
              <a:spcBef>
                <a:spcPct val="20000"/>
              </a:spcBef>
              <a:spcAft>
                <a:spcPts val="600"/>
              </a:spcAft>
              <a:buSzPct val="114999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Write the properties of a binary file.</a:t>
            </a:r>
          </a:p>
          <a:p>
            <a:pPr marL="1028700" lvl="2" indent="-342900" defTabSz="457200">
              <a:lnSpc>
                <a:spcPct val="160000"/>
              </a:lnSpc>
              <a:spcBef>
                <a:spcPct val="20000"/>
              </a:spcBef>
              <a:spcAft>
                <a:spcPts val="600"/>
              </a:spcAft>
              <a:buSzPct val="114999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Differentiate between a text file and binary file.</a:t>
            </a:r>
          </a:p>
          <a:p>
            <a:pPr marL="1028700" lvl="2" indent="-342900" defTabSz="457200">
              <a:lnSpc>
                <a:spcPct val="160000"/>
              </a:lnSpc>
              <a:spcBef>
                <a:spcPct val="20000"/>
              </a:spcBef>
              <a:spcAft>
                <a:spcPts val="600"/>
              </a:spcAft>
              <a:buSzPct val="114999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Describe about pickle module.</a:t>
            </a:r>
          </a:p>
          <a:p>
            <a:pPr marL="1028700" lvl="2" indent="-342900" defTabSz="457200">
              <a:lnSpc>
                <a:spcPct val="160000"/>
              </a:lnSpc>
              <a:spcBef>
                <a:spcPct val="20000"/>
              </a:spcBef>
              <a:spcAft>
                <a:spcPts val="600"/>
              </a:spcAft>
              <a:buSzPct val="114999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Differentiate between pickling and unpickling.</a:t>
            </a:r>
          </a:p>
          <a:p>
            <a:pPr marL="1028700" lvl="2" indent="-342900" defTabSz="457200">
              <a:lnSpc>
                <a:spcPct val="160000"/>
              </a:lnSpc>
              <a:spcBef>
                <a:spcPct val="20000"/>
              </a:spcBef>
              <a:spcAft>
                <a:spcPts val="600"/>
              </a:spcAft>
              <a:buSzPct val="114999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create a binary file to store 5 books information in a file book_info.dat containing information like book name, authors name and price.</a:t>
            </a:r>
          </a:p>
          <a:p>
            <a:pPr marL="1028700" lvl="2" indent="-342900" defTabSz="457200">
              <a:lnSpc>
                <a:spcPct val="160000"/>
              </a:lnSpc>
              <a:spcBef>
                <a:spcPct val="20000"/>
              </a:spcBef>
              <a:spcAft>
                <a:spcPts val="600"/>
              </a:spcAft>
              <a:buSzPct val="114999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Write a program to read and display the first 5 records of a binary file.</a:t>
            </a:r>
            <a:endParaRPr lang="en-US" sz="2400" dirty="0"/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469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7;p16">
            <a:extLst>
              <a:ext uri="{FF2B5EF4-FFF2-40B4-BE49-F238E27FC236}">
                <a16:creationId xmlns:a16="http://schemas.microsoft.com/office/drawing/2014/main" id="{F04BAA35-A730-4EDC-BEF7-8602950B9FCA}"/>
              </a:ext>
            </a:extLst>
          </p:cNvPr>
          <p:cNvSpPr txBox="1"/>
          <p:nvPr/>
        </p:nvSpPr>
        <p:spPr>
          <a:xfrm>
            <a:off x="1329265" y="1605064"/>
            <a:ext cx="8836139" cy="3595021"/>
          </a:xfrm>
          <a:prstGeom prst="rect">
            <a:avLst/>
          </a:prstGeom>
        </p:spPr>
        <p:txBody>
          <a:bodyPr spcFirstLastPara="1"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 defTabSz="457200" fontAlgn="auto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SzPts val="4000"/>
              <a:defRPr/>
            </a:pPr>
            <a:r>
              <a:rPr lang="en-US" sz="4800" b="1" dirty="0">
                <a:ln w="3175" cmpd="sng">
                  <a:noFill/>
                </a:ln>
                <a:solidFill>
                  <a:srgbClr val="FF0000"/>
                </a:solidFill>
                <a:ea typeface="+mj-ea"/>
                <a:cs typeface="+mj-cs"/>
                <a:sym typeface="Arial"/>
              </a:rPr>
              <a:t>THANKING YOU</a:t>
            </a:r>
            <a:endParaRPr lang="en-US" sz="4800" b="1" dirty="0">
              <a:ln w="3175" cmpd="sng">
                <a:noFill/>
              </a:ln>
              <a:solidFill>
                <a:srgbClr val="FF0000"/>
              </a:solidFill>
              <a:ea typeface="+mj-ea"/>
              <a:cs typeface="+mj-cs"/>
            </a:endParaRPr>
          </a:p>
          <a:p>
            <a:pPr marL="457200" algn="ctr" defTabSz="457200">
              <a:lnSpc>
                <a:spcPct val="90000"/>
              </a:lnSpc>
              <a:spcAft>
                <a:spcPts val="600"/>
              </a:spcAft>
              <a:buSzPts val="4000"/>
              <a:defRPr/>
            </a:pPr>
            <a:endParaRPr lang="en-US" sz="4800" b="1" dirty="0">
              <a:ln w="3175" cmpd="sng">
                <a:noFill/>
              </a:ln>
              <a:solidFill>
                <a:srgbClr val="262626"/>
              </a:solidFill>
              <a:latin typeface="+mj-lt"/>
              <a:ea typeface="+mj-ea"/>
              <a:cs typeface="+mj-cs"/>
              <a:sym typeface="Arial"/>
            </a:endParaRPr>
          </a:p>
          <a:p>
            <a:pPr marL="457200" algn="ctr" defTabSz="457200" fontAlgn="auto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SzPts val="4000"/>
              <a:defRPr/>
            </a:pPr>
            <a:r>
              <a:rPr lang="en-US" sz="4800" b="1" dirty="0">
                <a:ln w="3175" cmpd="sng">
                  <a:noFill/>
                </a:ln>
                <a:ea typeface="+mj-ea"/>
                <a:cs typeface="+mj-cs"/>
                <a:sym typeface="Arial"/>
              </a:rPr>
              <a:t>ODM EDUCATIONAL GROUP</a:t>
            </a:r>
            <a:endParaRPr lang="en-US" sz="4800" b="1" dirty="0">
              <a:ln w="3175" cmpd="sng">
                <a:noFill/>
              </a:ln>
              <a:ea typeface="+mj-ea"/>
              <a:cs typeface="+mj-cs"/>
            </a:endParaRPr>
          </a:p>
          <a:p>
            <a:pPr algn="ctr" defTabSz="457200" fontAlgn="auto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SzPts val="1400"/>
              <a:defRPr/>
            </a:pPr>
            <a:endParaRPr lang="en-US" sz="4800" dirty="0">
              <a:ln w="3175" cmpd="sng">
                <a:noFill/>
              </a:ln>
              <a:solidFill>
                <a:srgbClr val="262626"/>
              </a:solidFill>
              <a:latin typeface="+mj-lt"/>
              <a:ea typeface="+mj-ea"/>
              <a:cs typeface="+mj-cs"/>
              <a:sym typeface="Arial"/>
            </a:endParaRPr>
          </a:p>
        </p:txBody>
      </p:sp>
      <p:pic>
        <p:nvPicPr>
          <p:cNvPr id="4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E4BEF4E6-19E3-4DB8-BEDA-BAF052AAD8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0844195"/>
              </p:ext>
            </p:extLst>
          </p:nvPr>
        </p:nvGraphicFramePr>
        <p:xfrm>
          <a:off x="1202377" y="1148888"/>
          <a:ext cx="8080534" cy="3973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77862" y="235810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22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095E54-106E-4ED9-8904-282FB6D04D70}"/>
              </a:ext>
            </a:extLst>
          </p:cNvPr>
          <p:cNvSpPr txBox="1"/>
          <p:nvPr/>
        </p:nvSpPr>
        <p:spPr>
          <a:xfrm>
            <a:off x="651917" y="378123"/>
            <a:ext cx="8839200" cy="6254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>
              <a:lnSpc>
                <a:spcPct val="115000"/>
              </a:lnSpc>
              <a:spcBef>
                <a:spcPts val="570"/>
              </a:spcBef>
              <a:spcAft>
                <a:spcPts val="0"/>
              </a:spcAft>
              <a:tabLst>
                <a:tab pos="1170940" algn="l"/>
              </a:tabLst>
            </a:pPr>
            <a:r>
              <a:rPr lang="en-IN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/>
              </a:rPr>
              <a:t>Binary File: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E253B6-A1A7-4407-A15F-13CD37701FE5}"/>
              </a:ext>
            </a:extLst>
          </p:cNvPr>
          <p:cNvSpPr txBox="1"/>
          <p:nvPr/>
        </p:nvSpPr>
        <p:spPr>
          <a:xfrm>
            <a:off x="1838691" y="1280968"/>
            <a:ext cx="10268213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231F20"/>
                </a:solidFill>
              </a:rPr>
              <a:t>Most</a:t>
            </a:r>
            <a:r>
              <a:rPr lang="en-US" sz="2400" dirty="0">
                <a:solidFill>
                  <a:srgbClr val="231F20"/>
                </a:solidFill>
                <a:ea typeface="+mn-lt"/>
                <a:cs typeface="+mn-lt"/>
              </a:rPr>
              <a:t> of the files that we see in our computer system are called binary files.</a:t>
            </a:r>
            <a:endParaRPr lang="en-US" sz="2400" dirty="0">
              <a:ea typeface="+mn-lt"/>
              <a:cs typeface="+mn-lt"/>
            </a:endParaRPr>
          </a:p>
          <a:p>
            <a:pPr algn="l"/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0D40E2-0C7E-4CB5-84B8-DBD93542CDF4}"/>
              </a:ext>
            </a:extLst>
          </p:cNvPr>
          <p:cNvSpPr txBox="1"/>
          <p:nvPr/>
        </p:nvSpPr>
        <p:spPr>
          <a:xfrm>
            <a:off x="1916513" y="2194829"/>
            <a:ext cx="8594784" cy="43427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705"/>
              </a:spcBef>
            </a:pPr>
            <a:r>
              <a:rPr lang="en-US" sz="2400" b="1" dirty="0">
                <a:solidFill>
                  <a:srgbClr val="FF0000"/>
                </a:solidFill>
                <a:ea typeface="+mn-lt"/>
                <a:cs typeface="+mn-lt"/>
              </a:rPr>
              <a:t>Example:</a:t>
            </a:r>
            <a:endParaRPr lang="en-US" sz="2400" dirty="0">
              <a:solidFill>
                <a:srgbClr val="FF0000"/>
              </a:solidFill>
              <a:ea typeface="+mn-lt"/>
              <a:cs typeface="+mn-lt"/>
            </a:endParaRPr>
          </a:p>
          <a:p>
            <a:pPr marL="342900" indent="-342900">
              <a:lnSpc>
                <a:spcPct val="114999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ea typeface="+mn-lt"/>
                <a:cs typeface="+mn-lt"/>
              </a:rPr>
              <a:t>Document files: 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.pdf, .doc, 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xls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 etc.</a:t>
            </a:r>
            <a:endParaRPr lang="en-US" sz="2400" dirty="0">
              <a:ea typeface="+mn-lt"/>
              <a:cs typeface="+mn-lt"/>
            </a:endParaRPr>
          </a:p>
          <a:p>
            <a:pPr marL="342900" indent="-342900">
              <a:lnSpc>
                <a:spcPct val="114999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ea typeface="+mn-lt"/>
                <a:cs typeface="+mn-lt"/>
              </a:rPr>
              <a:t>Image files: 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png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 .jpg, .gif, .bmp etc.</a:t>
            </a:r>
            <a:endParaRPr lang="en-US" sz="2400" dirty="0">
              <a:ea typeface="+mn-lt"/>
              <a:cs typeface="+mn-lt"/>
            </a:endParaRPr>
          </a:p>
          <a:p>
            <a:pPr marL="342900" indent="-342900">
              <a:lnSpc>
                <a:spcPct val="114999"/>
              </a:lnSpc>
              <a:spcBef>
                <a:spcPts val="605"/>
              </a:spcBef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ea typeface="+mn-lt"/>
                <a:cs typeface="+mn-lt"/>
              </a:rPr>
              <a:t>Video files: 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.mp4, .3gp, 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mkv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 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avi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 etc.</a:t>
            </a:r>
            <a:endParaRPr lang="en-US" sz="2400" dirty="0">
              <a:ea typeface="+mn-lt"/>
              <a:cs typeface="+mn-lt"/>
            </a:endParaRPr>
          </a:p>
          <a:p>
            <a:pPr marL="342900" indent="-342900">
              <a:lnSpc>
                <a:spcPct val="114999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ea typeface="+mn-lt"/>
                <a:cs typeface="+mn-lt"/>
              </a:rPr>
              <a:t>Audio files: 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.mp3, .wav, 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mka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 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aac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 etc.</a:t>
            </a:r>
            <a:endParaRPr lang="en-US" sz="2400" dirty="0">
              <a:ea typeface="+mn-lt"/>
              <a:cs typeface="+mn-lt"/>
            </a:endParaRPr>
          </a:p>
          <a:p>
            <a:pPr marL="342900" indent="-342900">
              <a:lnSpc>
                <a:spcPct val="114999"/>
              </a:lnSpc>
              <a:spcBef>
                <a:spcPts val="605"/>
              </a:spcBef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ea typeface="+mn-lt"/>
                <a:cs typeface="+mn-lt"/>
              </a:rPr>
              <a:t>Database files: 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mdb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 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accde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 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frm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 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sqlite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 etc.</a:t>
            </a:r>
            <a:endParaRPr lang="en-US" sz="2400" dirty="0">
              <a:ea typeface="+mn-lt"/>
              <a:cs typeface="+mn-lt"/>
            </a:endParaRPr>
          </a:p>
          <a:p>
            <a:pPr marL="342900" indent="-342900">
              <a:lnSpc>
                <a:spcPct val="114999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ea typeface="+mn-lt"/>
                <a:cs typeface="+mn-lt"/>
              </a:rPr>
              <a:t>Archive files: 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.zip, 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rar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 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iso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 .7z etc.</a:t>
            </a:r>
            <a:endParaRPr lang="en-US" sz="2400" dirty="0">
              <a:ea typeface="+mn-lt"/>
              <a:cs typeface="+mn-lt"/>
            </a:endParaRPr>
          </a:p>
          <a:p>
            <a:pPr marL="342900" indent="-342900">
              <a:lnSpc>
                <a:spcPct val="114999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2400" b="1" dirty="0">
                <a:solidFill>
                  <a:srgbClr val="231F20"/>
                </a:solidFill>
                <a:ea typeface="+mn-lt"/>
                <a:cs typeface="+mn-lt"/>
              </a:rPr>
              <a:t>Executable files: 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.exe, .</a:t>
            </a:r>
            <a:r>
              <a:rPr lang="en-IN" sz="2400" dirty="0" err="1">
                <a:solidFill>
                  <a:srgbClr val="231F20"/>
                </a:solidFill>
                <a:ea typeface="+mn-lt"/>
                <a:cs typeface="+mn-lt"/>
              </a:rPr>
              <a:t>dll</a:t>
            </a:r>
            <a:r>
              <a:rPr lang="en-IN" sz="2400" dirty="0">
                <a:solidFill>
                  <a:srgbClr val="231F20"/>
                </a:solidFill>
                <a:ea typeface="+mn-lt"/>
                <a:cs typeface="+mn-lt"/>
              </a:rPr>
              <a:t>, .class etc.</a:t>
            </a:r>
            <a:r>
              <a:rPr lang="en-IN" sz="2400" dirty="0">
                <a:ea typeface="+mn-lt"/>
                <a:cs typeface="+mn-lt"/>
              </a:rPr>
              <a:t> </a:t>
            </a:r>
            <a:endParaRPr lang="en-US" sz="2400" dirty="0">
              <a:ea typeface="+mn-lt"/>
              <a:cs typeface="+mn-lt"/>
            </a:endParaRPr>
          </a:p>
          <a:p>
            <a:pPr algn="l"/>
            <a:endParaRPr lang="en-US" sz="2400" dirty="0"/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9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095E54-106E-4ED9-8904-282FB6D04D70}"/>
              </a:ext>
            </a:extLst>
          </p:cNvPr>
          <p:cNvSpPr txBox="1"/>
          <p:nvPr/>
        </p:nvSpPr>
        <p:spPr>
          <a:xfrm>
            <a:off x="531097" y="379402"/>
            <a:ext cx="9342407" cy="9393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algn="just">
              <a:lnSpc>
                <a:spcPct val="200000"/>
              </a:lnSpc>
              <a:spcAft>
                <a:spcPts val="0"/>
              </a:spcAft>
              <a:tabLst>
                <a:tab pos="1170940" algn="l"/>
              </a:tabLst>
            </a:pPr>
            <a:r>
              <a:rPr lang="en-IN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Binary File Properties:</a:t>
            </a:r>
            <a:endParaRPr lang="en-US" sz="3200" dirty="0">
              <a:effectLst/>
              <a:ea typeface="Palatino Linotype" panose="02040502050505030304" pitchFamily="18" charset="0"/>
              <a:cs typeface="Palatino Linotype" panose="0204050205050503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6BEC33-23CA-4C19-B1D6-80BB82FBE5CA}"/>
              </a:ext>
            </a:extLst>
          </p:cNvPr>
          <p:cNvSpPr txBox="1"/>
          <p:nvPr/>
        </p:nvSpPr>
        <p:spPr>
          <a:xfrm>
            <a:off x="1547443" y="1687173"/>
            <a:ext cx="9797537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marR="239395" indent="-285750" algn="just">
              <a:lnSpc>
                <a:spcPct val="200000"/>
              </a:lnSpc>
              <a:buFont typeface="Arial,Sans-Serif"/>
              <a:buChar char="•"/>
            </a:pPr>
            <a:r>
              <a:rPr lang="en-US" sz="2400" dirty="0">
                <a:solidFill>
                  <a:srgbClr val="231F20"/>
                </a:solidFill>
                <a:ea typeface="+mn-lt"/>
                <a:cs typeface="+mn-lt"/>
              </a:rPr>
              <a:t>All binary files follow a specific format.</a:t>
            </a:r>
          </a:p>
          <a:p>
            <a:pPr marL="285750" marR="239395" indent="-285750" algn="just">
              <a:lnSpc>
                <a:spcPct val="150000"/>
              </a:lnSpc>
              <a:buFont typeface="Arial,Sans-Serif"/>
              <a:buChar char="•"/>
            </a:pPr>
            <a:r>
              <a:rPr lang="en-US" sz="2400" dirty="0">
                <a:solidFill>
                  <a:srgbClr val="231F20"/>
                </a:solidFill>
                <a:ea typeface="+mn-lt"/>
                <a:cs typeface="+mn-lt"/>
              </a:rPr>
              <a:t>Not in human readable form. </a:t>
            </a:r>
          </a:p>
          <a:p>
            <a:pPr marL="285750" marR="239395" indent="-285750" algn="just">
              <a:lnSpc>
                <a:spcPct val="150000"/>
              </a:lnSpc>
              <a:buFont typeface="Arial,Sans-Serif"/>
              <a:buChar char="•"/>
            </a:pPr>
            <a:r>
              <a:rPr lang="en-US" sz="2400" dirty="0">
                <a:solidFill>
                  <a:srgbClr val="231F20"/>
                </a:solidFill>
                <a:ea typeface="+mn-lt"/>
                <a:cs typeface="+mn-lt"/>
              </a:rPr>
              <a:t>Doesn’t have any EOL character.</a:t>
            </a:r>
          </a:p>
          <a:p>
            <a:pPr marL="285750" marR="239395" indent="-285750" algn="just">
              <a:lnSpc>
                <a:spcPct val="200000"/>
              </a:lnSpc>
              <a:buFont typeface="Arial,Sans-Serif"/>
              <a:buChar char="•"/>
            </a:pPr>
            <a:r>
              <a:rPr lang="en-US" sz="2400" dirty="0">
                <a:solidFill>
                  <a:srgbClr val="231F20"/>
                </a:solidFill>
                <a:ea typeface="+mn-lt"/>
                <a:cs typeface="+mn-lt"/>
              </a:rPr>
              <a:t>They are in the form of binary, so translation is not required. </a:t>
            </a:r>
            <a:endParaRPr lang="en-US" sz="2400" dirty="0">
              <a:ea typeface="+mn-lt"/>
              <a:cs typeface="+mn-lt"/>
            </a:endParaRPr>
          </a:p>
          <a:p>
            <a:pPr marL="285750" marR="239395" indent="-285750" algn="just">
              <a:lnSpc>
                <a:spcPct val="150000"/>
              </a:lnSpc>
              <a:buFont typeface="Arial,Sans-Serif"/>
              <a:buChar char="•"/>
            </a:pPr>
            <a:r>
              <a:rPr lang="en-US" sz="2400" dirty="0">
                <a:solidFill>
                  <a:srgbClr val="231F20"/>
                </a:solidFill>
                <a:ea typeface="+mn-lt"/>
                <a:cs typeface="+mn-lt"/>
              </a:rPr>
              <a:t>These files are faster in working.</a:t>
            </a:r>
            <a:endParaRPr lang="en-US" sz="2400" dirty="0">
              <a:ea typeface="+mn-lt"/>
              <a:cs typeface="+mn-lt"/>
            </a:endParaRPr>
          </a:p>
          <a:p>
            <a:pPr algn="l"/>
            <a:endParaRPr lang="en-US" sz="2400" b="1" dirty="0"/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19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D47118-3ACE-4066-BB35-0856C5DCFE99}"/>
              </a:ext>
            </a:extLst>
          </p:cNvPr>
          <p:cNvSpPr txBox="1"/>
          <p:nvPr/>
        </p:nvSpPr>
        <p:spPr>
          <a:xfrm>
            <a:off x="688492" y="437001"/>
            <a:ext cx="3625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File Modes: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EE912E1-CEEA-4183-B4F1-32F5728F7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954165"/>
              </p:ext>
            </p:extLst>
          </p:nvPr>
        </p:nvGraphicFramePr>
        <p:xfrm>
          <a:off x="1515631" y="1590157"/>
          <a:ext cx="10167164" cy="50469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22122">
                  <a:extLst>
                    <a:ext uri="{9D8B030D-6E8A-4147-A177-3AD203B41FA5}">
                      <a16:colId xmlns:a16="http://schemas.microsoft.com/office/drawing/2014/main" val="3831105091"/>
                    </a:ext>
                  </a:extLst>
                </a:gridCol>
                <a:gridCol w="8145042">
                  <a:extLst>
                    <a:ext uri="{9D8B030D-6E8A-4147-A177-3AD203B41FA5}">
                      <a16:colId xmlns:a16="http://schemas.microsoft.com/office/drawing/2014/main" val="37195900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Character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119440"/>
                  </a:ext>
                </a:extLst>
              </a:tr>
              <a:tr h="939034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>
                          <a:latin typeface="+mn-lt"/>
                        </a:rPr>
                        <a:t>rb</a:t>
                      </a:r>
                    </a:p>
                    <a:p>
                      <a:pPr algn="ctr"/>
                      <a:r>
                        <a:rPr lang="en-US" sz="2400" b="1" i="1" dirty="0">
                          <a:latin typeface="+mn-lt"/>
                        </a:rPr>
                        <a:t>                                  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1" dirty="0">
                          <a:latin typeface="+mn-lt"/>
                        </a:rPr>
                        <a:t>Open a file for reading only in binary format. Starts reading from beginning of file.</a:t>
                      </a:r>
                    </a:p>
                    <a:p>
                      <a:endParaRPr lang="en-US" sz="2400" b="1" i="1" dirty="0">
                        <a:latin typeface="+mn-lt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322686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wb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Same as w but opens in binary mode.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031721"/>
                  </a:ext>
                </a:extLst>
              </a:tr>
              <a:tr h="5562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rb+</a:t>
                      </a:r>
                    </a:p>
                    <a:p>
                      <a:pPr marL="0" algn="ctr" defTabSz="914400" rtl="0" eaLnBrk="1" latinLnBrk="0" hangingPunct="1"/>
                      <a:endParaRPr lang="en-US" sz="2400" b="1" i="1" kern="1200" dirty="0" err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rb but also allows to write  into the file.</a:t>
                      </a:r>
                    </a:p>
                    <a:p>
                      <a:pPr marL="0" algn="l" defTabSz="914400" rtl="0" eaLnBrk="1" latinLnBrk="0" hangingPunct="1"/>
                      <a:endParaRPr lang="en-US" sz="24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679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>
                          <a:latin typeface="+mn-lt"/>
                        </a:rPr>
                        <a:t>wb+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i="1" dirty="0">
                          <a:latin typeface="+mn-lt"/>
                        </a:rPr>
                        <a:t>Same as wb but also allows to read from file.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082599"/>
                  </a:ext>
                </a:extLst>
              </a:tr>
              <a:tr h="74167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i="1" dirty="0">
                          <a:latin typeface="+mn-lt"/>
                        </a:rPr>
                        <a:t>ab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i="1" dirty="0">
                          <a:latin typeface="+mn-lt"/>
                        </a:rPr>
                        <a:t>Same as a but in binary format. Creates a new file if file does not exist.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282896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i="1" dirty="0">
                          <a:latin typeface="+mn-lt"/>
                        </a:rPr>
                        <a:t>ab+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i="1" dirty="0">
                          <a:latin typeface="+mn-lt"/>
                        </a:rPr>
                        <a:t>Same as ab but also open for reading.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6012"/>
                  </a:ext>
                </a:extLst>
              </a:tr>
            </a:tbl>
          </a:graphicData>
        </a:graphic>
      </p:graphicFrame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325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948E538-4914-4CE2-A9E5-8EB149FFF73D}"/>
              </a:ext>
            </a:extLst>
          </p:cNvPr>
          <p:cNvSpPr txBox="1"/>
          <p:nvPr/>
        </p:nvSpPr>
        <p:spPr>
          <a:xfrm>
            <a:off x="1492067" y="1590216"/>
            <a:ext cx="10156222" cy="39703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66470" lvl="2" indent="-457200" algn="just">
              <a:buFont typeface="Arial" panose="020B0604020202020204" pitchFamily="34" charset="0"/>
              <a:buChar char="•"/>
              <a:tabLst>
                <a:tab pos="4086225" algn="l"/>
              </a:tabLst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Pickle module is used for </a:t>
            </a: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Serialization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 and </a:t>
            </a: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Deserialization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.</a:t>
            </a:r>
          </a:p>
          <a:p>
            <a:pPr marL="509270" lvl="2" algn="just">
              <a:buFont typeface="Arial" pitchFamily="34" charset="0"/>
              <a:buChar char="•"/>
              <a:tabLst>
                <a:tab pos="4086225" algn="l"/>
              </a:tabLst>
            </a:pPr>
            <a:endParaRPr lang="en-IN" sz="2400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509270" lvl="2" algn="just">
              <a:tabLst>
                <a:tab pos="4086225" algn="l"/>
              </a:tabLst>
            </a:pPr>
            <a:r>
              <a:rPr lang="en-IN" sz="24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Serialization:</a:t>
            </a:r>
            <a:endParaRPr lang="en-IN" sz="2400" dirty="0">
              <a:solidFill>
                <a:srgbClr val="FF0000"/>
              </a:solidFill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509270" lvl="2" algn="just">
              <a:lnSpc>
                <a:spcPct val="150000"/>
              </a:lnSpc>
              <a:tabLst>
                <a:tab pos="4086225" algn="l"/>
              </a:tabLst>
            </a:pPr>
            <a:endParaRPr lang="en-US" sz="2400" dirty="0"/>
          </a:p>
          <a:p>
            <a:pPr marL="966470" lvl="2" indent="-457200" algn="just">
              <a:buFont typeface="Arial" panose="020B0604020202020204" pitchFamily="34" charset="0"/>
              <a:buChar char="•"/>
              <a:tabLst>
                <a:tab pos="4086225" algn="l"/>
              </a:tabLst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Process to convert any kind of python objects (list, </a:t>
            </a:r>
            <a:r>
              <a:rPr lang="en-IN" sz="2400" dirty="0" err="1">
                <a:latin typeface="Calibri"/>
                <a:ea typeface="Times New Roman" panose="02020603050405020304" pitchFamily="18" charset="0"/>
                <a:cs typeface="Calibri"/>
              </a:rPr>
              <a:t>dict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, etc.) into byte streams (0s and 1s) is called </a:t>
            </a:r>
            <a:r>
              <a:rPr lang="en-IN" sz="2400" b="1" dirty="0">
                <a:latin typeface="Calibri"/>
                <a:ea typeface="Times New Roman" panose="02020603050405020304" pitchFamily="18" charset="0"/>
                <a:cs typeface="Calibri"/>
              </a:rPr>
              <a:t>pickling or serialization or flattening or marshalling. </a:t>
            </a:r>
          </a:p>
          <a:p>
            <a:pPr marL="966470" lvl="2" indent="-457200" algn="just">
              <a:buFont typeface="Arial" panose="020B0604020202020204" pitchFamily="34" charset="0"/>
              <a:buChar char="•"/>
              <a:tabLst>
                <a:tab pos="4086225" algn="l"/>
              </a:tabLst>
            </a:pPr>
            <a:endParaRPr lang="en-IN" sz="2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966470" lvl="2" indent="-457200" algn="just">
              <a:buFont typeface="Arial" panose="020B0604020202020204" pitchFamily="34" charset="0"/>
              <a:buChar char="•"/>
              <a:tabLst>
                <a:tab pos="4086225" algn="l"/>
              </a:tabLst>
            </a:pP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It  is used to store python objects like lists, dictionaries, class objects, and more.</a:t>
            </a:r>
            <a:endParaRPr lang="en-US" sz="2400" dirty="0"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AB9298-EA2D-42F1-BF3A-0BFC78DD91EB}"/>
              </a:ext>
            </a:extLst>
          </p:cNvPr>
          <p:cNvSpPr txBox="1"/>
          <p:nvPr/>
        </p:nvSpPr>
        <p:spPr>
          <a:xfrm>
            <a:off x="583943" y="511665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IN" sz="3200" b="1" dirty="0">
                <a:solidFill>
                  <a:srgbClr val="FF0000"/>
                </a:solidFill>
                <a:latin typeface="Calibri"/>
                <a:cs typeface="Calibri"/>
              </a:rPr>
              <a:t>Pickle Module:</a:t>
            </a:r>
            <a:endParaRPr lang="en-US" sz="3200" b="1" dirty="0">
              <a:ea typeface="+mn-lt"/>
              <a:cs typeface="+mn-lt"/>
            </a:endParaRPr>
          </a:p>
        </p:txBody>
      </p:sp>
      <p:pic>
        <p:nvPicPr>
          <p:cNvPr id="6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28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5462" y="571379"/>
            <a:ext cx="1120263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09270" lvl="2" algn="just">
              <a:tabLst>
                <a:tab pos="4086225" algn="l"/>
              </a:tabLst>
            </a:pP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De-Serialization:</a:t>
            </a:r>
          </a:p>
          <a:p>
            <a:pPr marL="509270" lvl="2" algn="just">
              <a:tabLst>
                <a:tab pos="4086225" algn="l"/>
              </a:tabLst>
            </a:pPr>
            <a:endParaRPr lang="en-IN" sz="2800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509270" lvl="2" algn="just">
              <a:lnSpc>
                <a:spcPct val="150000"/>
              </a:lnSpc>
              <a:tabLst>
                <a:tab pos="4086225" algn="l"/>
              </a:tabLst>
            </a:pPr>
            <a:r>
              <a:rPr lang="en-US" sz="2800" dirty="0">
                <a:latin typeface="Calibri"/>
                <a:ea typeface="Times New Roman" panose="02020603050405020304" pitchFamily="18" charset="0"/>
                <a:cs typeface="Calibri"/>
              </a:rPr>
              <a:t>       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24778" y="1559230"/>
            <a:ext cx="9144000" cy="3294872"/>
          </a:xfrm>
        </p:spPr>
        <p:txBody>
          <a:bodyPr>
            <a:normAutofit/>
          </a:bodyPr>
          <a:lstStyle/>
          <a:p>
            <a:pPr marL="85217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4086225" algn="l"/>
              </a:tabLst>
            </a:pPr>
            <a:r>
              <a:rPr lang="en-US" sz="2400" dirty="0">
                <a:ea typeface="Times New Roman" panose="02020603050405020304" pitchFamily="18" charset="0"/>
                <a:cs typeface="Calibri"/>
              </a:rPr>
              <a:t>It is the reverse process of serialization.</a:t>
            </a:r>
          </a:p>
          <a:p>
            <a:pPr marL="852170" lvl="2" indent="-342900" algn="just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4086225" algn="l"/>
              </a:tabLst>
            </a:pPr>
            <a:endParaRPr lang="en-US" sz="2400" dirty="0">
              <a:ea typeface="Times New Roman" panose="02020603050405020304" pitchFamily="18" charset="0"/>
              <a:cs typeface="Calibri"/>
            </a:endParaRPr>
          </a:p>
          <a:p>
            <a:pPr marL="852170" lvl="2" indent="-342900" algn="just">
              <a:buFont typeface="Arial" panose="020B0604020202020204" pitchFamily="34" charset="0"/>
              <a:buChar char="•"/>
              <a:tabLst>
                <a:tab pos="4086225" algn="l"/>
              </a:tabLst>
            </a:pPr>
            <a:r>
              <a:rPr lang="en-IN" sz="2400" dirty="0">
                <a:ea typeface="Times New Roman" panose="02020603050405020304" pitchFamily="18" charset="0"/>
                <a:cs typeface="Calibri"/>
              </a:rPr>
              <a:t>Process to convert byte streams (0s and 1s) back into python object is called </a:t>
            </a:r>
            <a:r>
              <a:rPr lang="en-IN" sz="2400" b="1" dirty="0">
                <a:ea typeface="Times New Roman" panose="02020603050405020304" pitchFamily="18" charset="0"/>
                <a:cs typeface="Calibri"/>
              </a:rPr>
              <a:t>unpicking or De-serialization.</a:t>
            </a:r>
          </a:p>
          <a:p>
            <a:pPr marL="966470" lvl="2" indent="-457200" algn="just">
              <a:buFont typeface="Arial" panose="020B0604020202020204" pitchFamily="34" charset="0"/>
              <a:buChar char="•"/>
              <a:tabLst>
                <a:tab pos="4086225" algn="l"/>
              </a:tabLst>
            </a:pPr>
            <a:endParaRPr lang="en-IN" sz="2400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52170" lvl="2" indent="-342900" algn="just">
              <a:buFont typeface="Arial" panose="020B0604020202020204" pitchFamily="34" charset="0"/>
              <a:buChar char="•"/>
              <a:tabLst>
                <a:tab pos="4086225" algn="l"/>
              </a:tabLst>
            </a:pPr>
            <a:r>
              <a:rPr lang="en-IN" sz="2400" dirty="0">
                <a:ea typeface="Times New Roman" panose="02020603050405020304" pitchFamily="18" charset="0"/>
                <a:cs typeface="Calibri"/>
              </a:rPr>
              <a:t>It  is used to read from binary file.</a:t>
            </a:r>
            <a:endParaRPr lang="en-US" sz="2400" dirty="0">
              <a:ea typeface="Times New Roman" panose="02020603050405020304" pitchFamily="18" charset="0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468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6;p13"/>
          <p:cNvSpPr txBox="1"/>
          <p:nvPr/>
        </p:nvSpPr>
        <p:spPr>
          <a:xfrm>
            <a:off x="861870" y="570534"/>
            <a:ext cx="9838944" cy="422082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lvl="0" defTabSz="45720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  <a:ea typeface="+mj-ea"/>
                <a:cs typeface="+mj-cs"/>
              </a:rPr>
              <a:t>Pickle Module Methods:</a:t>
            </a:r>
          </a:p>
          <a:p>
            <a:pPr lvl="0" defTabSz="45720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</a:pPr>
            <a:endParaRPr lang="en-US" sz="4400" b="1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lvl="0" defTabSz="45720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</a:pPr>
            <a:r>
              <a:rPr lang="en-US" sz="3000" dirty="0">
                <a:latin typeface="+mj-lt"/>
                <a:ea typeface="+mj-ea"/>
                <a:cs typeface="+mj-cs"/>
              </a:rPr>
              <a:t>		</a:t>
            </a:r>
            <a:r>
              <a:rPr lang="en-US" sz="2400" dirty="0">
                <a:ea typeface="+mj-ea"/>
                <a:cs typeface="+mj-cs"/>
              </a:rPr>
              <a:t>Methods under pickle module are:</a:t>
            </a:r>
          </a:p>
          <a:p>
            <a:pPr lvl="0" defTabSz="45720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ea typeface="+mj-ea"/>
                <a:cs typeface="+mj-cs"/>
              </a:rPr>
              <a:t> </a:t>
            </a:r>
          </a:p>
          <a:p>
            <a:pPr marL="1371600" lvl="2" indent="-457200" defTabSz="45720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  <a:buFont typeface="Arial" panose="020B0604020202020204" pitchFamily="34" charset="0"/>
              <a:buChar char="•"/>
            </a:pPr>
            <a:r>
              <a:rPr lang="en-US" sz="2400" b="1" dirty="0">
                <a:ea typeface="+mj-ea"/>
                <a:cs typeface="+mj-cs"/>
              </a:rPr>
              <a:t>dump() ------ for writing</a:t>
            </a:r>
          </a:p>
          <a:p>
            <a:pPr marL="1371600" lvl="2" indent="-457200" defTabSz="45720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ts val="3100"/>
              <a:buFont typeface="Arial" panose="020B0604020202020204" pitchFamily="34" charset="0"/>
              <a:buChar char="•"/>
            </a:pPr>
            <a:r>
              <a:rPr lang="en-US" sz="2400" b="1" dirty="0">
                <a:ea typeface="+mj-ea"/>
                <a:cs typeface="+mj-cs"/>
              </a:rPr>
              <a:t>load() -------- for reading</a:t>
            </a: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5DE54315-2804-471D-855B-5C8BEDB39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7862" y="226082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757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899</Words>
  <Application>Microsoft Office PowerPoint</Application>
  <PresentationFormat>Widescreen</PresentationFormat>
  <Paragraphs>131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Arial,Sans-Serif</vt:lpstr>
      <vt:lpstr>Calibri</vt:lpstr>
      <vt:lpstr>Calibri Light</vt:lpstr>
      <vt:lpstr>Century Gothic</vt:lpstr>
      <vt:lpstr>Garamond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Program:</vt:lpstr>
      <vt:lpstr>Output: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373</cp:revision>
  <dcterms:created xsi:type="dcterms:W3CDTF">2006-08-16T00:00:00Z</dcterms:created>
  <dcterms:modified xsi:type="dcterms:W3CDTF">2022-01-21T16:50:26Z</dcterms:modified>
</cp:coreProperties>
</file>