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8" r:id="rId3"/>
    <p:sldId id="269" r:id="rId4"/>
    <p:sldId id="270" r:id="rId5"/>
    <p:sldId id="258" r:id="rId6"/>
    <p:sldId id="263" r:id="rId7"/>
    <p:sldId id="259" r:id="rId8"/>
    <p:sldId id="264" r:id="rId9"/>
    <p:sldId id="260" r:id="rId10"/>
    <p:sldId id="265" r:id="rId11"/>
    <p:sldId id="261" r:id="rId12"/>
    <p:sldId id="266" r:id="rId13"/>
    <p:sldId id="262" r:id="rId14"/>
    <p:sldId id="267" r:id="rId15"/>
    <p:sldId id="275" r:id="rId16"/>
    <p:sldId id="276" r:id="rId17"/>
    <p:sldId id="273" r:id="rId18"/>
    <p:sldId id="274" r:id="rId19"/>
    <p:sldId id="2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68"/>
            <p14:sldId id="269"/>
            <p14:sldId id="270"/>
            <p14:sldId id="258"/>
            <p14:sldId id="263"/>
            <p14:sldId id="259"/>
            <p14:sldId id="264"/>
            <p14:sldId id="260"/>
            <p14:sldId id="265"/>
            <p14:sldId id="261"/>
            <p14:sldId id="266"/>
            <p14:sldId id="262"/>
            <p14:sldId id="267"/>
            <p14:sldId id="275"/>
            <p14:sldId id="276"/>
            <p14:sldId id="273"/>
            <p14:sldId id="274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4A861903-5AF0-4178-870C-C2859A817809}"/>
    <pc:docChg chg="addSld delSld modSld modSection">
      <pc:chgData name="kuber raj kunal" userId="ff53f78b27f9dcad" providerId="Windows Live" clId="Web-{4A861903-5AF0-4178-870C-C2859A817809}" dt="2021-10-30T05:00:36.815" v="260"/>
      <pc:docMkLst>
        <pc:docMk/>
      </pc:docMkLst>
      <pc:sldChg chg="addSp">
        <pc:chgData name="kuber raj kunal" userId="ff53f78b27f9dcad" providerId="Windows Live" clId="Web-{4A861903-5AF0-4178-870C-C2859A817809}" dt="2021-10-30T04:59:08.454" v="249"/>
        <pc:sldMkLst>
          <pc:docMk/>
          <pc:sldMk cId="1653987709" sldId="256"/>
        </pc:sldMkLst>
        <pc:picChg chg="add">
          <ac:chgData name="kuber raj kunal" userId="ff53f78b27f9dcad" providerId="Windows Live" clId="Web-{4A861903-5AF0-4178-870C-C2859A817809}" dt="2021-10-30T04:59:08.454" v="249"/>
          <ac:picMkLst>
            <pc:docMk/>
            <pc:sldMk cId="1653987709" sldId="256"/>
            <ac:picMk id="2" creationId="{46505CE0-69C4-4913-AD07-8E333916341A}"/>
          </ac:picMkLst>
        </pc:picChg>
      </pc:sldChg>
      <pc:sldChg chg="addSp add del">
        <pc:chgData name="kuber raj kunal" userId="ff53f78b27f9dcad" providerId="Windows Live" clId="Web-{4A861903-5AF0-4178-870C-C2859A817809}" dt="2021-10-30T05:00:36.815" v="260"/>
        <pc:sldMkLst>
          <pc:docMk/>
          <pc:sldMk cId="3621350876" sldId="257"/>
        </pc:sldMkLst>
        <pc:picChg chg="add">
          <ac:chgData name="kuber raj kunal" userId="ff53f78b27f9dcad" providerId="Windows Live" clId="Web-{4A861903-5AF0-4178-870C-C2859A817809}" dt="2021-10-30T05:00:36.815" v="260"/>
          <ac:picMkLst>
            <pc:docMk/>
            <pc:sldMk cId="3621350876" sldId="257"/>
            <ac:picMk id="2" creationId="{7C6FA8F0-4022-49A7-80F2-CC385FB9BF99}"/>
          </ac:picMkLst>
        </pc:picChg>
      </pc:sldChg>
      <pc:sldChg chg="addSp">
        <pc:chgData name="kuber raj kunal" userId="ff53f78b27f9dcad" providerId="Windows Live" clId="Web-{4A861903-5AF0-4178-870C-C2859A817809}" dt="2021-10-30T05:00:06.689" v="250"/>
        <pc:sldMkLst>
          <pc:docMk/>
          <pc:sldMk cId="0" sldId="258"/>
        </pc:sldMkLst>
        <pc:picChg chg="add">
          <ac:chgData name="kuber raj kunal" userId="ff53f78b27f9dcad" providerId="Windows Live" clId="Web-{4A861903-5AF0-4178-870C-C2859A817809}" dt="2021-10-30T05:00:06.689" v="250"/>
          <ac:picMkLst>
            <pc:docMk/>
            <pc:sldMk cId="0" sldId="258"/>
            <ac:picMk id="2" creationId="{147E13DF-CE30-4A43-95CE-E61F1602D14E}"/>
          </ac:picMkLst>
        </pc:picChg>
      </pc:sldChg>
      <pc:sldChg chg="addSp">
        <pc:chgData name="kuber raj kunal" userId="ff53f78b27f9dcad" providerId="Windows Live" clId="Web-{4A861903-5AF0-4178-870C-C2859A817809}" dt="2021-10-30T05:00:11.142" v="252"/>
        <pc:sldMkLst>
          <pc:docMk/>
          <pc:sldMk cId="0" sldId="259"/>
        </pc:sldMkLst>
        <pc:picChg chg="add">
          <ac:chgData name="kuber raj kunal" userId="ff53f78b27f9dcad" providerId="Windows Live" clId="Web-{4A861903-5AF0-4178-870C-C2859A817809}" dt="2021-10-30T05:00:11.142" v="252"/>
          <ac:picMkLst>
            <pc:docMk/>
            <pc:sldMk cId="0" sldId="259"/>
            <ac:picMk id="2" creationId="{58E9F85C-9962-4D83-A047-44EC3B7543D1}"/>
          </ac:picMkLst>
        </pc:picChg>
      </pc:sldChg>
      <pc:sldChg chg="addSp">
        <pc:chgData name="kuber raj kunal" userId="ff53f78b27f9dcad" providerId="Windows Live" clId="Web-{4A861903-5AF0-4178-870C-C2859A817809}" dt="2021-10-30T05:00:17.424" v="254"/>
        <pc:sldMkLst>
          <pc:docMk/>
          <pc:sldMk cId="0" sldId="260"/>
        </pc:sldMkLst>
        <pc:picChg chg="add">
          <ac:chgData name="kuber raj kunal" userId="ff53f78b27f9dcad" providerId="Windows Live" clId="Web-{4A861903-5AF0-4178-870C-C2859A817809}" dt="2021-10-30T05:00:17.424" v="254"/>
          <ac:picMkLst>
            <pc:docMk/>
            <pc:sldMk cId="0" sldId="260"/>
            <ac:picMk id="2" creationId="{83B0E8AD-1AF9-4D8B-B856-BE377754313A}"/>
          </ac:picMkLst>
        </pc:picChg>
      </pc:sldChg>
      <pc:sldChg chg="addSp">
        <pc:chgData name="kuber raj kunal" userId="ff53f78b27f9dcad" providerId="Windows Live" clId="Web-{4A861903-5AF0-4178-870C-C2859A817809}" dt="2021-10-30T05:00:20.986" v="256"/>
        <pc:sldMkLst>
          <pc:docMk/>
          <pc:sldMk cId="0" sldId="261"/>
        </pc:sldMkLst>
        <pc:picChg chg="add">
          <ac:chgData name="kuber raj kunal" userId="ff53f78b27f9dcad" providerId="Windows Live" clId="Web-{4A861903-5AF0-4178-870C-C2859A817809}" dt="2021-10-30T05:00:20.986" v="256"/>
          <ac:picMkLst>
            <pc:docMk/>
            <pc:sldMk cId="0" sldId="261"/>
            <ac:picMk id="2" creationId="{8F9A4A55-B856-44C2-A79E-9C237E90AD1D}"/>
          </ac:picMkLst>
        </pc:picChg>
      </pc:sldChg>
      <pc:sldChg chg="addSp">
        <pc:chgData name="kuber raj kunal" userId="ff53f78b27f9dcad" providerId="Windows Live" clId="Web-{4A861903-5AF0-4178-870C-C2859A817809}" dt="2021-10-30T05:00:26.814" v="258"/>
        <pc:sldMkLst>
          <pc:docMk/>
          <pc:sldMk cId="0" sldId="262"/>
        </pc:sldMkLst>
        <pc:picChg chg="add">
          <ac:chgData name="kuber raj kunal" userId="ff53f78b27f9dcad" providerId="Windows Live" clId="Web-{4A861903-5AF0-4178-870C-C2859A817809}" dt="2021-10-30T05:00:26.814" v="258"/>
          <ac:picMkLst>
            <pc:docMk/>
            <pc:sldMk cId="0" sldId="262"/>
            <ac:picMk id="3" creationId="{44F5A000-DE0D-402A-A75E-71EDC5F2D355}"/>
          </ac:picMkLst>
        </pc:picChg>
      </pc:sldChg>
      <pc:sldChg chg="addSp">
        <pc:chgData name="kuber raj kunal" userId="ff53f78b27f9dcad" providerId="Windows Live" clId="Web-{4A861903-5AF0-4178-870C-C2859A817809}" dt="2021-10-30T05:00:08.220" v="251"/>
        <pc:sldMkLst>
          <pc:docMk/>
          <pc:sldMk cId="2311540613" sldId="263"/>
        </pc:sldMkLst>
        <pc:picChg chg="add">
          <ac:chgData name="kuber raj kunal" userId="ff53f78b27f9dcad" providerId="Windows Live" clId="Web-{4A861903-5AF0-4178-870C-C2859A817809}" dt="2021-10-30T05:00:08.220" v="251"/>
          <ac:picMkLst>
            <pc:docMk/>
            <pc:sldMk cId="2311540613" sldId="263"/>
            <ac:picMk id="4" creationId="{BE4AEB08-03B3-4E24-8A60-0DF7CD308F84}"/>
          </ac:picMkLst>
        </pc:picChg>
      </pc:sldChg>
      <pc:sldChg chg="addSp">
        <pc:chgData name="kuber raj kunal" userId="ff53f78b27f9dcad" providerId="Windows Live" clId="Web-{4A861903-5AF0-4178-870C-C2859A817809}" dt="2021-10-30T05:00:16.033" v="253"/>
        <pc:sldMkLst>
          <pc:docMk/>
          <pc:sldMk cId="2572480301" sldId="264"/>
        </pc:sldMkLst>
        <pc:picChg chg="add">
          <ac:chgData name="kuber raj kunal" userId="ff53f78b27f9dcad" providerId="Windows Live" clId="Web-{4A861903-5AF0-4178-870C-C2859A817809}" dt="2021-10-30T05:00:16.033" v="253"/>
          <ac:picMkLst>
            <pc:docMk/>
            <pc:sldMk cId="2572480301" sldId="264"/>
            <ac:picMk id="4" creationId="{70E9E455-D22B-4427-B415-E313D0DB0B8F}"/>
          </ac:picMkLst>
        </pc:picChg>
      </pc:sldChg>
      <pc:sldChg chg="addSp">
        <pc:chgData name="kuber raj kunal" userId="ff53f78b27f9dcad" providerId="Windows Live" clId="Web-{4A861903-5AF0-4178-870C-C2859A817809}" dt="2021-10-30T05:00:19.158" v="255"/>
        <pc:sldMkLst>
          <pc:docMk/>
          <pc:sldMk cId="2907130452" sldId="265"/>
        </pc:sldMkLst>
        <pc:picChg chg="add">
          <ac:chgData name="kuber raj kunal" userId="ff53f78b27f9dcad" providerId="Windows Live" clId="Web-{4A861903-5AF0-4178-870C-C2859A817809}" dt="2021-10-30T05:00:19.158" v="255"/>
          <ac:picMkLst>
            <pc:docMk/>
            <pc:sldMk cId="2907130452" sldId="265"/>
            <ac:picMk id="4" creationId="{5E3C8B38-C56B-4A71-A862-E7F0AA15DD37}"/>
          </ac:picMkLst>
        </pc:picChg>
      </pc:sldChg>
      <pc:sldChg chg="addSp">
        <pc:chgData name="kuber raj kunal" userId="ff53f78b27f9dcad" providerId="Windows Live" clId="Web-{4A861903-5AF0-4178-870C-C2859A817809}" dt="2021-10-30T05:00:25.377" v="257"/>
        <pc:sldMkLst>
          <pc:docMk/>
          <pc:sldMk cId="1077027097" sldId="266"/>
        </pc:sldMkLst>
        <pc:picChg chg="add">
          <ac:chgData name="kuber raj kunal" userId="ff53f78b27f9dcad" providerId="Windows Live" clId="Web-{4A861903-5AF0-4178-870C-C2859A817809}" dt="2021-10-30T05:00:25.377" v="257"/>
          <ac:picMkLst>
            <pc:docMk/>
            <pc:sldMk cId="1077027097" sldId="266"/>
            <ac:picMk id="4" creationId="{A404DB3B-30C2-4559-886B-0E4F07390C17}"/>
          </ac:picMkLst>
        </pc:picChg>
      </pc:sldChg>
      <pc:sldChg chg="addSp">
        <pc:chgData name="kuber raj kunal" userId="ff53f78b27f9dcad" providerId="Windows Live" clId="Web-{4A861903-5AF0-4178-870C-C2859A817809}" dt="2021-10-30T05:00:34.721" v="259"/>
        <pc:sldMkLst>
          <pc:docMk/>
          <pc:sldMk cId="2529903615" sldId="267"/>
        </pc:sldMkLst>
        <pc:picChg chg="add">
          <ac:chgData name="kuber raj kunal" userId="ff53f78b27f9dcad" providerId="Windows Live" clId="Web-{4A861903-5AF0-4178-870C-C2859A817809}" dt="2021-10-30T05:00:34.721" v="259"/>
          <ac:picMkLst>
            <pc:docMk/>
            <pc:sldMk cId="2529903615" sldId="267"/>
            <ac:picMk id="4" creationId="{50F7F387-0A24-49BE-9FCB-DFFFE4053558}"/>
          </ac:picMkLst>
        </pc:picChg>
      </pc:sldChg>
      <pc:sldChg chg="addSp delSp modSp new mod modClrScheme chgLayout">
        <pc:chgData name="kuber raj kunal" userId="ff53f78b27f9dcad" providerId="Windows Live" clId="Web-{4A861903-5AF0-4178-870C-C2859A817809}" dt="2021-10-30T04:50:33.165" v="139" actId="20577"/>
        <pc:sldMkLst>
          <pc:docMk/>
          <pc:sldMk cId="3116451238" sldId="268"/>
        </pc:sldMkLst>
        <pc:spChg chg="del">
          <ac:chgData name="kuber raj kunal" userId="ff53f78b27f9dcad" providerId="Windows Live" clId="Web-{4A861903-5AF0-4178-870C-C2859A817809}" dt="2021-10-30T04:42:07.220" v="1"/>
          <ac:spMkLst>
            <pc:docMk/>
            <pc:sldMk cId="3116451238" sldId="268"/>
            <ac:spMk id="2" creationId="{DB76BEF7-8847-4E95-A57C-A8AAD24B95CB}"/>
          </ac:spMkLst>
        </pc:spChg>
        <pc:spChg chg="del">
          <ac:chgData name="kuber raj kunal" userId="ff53f78b27f9dcad" providerId="Windows Live" clId="Web-{4A861903-5AF0-4178-870C-C2859A817809}" dt="2021-10-30T04:42:07.220" v="1"/>
          <ac:spMkLst>
            <pc:docMk/>
            <pc:sldMk cId="3116451238" sldId="268"/>
            <ac:spMk id="3" creationId="{69F50FB3-174B-48CF-BF2A-A9BFF7A5DB77}"/>
          </ac:spMkLst>
        </pc:spChg>
        <pc:spChg chg="add">
          <ac:chgData name="kuber raj kunal" userId="ff53f78b27f9dcad" providerId="Windows Live" clId="Web-{4A861903-5AF0-4178-870C-C2859A817809}" dt="2021-10-30T04:42:53.673" v="6"/>
          <ac:spMkLst>
            <pc:docMk/>
            <pc:sldMk cId="3116451238" sldId="268"/>
            <ac:spMk id="4" creationId="{D58272C0-35E7-4A22-B1B7-8C37430F1E67}"/>
          </ac:spMkLst>
        </pc:spChg>
        <pc:spChg chg="add del mod">
          <ac:chgData name="kuber raj kunal" userId="ff53f78b27f9dcad" providerId="Windows Live" clId="Web-{4A861903-5AF0-4178-870C-C2859A817809}" dt="2021-10-30T04:47:13.177" v="25"/>
          <ac:spMkLst>
            <pc:docMk/>
            <pc:sldMk cId="3116451238" sldId="268"/>
            <ac:spMk id="6" creationId="{435ED87C-0DFC-4D82-BD3B-09CBEE84E083}"/>
          </ac:spMkLst>
        </pc:spChg>
        <pc:spChg chg="add mod">
          <ac:chgData name="kuber raj kunal" userId="ff53f78b27f9dcad" providerId="Windows Live" clId="Web-{4A861903-5AF0-4178-870C-C2859A817809}" dt="2021-10-30T04:50:33.165" v="139" actId="20577"/>
          <ac:spMkLst>
            <pc:docMk/>
            <pc:sldMk cId="3116451238" sldId="268"/>
            <ac:spMk id="7" creationId="{82ACF3E8-E7E5-41E8-890B-4074DB6C1217}"/>
          </ac:spMkLst>
        </pc:spChg>
        <pc:picChg chg="add mod">
          <ac:chgData name="kuber raj kunal" userId="ff53f78b27f9dcad" providerId="Windows Live" clId="Web-{4A861903-5AF0-4178-870C-C2859A817809}" dt="2021-10-30T04:46:33.427" v="18" actId="1076"/>
          <ac:picMkLst>
            <pc:docMk/>
            <pc:sldMk cId="3116451238" sldId="268"/>
            <ac:picMk id="5" creationId="{FB2A0B1C-AB01-41A6-AE3F-784952067DE5}"/>
          </ac:picMkLst>
        </pc:picChg>
      </pc:sldChg>
      <pc:sldChg chg="addSp new">
        <pc:chgData name="kuber raj kunal" userId="ff53f78b27f9dcad" providerId="Windows Live" clId="Web-{4A861903-5AF0-4178-870C-C2859A817809}" dt="2021-10-30T04:47:36.147" v="27"/>
        <pc:sldMkLst>
          <pc:docMk/>
          <pc:sldMk cId="2762774038" sldId="269"/>
        </pc:sldMkLst>
        <pc:spChg chg="add">
          <ac:chgData name="kuber raj kunal" userId="ff53f78b27f9dcad" providerId="Windows Live" clId="Web-{4A861903-5AF0-4178-870C-C2859A817809}" dt="2021-10-30T04:43:04.064" v="7"/>
          <ac:spMkLst>
            <pc:docMk/>
            <pc:sldMk cId="2762774038" sldId="269"/>
            <ac:spMk id="2" creationId="{87D503C4-7211-4CD9-8CF7-BB66AAC7CECF}"/>
          </ac:spMkLst>
        </pc:spChg>
        <pc:spChg chg="add">
          <ac:chgData name="kuber raj kunal" userId="ff53f78b27f9dcad" providerId="Windows Live" clId="Web-{4A861903-5AF0-4178-870C-C2859A817809}" dt="2021-10-30T04:47:36.147" v="27"/>
          <ac:spMkLst>
            <pc:docMk/>
            <pc:sldMk cId="2762774038" sldId="269"/>
            <ac:spMk id="5" creationId="{DDEDEA87-4664-4CDE-BC0B-1E9E75B410C0}"/>
          </ac:spMkLst>
        </pc:spChg>
        <pc:picChg chg="add">
          <ac:chgData name="kuber raj kunal" userId="ff53f78b27f9dcad" providerId="Windows Live" clId="Web-{4A861903-5AF0-4178-870C-C2859A817809}" dt="2021-10-30T04:46:38.536" v="19"/>
          <ac:picMkLst>
            <pc:docMk/>
            <pc:sldMk cId="2762774038" sldId="269"/>
            <ac:picMk id="4" creationId="{8EE233A7-16F6-47D3-9BFC-2E8216FFF18E}"/>
          </ac:picMkLst>
        </pc:picChg>
      </pc:sldChg>
      <pc:sldChg chg="addSp modSp new">
        <pc:chgData name="kuber raj kunal" userId="ff53f78b27f9dcad" providerId="Windows Live" clId="Web-{4A861903-5AF0-4178-870C-C2859A817809}" dt="2021-10-30T04:51:44.744" v="230" actId="14100"/>
        <pc:sldMkLst>
          <pc:docMk/>
          <pc:sldMk cId="954713029" sldId="270"/>
        </pc:sldMkLst>
        <pc:spChg chg="add">
          <ac:chgData name="kuber raj kunal" userId="ff53f78b27f9dcad" providerId="Windows Live" clId="Web-{4A861903-5AF0-4178-870C-C2859A817809}" dt="2021-10-30T04:43:24.736" v="10"/>
          <ac:spMkLst>
            <pc:docMk/>
            <pc:sldMk cId="954713029" sldId="270"/>
            <ac:spMk id="2" creationId="{FBF484E5-530F-449E-846D-734A8B489A9D}"/>
          </ac:spMkLst>
        </pc:spChg>
        <pc:spChg chg="add mod">
          <ac:chgData name="kuber raj kunal" userId="ff53f78b27f9dcad" providerId="Windows Live" clId="Web-{4A861903-5AF0-4178-870C-C2859A817809}" dt="2021-10-30T04:51:44.744" v="230" actId="14100"/>
          <ac:spMkLst>
            <pc:docMk/>
            <pc:sldMk cId="954713029" sldId="270"/>
            <ac:spMk id="5" creationId="{DDEDEA87-4664-4CDE-BC0B-1E9E75B410C0}"/>
          </ac:spMkLst>
        </pc:spChg>
        <pc:picChg chg="add">
          <ac:chgData name="kuber raj kunal" userId="ff53f78b27f9dcad" providerId="Windows Live" clId="Web-{4A861903-5AF0-4178-870C-C2859A817809}" dt="2021-10-30T04:46:40.786" v="20"/>
          <ac:picMkLst>
            <pc:docMk/>
            <pc:sldMk cId="954713029" sldId="270"/>
            <ac:picMk id="4" creationId="{DD38DACB-3C73-4F15-9822-68D6B6BA1AFF}"/>
          </ac:picMkLst>
        </pc:picChg>
      </pc:sldChg>
      <pc:sldChg chg="new del">
        <pc:chgData name="kuber raj kunal" userId="ff53f78b27f9dcad" providerId="Windows Live" clId="Web-{4A861903-5AF0-4178-870C-C2859A817809}" dt="2021-10-30T04:44:18.425" v="16"/>
        <pc:sldMkLst>
          <pc:docMk/>
          <pc:sldMk cId="3782529752" sldId="271"/>
        </pc:sldMkLst>
      </pc:sldChg>
      <pc:sldChg chg="new del">
        <pc:chgData name="kuber raj kunal" userId="ff53f78b27f9dcad" providerId="Windows Live" clId="Web-{4A861903-5AF0-4178-870C-C2859A817809}" dt="2021-10-30T04:44:11.503" v="13"/>
        <pc:sldMkLst>
          <pc:docMk/>
          <pc:sldMk cId="3489708728" sldId="272"/>
        </pc:sldMkLst>
      </pc:sldChg>
      <pc:sldChg chg="addSp new">
        <pc:chgData name="kuber raj kunal" userId="ff53f78b27f9dcad" providerId="Windows Live" clId="Web-{4A861903-5AF0-4178-870C-C2859A817809}" dt="2021-10-30T04:51:53.697" v="231"/>
        <pc:sldMkLst>
          <pc:docMk/>
          <pc:sldMk cId="2059935206" sldId="273"/>
        </pc:sldMkLst>
        <pc:spChg chg="add">
          <ac:chgData name="kuber raj kunal" userId="ff53f78b27f9dcad" providerId="Windows Live" clId="Web-{4A861903-5AF0-4178-870C-C2859A817809}" dt="2021-10-30T04:43:46.815" v="11"/>
          <ac:spMkLst>
            <pc:docMk/>
            <pc:sldMk cId="2059935206" sldId="273"/>
            <ac:spMk id="2" creationId="{E5A8105B-62BF-4FB3-8AFB-236876FBDC8E}"/>
          </ac:spMkLst>
        </pc:spChg>
        <pc:spChg chg="add">
          <ac:chgData name="kuber raj kunal" userId="ff53f78b27f9dcad" providerId="Windows Live" clId="Web-{4A861903-5AF0-4178-870C-C2859A817809}" dt="2021-10-30T04:51:53.697" v="231"/>
          <ac:spMkLst>
            <pc:docMk/>
            <pc:sldMk cId="2059935206" sldId="273"/>
            <ac:spMk id="6" creationId="{71DB2977-CC81-4F97-994F-BDF26F76C8C4}"/>
          </ac:spMkLst>
        </pc:spChg>
        <pc:picChg chg="add">
          <ac:chgData name="kuber raj kunal" userId="ff53f78b27f9dcad" providerId="Windows Live" clId="Web-{4A861903-5AF0-4178-870C-C2859A817809}" dt="2021-10-30T04:46:48.758" v="21"/>
          <ac:picMkLst>
            <pc:docMk/>
            <pc:sldMk cId="2059935206" sldId="273"/>
            <ac:picMk id="4" creationId="{6B8836C6-C958-4704-B285-D85E06EBBCED}"/>
          </ac:picMkLst>
        </pc:picChg>
      </pc:sldChg>
      <pc:sldChg chg="addSp modSp new">
        <pc:chgData name="kuber raj kunal" userId="ff53f78b27f9dcad" providerId="Windows Live" clId="Web-{4A861903-5AF0-4178-870C-C2859A817809}" dt="2021-10-30T04:55:04.044" v="248" actId="20577"/>
        <pc:sldMkLst>
          <pc:docMk/>
          <pc:sldMk cId="1065398366" sldId="274"/>
        </pc:sldMkLst>
        <pc:spChg chg="add">
          <ac:chgData name="kuber raj kunal" userId="ff53f78b27f9dcad" providerId="Windows Live" clId="Web-{4A861903-5AF0-4178-870C-C2859A817809}" dt="2021-10-30T04:43:55.034" v="12"/>
          <ac:spMkLst>
            <pc:docMk/>
            <pc:sldMk cId="1065398366" sldId="274"/>
            <ac:spMk id="2" creationId="{ABA4C96E-5581-41A2-830B-14725D2B1106}"/>
          </ac:spMkLst>
        </pc:spChg>
        <pc:spChg chg="add mod">
          <ac:chgData name="kuber raj kunal" userId="ff53f78b27f9dcad" providerId="Windows Live" clId="Web-{4A861903-5AF0-4178-870C-C2859A817809}" dt="2021-10-30T04:55:04.044" v="248" actId="20577"/>
          <ac:spMkLst>
            <pc:docMk/>
            <pc:sldMk cId="1065398366" sldId="274"/>
            <ac:spMk id="6" creationId="{D04C3F8F-4AAB-4537-B86D-4D1EB585E718}"/>
          </ac:spMkLst>
        </pc:spChg>
        <pc:picChg chg="add">
          <ac:chgData name="kuber raj kunal" userId="ff53f78b27f9dcad" providerId="Windows Live" clId="Web-{4A861903-5AF0-4178-870C-C2859A817809}" dt="2021-10-30T04:46:51.036" v="22"/>
          <ac:picMkLst>
            <pc:docMk/>
            <pc:sldMk cId="1065398366" sldId="274"/>
            <ac:picMk id="4" creationId="{9F2F9F4E-6E6F-4357-9531-63F3B20A9F3E}"/>
          </ac:picMkLst>
        </pc:picChg>
      </pc:sldChg>
    </pc:docChg>
  </pc:docChgLst>
  <pc:docChgLst>
    <pc:chgData name="kuber raj kunal" userId="ff53f78b27f9dcad" providerId="Windows Live" clId="Web-{F073E805-7627-4D25-BF6D-E9422BB3D276}"/>
    <pc:docChg chg="modSld sldOrd">
      <pc:chgData name="kuber raj kunal" userId="ff53f78b27f9dcad" providerId="Windows Live" clId="Web-{F073E805-7627-4D25-BF6D-E9422BB3D276}" dt="2021-10-30T15:24:50.448" v="106"/>
      <pc:docMkLst>
        <pc:docMk/>
      </pc:docMkLst>
      <pc:sldChg chg="modSp">
        <pc:chgData name="kuber raj kunal" userId="ff53f78b27f9dcad" providerId="Windows Live" clId="Web-{F073E805-7627-4D25-BF6D-E9422BB3D276}" dt="2021-10-30T15:18:03.660" v="64" actId="14100"/>
        <pc:sldMkLst>
          <pc:docMk/>
          <pc:sldMk cId="0" sldId="262"/>
        </pc:sldMkLst>
        <pc:spChg chg="mod">
          <ac:chgData name="kuber raj kunal" userId="ff53f78b27f9dcad" providerId="Windows Live" clId="Web-{F073E805-7627-4D25-BF6D-E9422BB3D276}" dt="2021-10-30T15:18:03.660" v="64" actId="14100"/>
          <ac:spMkLst>
            <pc:docMk/>
            <pc:sldMk cId="0" sldId="262"/>
            <ac:spMk id="31746" creationId="{00000000-0000-0000-0000-000000000000}"/>
          </ac:spMkLst>
        </pc:spChg>
      </pc:sldChg>
      <pc:sldChg chg="addSp delSp modSp">
        <pc:chgData name="kuber raj kunal" userId="ff53f78b27f9dcad" providerId="Windows Live" clId="Web-{F073E805-7627-4D25-BF6D-E9422BB3D276}" dt="2021-10-30T15:24:50.448" v="106"/>
        <pc:sldMkLst>
          <pc:docMk/>
          <pc:sldMk cId="1077027097" sldId="266"/>
        </pc:sldMkLst>
        <pc:spChg chg="add mod">
          <ac:chgData name="kuber raj kunal" userId="ff53f78b27f9dcad" providerId="Windows Live" clId="Web-{F073E805-7627-4D25-BF6D-E9422BB3D276}" dt="2021-10-30T15:24:50.448" v="106"/>
          <ac:spMkLst>
            <pc:docMk/>
            <pc:sldMk cId="1077027097" sldId="266"/>
            <ac:spMk id="6" creationId="{94C110EB-FFE9-4143-98AE-4FEF6017392A}"/>
          </ac:spMkLst>
        </pc:spChg>
        <pc:picChg chg="del">
          <ac:chgData name="kuber raj kunal" userId="ff53f78b27f9dcad" providerId="Windows Live" clId="Web-{F073E805-7627-4D25-BF6D-E9422BB3D276}" dt="2021-10-30T15:23:53.463" v="69"/>
          <ac:picMkLst>
            <pc:docMk/>
            <pc:sldMk cId="1077027097" sldId="266"/>
            <ac:picMk id="2" creationId="{F738C199-B669-42AE-832E-A739910446D1}"/>
          </ac:picMkLst>
        </pc:picChg>
        <pc:picChg chg="add mod">
          <ac:chgData name="kuber raj kunal" userId="ff53f78b27f9dcad" providerId="Windows Live" clId="Web-{F073E805-7627-4D25-BF6D-E9422BB3D276}" dt="2021-10-30T15:24:15.635" v="79" actId="1076"/>
          <ac:picMkLst>
            <pc:docMk/>
            <pc:sldMk cId="1077027097" sldId="266"/>
            <ac:picMk id="3" creationId="{DB8EFA32-92B1-4EC6-9D0B-5EA2D9A7D256}"/>
          </ac:picMkLst>
        </pc:picChg>
        <pc:picChg chg="add del mod">
          <ac:chgData name="kuber raj kunal" userId="ff53f78b27f9dcad" providerId="Windows Live" clId="Web-{F073E805-7627-4D25-BF6D-E9422BB3D276}" dt="2021-10-30T15:24:22.151" v="82"/>
          <ac:picMkLst>
            <pc:docMk/>
            <pc:sldMk cId="1077027097" sldId="266"/>
            <ac:picMk id="5" creationId="{A657B28A-C78D-40E2-B020-C6FA3712A1DC}"/>
          </ac:picMkLst>
        </pc:picChg>
      </pc:sldChg>
      <pc:sldChg chg="modSp">
        <pc:chgData name="kuber raj kunal" userId="ff53f78b27f9dcad" providerId="Windows Live" clId="Web-{F073E805-7627-4D25-BF6D-E9422BB3D276}" dt="2021-10-30T15:18:14.973" v="67" actId="14100"/>
        <pc:sldMkLst>
          <pc:docMk/>
          <pc:sldMk cId="2529903615" sldId="267"/>
        </pc:sldMkLst>
        <pc:spChg chg="mod">
          <ac:chgData name="kuber raj kunal" userId="ff53f78b27f9dcad" providerId="Windows Live" clId="Web-{F073E805-7627-4D25-BF6D-E9422BB3D276}" dt="2021-10-30T15:18:14.973" v="67" actId="14100"/>
          <ac:spMkLst>
            <pc:docMk/>
            <pc:sldMk cId="2529903615" sldId="267"/>
            <ac:spMk id="2" creationId="{741597CC-1F41-4EA8-A628-A5F1E6C84535}"/>
          </ac:spMkLst>
        </pc:spChg>
      </pc:sldChg>
      <pc:sldChg chg="ord">
        <pc:chgData name="kuber raj kunal" userId="ff53f78b27f9dcad" providerId="Windows Live" clId="Web-{F073E805-7627-4D25-BF6D-E9422BB3D276}" dt="2021-10-30T15:17:39.003" v="62"/>
        <pc:sldMkLst>
          <pc:docMk/>
          <pc:sldMk cId="2059935206" sldId="273"/>
        </pc:sldMkLst>
      </pc:sldChg>
      <pc:sldChg chg="modSp ord">
        <pc:chgData name="kuber raj kunal" userId="ff53f78b27f9dcad" providerId="Windows Live" clId="Web-{F073E805-7627-4D25-BF6D-E9422BB3D276}" dt="2021-10-30T15:17:39.003" v="61"/>
        <pc:sldMkLst>
          <pc:docMk/>
          <pc:sldMk cId="1065398366" sldId="274"/>
        </pc:sldMkLst>
        <pc:spChg chg="mod">
          <ac:chgData name="kuber raj kunal" userId="ff53f78b27f9dcad" providerId="Windows Live" clId="Web-{F073E805-7627-4D25-BF6D-E9422BB3D276}" dt="2021-10-30T15:17:27.815" v="60" actId="20577"/>
          <ac:spMkLst>
            <pc:docMk/>
            <pc:sldMk cId="1065398366" sldId="274"/>
            <ac:spMk id="6" creationId="{D04C3F8F-4AAB-4537-B86D-4D1EB585E718}"/>
          </ac:spMkLst>
        </pc:spChg>
      </pc:sldChg>
    </pc:docChg>
  </pc:docChgLst>
  <pc:docChgLst>
    <pc:chgData name="kuber raj kunal" userId="ff53f78b27f9dcad" providerId="Windows Live" clId="Web-{25E8184A-7428-4237-8A43-0EEC56233E84}"/>
    <pc:docChg chg="mod addSld modSld modMainMaster modSection setSldSz">
      <pc:chgData name="kuber raj kunal" userId="ff53f78b27f9dcad" providerId="Windows Live" clId="Web-{25E8184A-7428-4237-8A43-0EEC56233E84}" dt="2021-10-22T15:06:48.997" v="484" actId="1076"/>
      <pc:docMkLst>
        <pc:docMk/>
      </pc:docMkLst>
      <pc:sldChg chg="delSp modSp">
        <pc:chgData name="kuber raj kunal" userId="ff53f78b27f9dcad" providerId="Windows Live" clId="Web-{25E8184A-7428-4237-8A43-0EEC56233E84}" dt="2021-10-22T14:15:23.811" v="6" actId="14100"/>
        <pc:sldMkLst>
          <pc:docMk/>
          <pc:sldMk cId="1653987709" sldId="256"/>
        </pc:sldMkLst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15:15.546" v="4" actId="20577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25E8184A-7428-4237-8A43-0EEC56233E84}" dt="2021-10-22T14:15:23.811" v="6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25E8184A-7428-4237-8A43-0EEC56233E84}" dt="2021-10-22T14:15:03.436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25E8184A-7428-4237-8A43-0EEC56233E84}" dt="2021-10-22T14:22:07.554" v="13"/>
        <pc:sldMkLst>
          <pc:docMk/>
          <pc:sldMk cId="3621350876" sldId="257"/>
        </pc:sldMkLst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22:07.554" v="13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25E8184A-7428-4237-8A43-0EEC56233E84}" dt="2021-10-22T14:42:39.922" v="51" actId="1076"/>
        <pc:sldMkLst>
          <pc:docMk/>
          <pc:sldMk cId="0" sldId="258"/>
        </pc:sldMkLst>
        <pc:spChg chg="mod">
          <ac:chgData name="kuber raj kunal" userId="ff53f78b27f9dcad" providerId="Windows Live" clId="Web-{25E8184A-7428-4237-8A43-0EEC56233E84}" dt="2021-10-22T14:42:39.922" v="51" actId="1076"/>
          <ac:spMkLst>
            <pc:docMk/>
            <pc:sldMk cId="0" sldId="258"/>
            <ac:spMk id="1025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15:25.640" v="7"/>
          <ac:picMkLst>
            <pc:docMk/>
            <pc:sldMk cId="0" sldId="258"/>
            <ac:picMk id="5" creationId="{00000000-0000-0000-0000-000000000000}"/>
          </ac:picMkLst>
        </pc:picChg>
      </pc:sldChg>
      <pc:sldChg chg="delSp modSp">
        <pc:chgData name="kuber raj kunal" userId="ff53f78b27f9dcad" providerId="Windows Live" clId="Web-{25E8184A-7428-4237-8A43-0EEC56233E84}" dt="2021-10-22T14:46:25.973" v="118" actId="20577"/>
        <pc:sldMkLst>
          <pc:docMk/>
          <pc:sldMk cId="0" sldId="259"/>
        </pc:sldMkLst>
        <pc:spChg chg="mod">
          <ac:chgData name="kuber raj kunal" userId="ff53f78b27f9dcad" providerId="Windows Live" clId="Web-{25E8184A-7428-4237-8A43-0EEC56233E84}" dt="2021-10-22T14:46:25.973" v="118" actId="20577"/>
          <ac:spMkLst>
            <pc:docMk/>
            <pc:sldMk cId="0" sldId="259"/>
            <ac:spMk id="28673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21:56.397" v="10"/>
          <ac:picMkLst>
            <pc:docMk/>
            <pc:sldMk cId="0" sldId="259"/>
            <ac:picMk id="3" creationId="{00000000-0000-0000-0000-000000000000}"/>
          </ac:picMkLst>
        </pc:picChg>
      </pc:sldChg>
      <pc:sldChg chg="delSp modSp">
        <pc:chgData name="kuber raj kunal" userId="ff53f78b27f9dcad" providerId="Windows Live" clId="Web-{25E8184A-7428-4237-8A43-0EEC56233E84}" dt="2021-10-22T14:48:03.865" v="147" actId="20577"/>
        <pc:sldMkLst>
          <pc:docMk/>
          <pc:sldMk cId="0" sldId="260"/>
        </pc:sldMkLst>
        <pc:spChg chg="mod">
          <ac:chgData name="kuber raj kunal" userId="ff53f78b27f9dcad" providerId="Windows Live" clId="Web-{25E8184A-7428-4237-8A43-0EEC56233E84}" dt="2021-10-22T14:48:03.865" v="147" actId="20577"/>
          <ac:spMkLst>
            <pc:docMk/>
            <pc:sldMk cId="0" sldId="260"/>
            <ac:spMk id="29697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21:59.335" v="11"/>
          <ac:picMkLst>
            <pc:docMk/>
            <pc:sldMk cId="0" sldId="260"/>
            <ac:picMk id="3" creationId="{00000000-0000-0000-0000-000000000000}"/>
          </ac:picMkLst>
        </pc:picChg>
      </pc:sldChg>
      <pc:sldChg chg="addSp delSp modSp">
        <pc:chgData name="kuber raj kunal" userId="ff53f78b27f9dcad" providerId="Windows Live" clId="Web-{25E8184A-7428-4237-8A43-0EEC56233E84}" dt="2021-10-22T14:54:11.623" v="212" actId="20577"/>
        <pc:sldMkLst>
          <pc:docMk/>
          <pc:sldMk cId="0" sldId="261"/>
        </pc:sldMkLst>
        <pc:spChg chg="add del mod">
          <ac:chgData name="kuber raj kunal" userId="ff53f78b27f9dcad" providerId="Windows Live" clId="Web-{25E8184A-7428-4237-8A43-0EEC56233E84}" dt="2021-10-22T14:52:23.777" v="177"/>
          <ac:spMkLst>
            <pc:docMk/>
            <pc:sldMk cId="0" sldId="261"/>
            <ac:spMk id="2" creationId="{80DDC66D-7791-4017-A465-0E39736ED0CC}"/>
          </ac:spMkLst>
        </pc:spChg>
        <pc:spChg chg="mod">
          <ac:chgData name="kuber raj kunal" userId="ff53f78b27f9dcad" providerId="Windows Live" clId="Web-{25E8184A-7428-4237-8A43-0EEC56233E84}" dt="2021-10-22T14:54:11.623" v="212" actId="20577"/>
          <ac:spMkLst>
            <pc:docMk/>
            <pc:sldMk cId="0" sldId="261"/>
            <ac:spMk id="30721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53:43.044" v="205"/>
          <ac:picMkLst>
            <pc:docMk/>
            <pc:sldMk cId="0" sldId="261"/>
            <ac:picMk id="3" creationId="{00000000-0000-0000-0000-000000000000}"/>
          </ac:picMkLst>
        </pc:picChg>
        <pc:picChg chg="del mod">
          <ac:chgData name="kuber raj kunal" userId="ff53f78b27f9dcad" providerId="Windows Live" clId="Web-{25E8184A-7428-4237-8A43-0EEC56233E84}" dt="2021-10-22T14:21:51.147" v="9"/>
          <ac:picMkLst>
            <pc:docMk/>
            <pc:sldMk cId="0" sldId="261"/>
            <ac:picMk id="4" creationId="{00000000-0000-0000-0000-000000000000}"/>
          </ac:picMkLst>
        </pc:picChg>
      </pc:sldChg>
      <pc:sldChg chg="addSp delSp modSp">
        <pc:chgData name="kuber raj kunal" userId="ff53f78b27f9dcad" providerId="Windows Live" clId="Web-{25E8184A-7428-4237-8A43-0EEC56233E84}" dt="2021-10-22T14:58:33.675" v="276" actId="1076"/>
        <pc:sldMkLst>
          <pc:docMk/>
          <pc:sldMk cId="0" sldId="262"/>
        </pc:sldMkLst>
        <pc:spChg chg="del mod">
          <ac:chgData name="kuber raj kunal" userId="ff53f78b27f9dcad" providerId="Windows Live" clId="Web-{25E8184A-7428-4237-8A43-0EEC56233E84}" dt="2021-10-22T14:56:17.953" v="229"/>
          <ac:spMkLst>
            <pc:docMk/>
            <pc:sldMk cId="0" sldId="262"/>
            <ac:spMk id="31745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58:30.221" v="275" actId="1076"/>
          <ac:spMkLst>
            <pc:docMk/>
            <pc:sldMk cId="0" sldId="262"/>
            <ac:spMk id="31746" creationId="{00000000-0000-0000-0000-000000000000}"/>
          </ac:spMkLst>
        </pc:spChg>
        <pc:spChg chg="del mod">
          <ac:chgData name="kuber raj kunal" userId="ff53f78b27f9dcad" providerId="Windows Live" clId="Web-{25E8184A-7428-4237-8A43-0EEC56233E84}" dt="2021-10-22T14:55:17.546" v="219"/>
          <ac:spMkLst>
            <pc:docMk/>
            <pc:sldMk cId="0" sldId="262"/>
            <ac:spMk id="31747" creationId="{00000000-0000-0000-0000-000000000000}"/>
          </ac:spMkLst>
        </pc:spChg>
        <pc:picChg chg="del mod">
          <ac:chgData name="kuber raj kunal" userId="ff53f78b27f9dcad" providerId="Windows Live" clId="Web-{25E8184A-7428-4237-8A43-0EEC56233E84}" dt="2021-10-22T14:22:04.226" v="12"/>
          <ac:picMkLst>
            <pc:docMk/>
            <pc:sldMk cId="0" sldId="262"/>
            <ac:picMk id="5" creationId="{00000000-0000-0000-0000-000000000000}"/>
          </ac:picMkLst>
        </pc:picChg>
        <pc:cxnChg chg="add mod">
          <ac:chgData name="kuber raj kunal" userId="ff53f78b27f9dcad" providerId="Windows Live" clId="Web-{25E8184A-7428-4237-8A43-0EEC56233E84}" dt="2021-10-22T14:58:33.675" v="276" actId="1076"/>
          <ac:cxnSpMkLst>
            <pc:docMk/>
            <pc:sldMk cId="0" sldId="262"/>
            <ac:cxnSpMk id="2" creationId="{7AE32428-37F6-4AD5-92E1-5B40EC1EE5AF}"/>
          </ac:cxnSpMkLst>
        </pc:cxnChg>
      </pc:sldChg>
      <pc:sldChg chg="addSp modSp new">
        <pc:chgData name="kuber raj kunal" userId="ff53f78b27f9dcad" providerId="Windows Live" clId="Web-{25E8184A-7428-4237-8A43-0EEC56233E84}" dt="2021-10-22T14:43:31.344" v="61" actId="20577"/>
        <pc:sldMkLst>
          <pc:docMk/>
          <pc:sldMk cId="2311540613" sldId="263"/>
        </pc:sldMkLst>
        <pc:spChg chg="add mod">
          <ac:chgData name="kuber raj kunal" userId="ff53f78b27f9dcad" providerId="Windows Live" clId="Web-{25E8184A-7428-4237-8A43-0EEC56233E84}" dt="2021-10-22T14:43:31.344" v="61" actId="20577"/>
          <ac:spMkLst>
            <pc:docMk/>
            <pc:sldMk cId="2311540613" sldId="263"/>
            <ac:spMk id="2" creationId="{4B961B7A-2C9B-4D8D-A162-AB261197A7D5}"/>
          </ac:spMkLst>
        </pc:spChg>
      </pc:sldChg>
      <pc:sldChg chg="addSp modSp new">
        <pc:chgData name="kuber raj kunal" userId="ff53f78b27f9dcad" providerId="Windows Live" clId="Web-{25E8184A-7428-4237-8A43-0EEC56233E84}" dt="2021-10-22T14:49:43.695" v="169" actId="1076"/>
        <pc:sldMkLst>
          <pc:docMk/>
          <pc:sldMk cId="2572480301" sldId="264"/>
        </pc:sldMkLst>
        <pc:spChg chg="add mod">
          <ac:chgData name="kuber raj kunal" userId="ff53f78b27f9dcad" providerId="Windows Live" clId="Web-{25E8184A-7428-4237-8A43-0EEC56233E84}" dt="2021-10-22T14:49:43.695" v="169" actId="1076"/>
          <ac:spMkLst>
            <pc:docMk/>
            <pc:sldMk cId="2572480301" sldId="264"/>
            <ac:spMk id="2" creationId="{65149C46-8FB6-4505-B21B-442CA2B5B7EF}"/>
          </ac:spMkLst>
        </pc:spChg>
      </pc:sldChg>
      <pc:sldChg chg="addSp modSp new">
        <pc:chgData name="kuber raj kunal" userId="ff53f78b27f9dcad" providerId="Windows Live" clId="Web-{25E8184A-7428-4237-8A43-0EEC56233E84}" dt="2021-10-22T14:50:02.993" v="172" actId="14100"/>
        <pc:sldMkLst>
          <pc:docMk/>
          <pc:sldMk cId="2907130452" sldId="265"/>
        </pc:sldMkLst>
        <pc:spChg chg="add mod">
          <ac:chgData name="kuber raj kunal" userId="ff53f78b27f9dcad" providerId="Windows Live" clId="Web-{25E8184A-7428-4237-8A43-0EEC56233E84}" dt="2021-10-22T14:50:02.993" v="172" actId="14100"/>
          <ac:spMkLst>
            <pc:docMk/>
            <pc:sldMk cId="2907130452" sldId="265"/>
            <ac:spMk id="2" creationId="{793A559C-67D5-4ADA-9795-84090CC66FF9}"/>
          </ac:spMkLst>
        </pc:spChg>
      </pc:sldChg>
      <pc:sldChg chg="addSp delSp modSp new">
        <pc:chgData name="kuber raj kunal" userId="ff53f78b27f9dcad" providerId="Windows Live" clId="Web-{25E8184A-7428-4237-8A43-0EEC56233E84}" dt="2021-10-22T15:06:48.997" v="484" actId="1076"/>
        <pc:sldMkLst>
          <pc:docMk/>
          <pc:sldMk cId="1077027097" sldId="266"/>
        </pc:sldMkLst>
        <pc:graphicFrameChg chg="add del mod modGraphic">
          <ac:chgData name="kuber raj kunal" userId="ff53f78b27f9dcad" providerId="Windows Live" clId="Web-{25E8184A-7428-4237-8A43-0EEC56233E84}" dt="2021-10-22T15:06:43.512" v="481"/>
          <ac:graphicFrameMkLst>
            <pc:docMk/>
            <pc:sldMk cId="1077027097" sldId="266"/>
            <ac:graphicFrameMk id="3" creationId="{826C73E6-CB8E-4084-8F01-7E236ECD8550}"/>
          </ac:graphicFrameMkLst>
        </pc:graphicFrameChg>
        <pc:picChg chg="add mod">
          <ac:chgData name="kuber raj kunal" userId="ff53f78b27f9dcad" providerId="Windows Live" clId="Web-{25E8184A-7428-4237-8A43-0EEC56233E84}" dt="2021-10-22T15:06:48.997" v="484" actId="1076"/>
          <ac:picMkLst>
            <pc:docMk/>
            <pc:sldMk cId="1077027097" sldId="266"/>
            <ac:picMk id="2" creationId="{F738C199-B669-42AE-832E-A739910446D1}"/>
          </ac:picMkLst>
        </pc:picChg>
      </pc:sldChg>
      <pc:sldChg chg="addSp modSp new">
        <pc:chgData name="kuber raj kunal" userId="ff53f78b27f9dcad" providerId="Windows Live" clId="Web-{25E8184A-7428-4237-8A43-0EEC56233E84}" dt="2021-10-22T14:59:36.785" v="302" actId="1076"/>
        <pc:sldMkLst>
          <pc:docMk/>
          <pc:sldMk cId="2529903615" sldId="267"/>
        </pc:sldMkLst>
        <pc:spChg chg="add mod">
          <ac:chgData name="kuber raj kunal" userId="ff53f78b27f9dcad" providerId="Windows Live" clId="Web-{25E8184A-7428-4237-8A43-0EEC56233E84}" dt="2021-10-22T14:59:36.785" v="302" actId="1076"/>
          <ac:spMkLst>
            <pc:docMk/>
            <pc:sldMk cId="2529903615" sldId="267"/>
            <ac:spMk id="2" creationId="{741597CC-1F41-4EA8-A628-A5F1E6C84535}"/>
          </ac:spMkLst>
        </pc:spChg>
      </pc:sldChg>
      <pc:sldMasterChg chg="modSp modSldLayout">
        <pc:chgData name="kuber raj kunal" userId="ff53f78b27f9dcad" providerId="Windows Live" clId="Web-{25E8184A-7428-4237-8A43-0EEC56233E84}" dt="2021-10-22T14:14:22.748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25E8184A-7428-4237-8A43-0EEC56233E84}" dt="2021-10-22T14:14:22.748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25E8184A-7428-4237-8A43-0EEC56233E84}" dt="2021-10-22T14:14:22.748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25E8184A-7428-4237-8A43-0EEC56233E84}" dt="2021-10-22T14:14:22.748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NIBEDITA MOHARANA" userId="d15fb9d92a785655" providerId="LiveId" clId="{0C7ADD73-9A36-4EE7-8EF2-6744461CEA86}"/>
    <pc:docChg chg="undo custSel addSld modSld modSection">
      <pc:chgData name="NIBEDITA MOHARANA" userId="d15fb9d92a785655" providerId="LiveId" clId="{0C7ADD73-9A36-4EE7-8EF2-6744461CEA86}" dt="2022-01-21T16:45:16.593" v="323" actId="20577"/>
      <pc:docMkLst>
        <pc:docMk/>
      </pc:docMkLst>
      <pc:sldChg chg="modSp mod">
        <pc:chgData name="NIBEDITA MOHARANA" userId="d15fb9d92a785655" providerId="LiveId" clId="{0C7ADD73-9A36-4EE7-8EF2-6744461CEA86}" dt="2022-01-21T16:44:53.077" v="273" actId="20577"/>
        <pc:sldMkLst>
          <pc:docMk/>
          <pc:sldMk cId="0" sldId="260"/>
        </pc:sldMkLst>
        <pc:spChg chg="mod">
          <ac:chgData name="NIBEDITA MOHARANA" userId="d15fb9d92a785655" providerId="LiveId" clId="{0C7ADD73-9A36-4EE7-8EF2-6744461CEA86}" dt="2022-01-21T16:44:53.077" v="273" actId="20577"/>
          <ac:spMkLst>
            <pc:docMk/>
            <pc:sldMk cId="0" sldId="260"/>
            <ac:spMk id="29697" creationId="{00000000-0000-0000-0000-000000000000}"/>
          </ac:spMkLst>
        </pc:spChg>
      </pc:sldChg>
      <pc:sldChg chg="modSp mod">
        <pc:chgData name="NIBEDITA MOHARANA" userId="d15fb9d92a785655" providerId="LiveId" clId="{0C7ADD73-9A36-4EE7-8EF2-6744461CEA86}" dt="2022-01-19T17:19:28.490" v="132" actId="6549"/>
        <pc:sldMkLst>
          <pc:docMk/>
          <pc:sldMk cId="0" sldId="261"/>
        </pc:sldMkLst>
        <pc:spChg chg="mod">
          <ac:chgData name="NIBEDITA MOHARANA" userId="d15fb9d92a785655" providerId="LiveId" clId="{0C7ADD73-9A36-4EE7-8EF2-6744461CEA86}" dt="2022-01-19T17:19:28.490" v="132" actId="6549"/>
          <ac:spMkLst>
            <pc:docMk/>
            <pc:sldMk cId="0" sldId="261"/>
            <ac:spMk id="30721" creationId="{00000000-0000-0000-0000-000000000000}"/>
          </ac:spMkLst>
        </pc:spChg>
      </pc:sldChg>
      <pc:sldChg chg="addSp delSp modSp mod modClrScheme chgLayout">
        <pc:chgData name="NIBEDITA MOHARANA" userId="d15fb9d92a785655" providerId="LiveId" clId="{0C7ADD73-9A36-4EE7-8EF2-6744461CEA86}" dt="2022-01-19T17:23:14.895" v="194" actId="20577"/>
        <pc:sldMkLst>
          <pc:docMk/>
          <pc:sldMk cId="0" sldId="262"/>
        </pc:sldMkLst>
        <pc:spChg chg="add del mod ord">
          <ac:chgData name="NIBEDITA MOHARANA" userId="d15fb9d92a785655" providerId="LiveId" clId="{0C7ADD73-9A36-4EE7-8EF2-6744461CEA86}" dt="2022-01-19T17:20:02.908" v="134" actId="700"/>
          <ac:spMkLst>
            <pc:docMk/>
            <pc:sldMk cId="0" sldId="262"/>
            <ac:spMk id="4" creationId="{0269E0F6-97DE-44DC-89C2-32D2883D3018}"/>
          </ac:spMkLst>
        </pc:spChg>
        <pc:spChg chg="add del mod ord">
          <ac:chgData name="NIBEDITA MOHARANA" userId="d15fb9d92a785655" providerId="LiveId" clId="{0C7ADD73-9A36-4EE7-8EF2-6744461CEA86}" dt="2022-01-19T17:20:02.908" v="134" actId="700"/>
          <ac:spMkLst>
            <pc:docMk/>
            <pc:sldMk cId="0" sldId="262"/>
            <ac:spMk id="5" creationId="{D7F5D1F8-A744-4270-8FBD-FE6E5EBD7DC0}"/>
          </ac:spMkLst>
        </pc:spChg>
        <pc:spChg chg="add mod ord">
          <ac:chgData name="NIBEDITA MOHARANA" userId="d15fb9d92a785655" providerId="LiveId" clId="{0C7ADD73-9A36-4EE7-8EF2-6744461CEA86}" dt="2022-01-19T17:20:53.472" v="160" actId="1076"/>
          <ac:spMkLst>
            <pc:docMk/>
            <pc:sldMk cId="0" sldId="262"/>
            <ac:spMk id="6" creationId="{D96DB78B-9FA4-4373-AA56-E372CD767B89}"/>
          </ac:spMkLst>
        </pc:spChg>
        <pc:spChg chg="add mod ord">
          <ac:chgData name="NIBEDITA MOHARANA" userId="d15fb9d92a785655" providerId="LiveId" clId="{0C7ADD73-9A36-4EE7-8EF2-6744461CEA86}" dt="2022-01-19T17:23:14.895" v="194" actId="20577"/>
          <ac:spMkLst>
            <pc:docMk/>
            <pc:sldMk cId="0" sldId="262"/>
            <ac:spMk id="7" creationId="{B0B0B7E3-B79C-4B76-A25E-24C72F3CB877}"/>
          </ac:spMkLst>
        </pc:spChg>
        <pc:spChg chg="del mod">
          <ac:chgData name="NIBEDITA MOHARANA" userId="d15fb9d92a785655" providerId="LiveId" clId="{0C7ADD73-9A36-4EE7-8EF2-6744461CEA86}" dt="2022-01-19T17:21:41.039" v="163" actId="478"/>
          <ac:spMkLst>
            <pc:docMk/>
            <pc:sldMk cId="0" sldId="262"/>
            <ac:spMk id="31746" creationId="{00000000-0000-0000-0000-000000000000}"/>
          </ac:spMkLst>
        </pc:spChg>
        <pc:cxnChg chg="del">
          <ac:chgData name="NIBEDITA MOHARANA" userId="d15fb9d92a785655" providerId="LiveId" clId="{0C7ADD73-9A36-4EE7-8EF2-6744461CEA86}" dt="2022-01-19T17:22:03.656" v="172" actId="478"/>
          <ac:cxnSpMkLst>
            <pc:docMk/>
            <pc:sldMk cId="0" sldId="262"/>
            <ac:cxnSpMk id="2" creationId="{7AE32428-37F6-4AD5-92E1-5B40EC1EE5AF}"/>
          </ac:cxnSpMkLst>
        </pc:cxnChg>
      </pc:sldChg>
      <pc:sldChg chg="modSp mod">
        <pc:chgData name="NIBEDITA MOHARANA" userId="d15fb9d92a785655" providerId="LiveId" clId="{0C7ADD73-9A36-4EE7-8EF2-6744461CEA86}" dt="2022-01-19T17:13:13.237" v="6" actId="2710"/>
        <pc:sldMkLst>
          <pc:docMk/>
          <pc:sldMk cId="2311540613" sldId="263"/>
        </pc:sldMkLst>
        <pc:spChg chg="mod">
          <ac:chgData name="NIBEDITA MOHARANA" userId="d15fb9d92a785655" providerId="LiveId" clId="{0C7ADD73-9A36-4EE7-8EF2-6744461CEA86}" dt="2022-01-19T17:13:13.237" v="6" actId="2710"/>
          <ac:spMkLst>
            <pc:docMk/>
            <pc:sldMk cId="2311540613" sldId="263"/>
            <ac:spMk id="2" creationId="{4B961B7A-2C9B-4D8D-A162-AB261197A7D5}"/>
          </ac:spMkLst>
        </pc:spChg>
      </pc:sldChg>
      <pc:sldChg chg="modSp mod">
        <pc:chgData name="NIBEDITA MOHARANA" userId="d15fb9d92a785655" providerId="LiveId" clId="{0C7ADD73-9A36-4EE7-8EF2-6744461CEA86}" dt="2022-01-19T17:13:45.157" v="8" actId="14100"/>
        <pc:sldMkLst>
          <pc:docMk/>
          <pc:sldMk cId="2572480301" sldId="264"/>
        </pc:sldMkLst>
        <pc:spChg chg="mod">
          <ac:chgData name="NIBEDITA MOHARANA" userId="d15fb9d92a785655" providerId="LiveId" clId="{0C7ADD73-9A36-4EE7-8EF2-6744461CEA86}" dt="2022-01-19T17:13:45.157" v="8" actId="14100"/>
          <ac:spMkLst>
            <pc:docMk/>
            <pc:sldMk cId="2572480301" sldId="264"/>
            <ac:spMk id="2" creationId="{65149C46-8FB6-4505-B21B-442CA2B5B7EF}"/>
          </ac:spMkLst>
        </pc:spChg>
      </pc:sldChg>
      <pc:sldChg chg="modSp mod">
        <pc:chgData name="NIBEDITA MOHARANA" userId="d15fb9d92a785655" providerId="LiveId" clId="{0C7ADD73-9A36-4EE7-8EF2-6744461CEA86}" dt="2022-01-19T17:14:32.294" v="35" actId="1076"/>
        <pc:sldMkLst>
          <pc:docMk/>
          <pc:sldMk cId="2907130452" sldId="265"/>
        </pc:sldMkLst>
        <pc:spChg chg="mod">
          <ac:chgData name="NIBEDITA MOHARANA" userId="d15fb9d92a785655" providerId="LiveId" clId="{0C7ADD73-9A36-4EE7-8EF2-6744461CEA86}" dt="2022-01-19T17:14:32.294" v="35" actId="1076"/>
          <ac:spMkLst>
            <pc:docMk/>
            <pc:sldMk cId="2907130452" sldId="265"/>
            <ac:spMk id="2" creationId="{793A559C-67D5-4ADA-9795-84090CC66FF9}"/>
          </ac:spMkLst>
        </pc:spChg>
      </pc:sldChg>
      <pc:sldChg chg="modSp mod">
        <pc:chgData name="NIBEDITA MOHARANA" userId="d15fb9d92a785655" providerId="LiveId" clId="{0C7ADD73-9A36-4EE7-8EF2-6744461CEA86}" dt="2022-01-19T17:34:19.720" v="250" actId="1076"/>
        <pc:sldMkLst>
          <pc:docMk/>
          <pc:sldMk cId="2529903615" sldId="267"/>
        </pc:sldMkLst>
        <pc:spChg chg="mod">
          <ac:chgData name="NIBEDITA MOHARANA" userId="d15fb9d92a785655" providerId="LiveId" clId="{0C7ADD73-9A36-4EE7-8EF2-6744461CEA86}" dt="2022-01-19T17:23:50.600" v="206" actId="1076"/>
          <ac:spMkLst>
            <pc:docMk/>
            <pc:sldMk cId="2529903615" sldId="267"/>
            <ac:spMk id="2" creationId="{741597CC-1F41-4EA8-A628-A5F1E6C84535}"/>
          </ac:spMkLst>
        </pc:spChg>
        <pc:picChg chg="mod">
          <ac:chgData name="NIBEDITA MOHARANA" userId="d15fb9d92a785655" providerId="LiveId" clId="{0C7ADD73-9A36-4EE7-8EF2-6744461CEA86}" dt="2022-01-19T17:34:19.720" v="250" actId="1076"/>
          <ac:picMkLst>
            <pc:docMk/>
            <pc:sldMk cId="2529903615" sldId="267"/>
            <ac:picMk id="4" creationId="{50F7F387-0A24-49BE-9FCB-DFFFE4053558}"/>
          </ac:picMkLst>
        </pc:picChg>
      </pc:sldChg>
      <pc:sldChg chg="modSp mod">
        <pc:chgData name="NIBEDITA MOHARANA" userId="d15fb9d92a785655" providerId="LiveId" clId="{0C7ADD73-9A36-4EE7-8EF2-6744461CEA86}" dt="2022-01-21T16:45:16.593" v="323" actId="20577"/>
        <pc:sldMkLst>
          <pc:docMk/>
          <pc:sldMk cId="954713029" sldId="270"/>
        </pc:sldMkLst>
        <pc:spChg chg="mod">
          <ac:chgData name="NIBEDITA MOHARANA" userId="d15fb9d92a785655" providerId="LiveId" clId="{0C7ADD73-9A36-4EE7-8EF2-6744461CEA86}" dt="2022-01-21T16:45:16.593" v="323" actId="20577"/>
          <ac:spMkLst>
            <pc:docMk/>
            <pc:sldMk cId="954713029" sldId="270"/>
            <ac:spMk id="5" creationId="{DDEDEA87-4664-4CDE-BC0B-1E9E75B410C0}"/>
          </ac:spMkLst>
        </pc:spChg>
      </pc:sldChg>
      <pc:sldChg chg="addSp delSp modSp new mod modClrScheme chgLayout">
        <pc:chgData name="NIBEDITA MOHARANA" userId="d15fb9d92a785655" providerId="LiveId" clId="{0C7ADD73-9A36-4EE7-8EF2-6744461CEA86}" dt="2022-01-19T17:34:25.905" v="251"/>
        <pc:sldMkLst>
          <pc:docMk/>
          <pc:sldMk cId="3124344428" sldId="275"/>
        </pc:sldMkLst>
        <pc:spChg chg="add mod">
          <ac:chgData name="NIBEDITA MOHARANA" userId="d15fb9d92a785655" providerId="LiveId" clId="{0C7ADD73-9A36-4EE7-8EF2-6744461CEA86}" dt="2022-01-19T17:24:28.001" v="229" actId="113"/>
          <ac:spMkLst>
            <pc:docMk/>
            <pc:sldMk cId="3124344428" sldId="275"/>
            <ac:spMk id="2" creationId="{A20D760D-41C7-4E22-BEE4-F7382B96CCA0}"/>
          </ac:spMkLst>
        </pc:spChg>
        <pc:spChg chg="add mod">
          <ac:chgData name="NIBEDITA MOHARANA" userId="d15fb9d92a785655" providerId="LiveId" clId="{0C7ADD73-9A36-4EE7-8EF2-6744461CEA86}" dt="2022-01-19T17:33:06.628" v="243" actId="20577"/>
          <ac:spMkLst>
            <pc:docMk/>
            <pc:sldMk cId="3124344428" sldId="275"/>
            <ac:spMk id="3" creationId="{2FC31CE3-E4B7-4990-85E2-57E4A4EADB86}"/>
          </ac:spMkLst>
        </pc:spChg>
        <pc:spChg chg="add del">
          <ac:chgData name="NIBEDITA MOHARANA" userId="d15fb9d92a785655" providerId="LiveId" clId="{0C7ADD73-9A36-4EE7-8EF2-6744461CEA86}" dt="2022-01-19T17:32:43.985" v="239"/>
          <ac:spMkLst>
            <pc:docMk/>
            <pc:sldMk cId="3124344428" sldId="275"/>
            <ac:spMk id="4" creationId="{72D110A9-8E98-457E-B3B3-3A5F47B5C9AF}"/>
          </ac:spMkLst>
        </pc:spChg>
        <pc:picChg chg="add mod">
          <ac:chgData name="NIBEDITA MOHARANA" userId="d15fb9d92a785655" providerId="LiveId" clId="{0C7ADD73-9A36-4EE7-8EF2-6744461CEA86}" dt="2022-01-19T17:34:25.905" v="251"/>
          <ac:picMkLst>
            <pc:docMk/>
            <pc:sldMk cId="3124344428" sldId="275"/>
            <ac:picMk id="5" creationId="{D5F0E56B-192F-4FD6-B194-2B486135AD28}"/>
          </ac:picMkLst>
        </pc:picChg>
      </pc:sldChg>
      <pc:sldChg chg="addSp delSp modSp new mod modClrScheme chgLayout">
        <pc:chgData name="NIBEDITA MOHARANA" userId="d15fb9d92a785655" providerId="LiveId" clId="{0C7ADD73-9A36-4EE7-8EF2-6744461CEA86}" dt="2022-01-19T17:34:29.718" v="252"/>
        <pc:sldMkLst>
          <pc:docMk/>
          <pc:sldMk cId="2710739719" sldId="276"/>
        </pc:sldMkLst>
        <pc:spChg chg="del">
          <ac:chgData name="NIBEDITA MOHARANA" userId="d15fb9d92a785655" providerId="LiveId" clId="{0C7ADD73-9A36-4EE7-8EF2-6744461CEA86}" dt="2022-01-19T17:33:43.382" v="245" actId="700"/>
          <ac:spMkLst>
            <pc:docMk/>
            <pc:sldMk cId="2710739719" sldId="276"/>
            <ac:spMk id="2" creationId="{BDCFBABD-F17E-4D34-A719-7A2444306085}"/>
          </ac:spMkLst>
        </pc:spChg>
        <pc:spChg chg="del">
          <ac:chgData name="NIBEDITA MOHARANA" userId="d15fb9d92a785655" providerId="LiveId" clId="{0C7ADD73-9A36-4EE7-8EF2-6744461CEA86}" dt="2022-01-19T17:33:43.382" v="245" actId="700"/>
          <ac:spMkLst>
            <pc:docMk/>
            <pc:sldMk cId="2710739719" sldId="276"/>
            <ac:spMk id="3" creationId="{CE5F6432-18AE-4CB6-BA7A-B56FA66100D5}"/>
          </ac:spMkLst>
        </pc:spChg>
        <pc:picChg chg="add mod">
          <ac:chgData name="NIBEDITA MOHARANA" userId="d15fb9d92a785655" providerId="LiveId" clId="{0C7ADD73-9A36-4EE7-8EF2-6744461CEA86}" dt="2022-01-19T17:34:29.718" v="252"/>
          <ac:picMkLst>
            <pc:docMk/>
            <pc:sldMk cId="2710739719" sldId="276"/>
            <ac:picMk id="5" creationId="{3385F498-F994-4E0D-8E69-C6BBCC9989FD}"/>
          </ac:picMkLst>
        </pc:picChg>
        <pc:picChg chg="add mod">
          <ac:chgData name="NIBEDITA MOHARANA" userId="d15fb9d92a785655" providerId="LiveId" clId="{0C7ADD73-9A36-4EE7-8EF2-6744461CEA86}" dt="2022-01-19T17:34:07.139" v="249" actId="1076"/>
          <ac:picMkLst>
            <pc:docMk/>
            <pc:sldMk cId="2710739719" sldId="276"/>
            <ac:picMk id="2050" creationId="{6B39051C-D893-41F6-9D0D-2290B6F38D51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pPr/>
              <a:t>21-01-2022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670364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IN" sz="3200" b="1" cap="all" dirty="0">
                <a:solidFill>
                  <a:srgbClr val="FF0000"/>
                </a:solidFill>
              </a:rPr>
              <a:t>Standard Input, Output and Error Streams, ABSOLUTE AND RELATIVE PATH</a:t>
            </a:r>
            <a:endParaRPr lang="en-US" sz="3200" cap="all" dirty="0">
              <a:solidFill>
                <a:srgbClr val="FF0000"/>
              </a:solidFill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PERIOD-5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768486" y="3741357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4</a:t>
            </a:r>
            <a:endParaRPr sz="1800" b="1" dirty="0">
              <a:cs typeface="Calibri"/>
            </a:endParaRPr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FILE HANDLING</a:t>
            </a:r>
            <a:endParaRPr sz="1800" b="1" dirty="0">
              <a:cs typeface="Calibri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46505CE0-69C4-4913-AD07-8E33391634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93A559C-67D5-4ADA-9795-84090CC66FF9}"/>
              </a:ext>
            </a:extLst>
          </p:cNvPr>
          <p:cNvSpPr txBox="1"/>
          <p:nvPr/>
        </p:nvSpPr>
        <p:spPr>
          <a:xfrm>
            <a:off x="1253258" y="852757"/>
            <a:ext cx="9558067" cy="4420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Arial"/>
              </a:rPr>
              <a:t>The above with statement will automatically close the file after the nested block of code. ​</a:t>
            </a:r>
            <a:endParaRPr lang="en-US" sz="2400" dirty="0">
              <a:cs typeface="Calibri"/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Arial"/>
              </a:rPr>
              <a:t>The advantage of using a with statement is that it is guaranteed to close the file no matter how the nested block exits. ​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Arial"/>
              </a:rPr>
              <a:t>Even if an exception (a runtime error) occurs before the end of the block, it will close the file.​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E3C8B38-C56B-4A71-A862-E7F0AA15D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30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63747" y="120135"/>
            <a:ext cx="11464506" cy="6133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Absolute and Relative Paths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US" sz="3200" b="1" dirty="0">
              <a:solidFill>
                <a:srgbClr val="FF0000"/>
              </a:solidFill>
              <a:latin typeface="Calibri" pitchFamily="34" charset="0"/>
              <a:ea typeface="Roboto" charset="0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Roboto" charset="0"/>
              <a:cs typeface="Calibri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Full name of a file or directory or folder consists of path\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primary name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extension.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Path is a sequence of directory names which give you the hierarchy to access a particular directory or file name.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400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The Absolute Pathnames mention the paths from the top most level of the directory structure.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 charset="0"/>
              <a:cs typeface="Calibri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The relative Pathnames mention the paths with respect to another directory 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 charset="0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Let us consider the following structure :</a:t>
            </a:r>
            <a:endParaRPr 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F9A4A55-B856-44C2-A79E-9C237E90AD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A404DB3B-30C2-4559-886B-0E4F07390C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pic>
        <p:nvPicPr>
          <p:cNvPr id="3" name="Picture 4" descr="Diagram&#10;&#10;Description automatically generated">
            <a:extLst>
              <a:ext uri="{FF2B5EF4-FFF2-40B4-BE49-F238E27FC236}">
                <a16:creationId xmlns:a16="http://schemas.microsoft.com/office/drawing/2014/main" id="{DB8EFA32-92B1-4EC6-9D0B-5EA2D9A7D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50" y="1121308"/>
            <a:ext cx="10377576" cy="54492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C110EB-FFE9-4143-98AE-4FEF6017392A}"/>
              </a:ext>
            </a:extLst>
          </p:cNvPr>
          <p:cNvSpPr txBox="1"/>
          <p:nvPr/>
        </p:nvSpPr>
        <p:spPr>
          <a:xfrm>
            <a:off x="3804249" y="425570"/>
            <a:ext cx="484229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 Sample Directory Structure</a:t>
            </a:r>
          </a:p>
        </p:txBody>
      </p:sp>
    </p:spTree>
    <p:extLst>
      <p:ext uri="{BB962C8B-B14F-4D97-AF65-F5344CB8AC3E}">
        <p14:creationId xmlns:p14="http://schemas.microsoft.com/office/powerpoint/2010/main" val="10770270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>
            <a:extLst>
              <a:ext uri="{FF2B5EF4-FFF2-40B4-BE49-F238E27FC236}">
                <a16:creationId xmlns:a16="http://schemas.microsoft.com/office/drawing/2014/main" id="{44F5A000-DE0D-402A-A75E-71EDC5F2D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D96DB78B-9FA4-4373-AA56-E372CD767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87" y="81207"/>
            <a:ext cx="109728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Absolute path name: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B0B7E3-B79C-4B76-A25E-24C72F3CB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24207"/>
            <a:ext cx="11506200" cy="5328993"/>
          </a:xfrm>
        </p:spPr>
        <p:txBody>
          <a:bodyPr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Now the full name of directions Project, Sales and Accounts will be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US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E:\PROJECT, E:SALES and E : \ACCOUNTS respectively.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 charset="0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So format of path can be given as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Drive-letter :\directory [\directory…]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where first \(</a:t>
            </a:r>
            <a:r>
              <a:rPr kumimoji="0" 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blackslash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) refers to root directory and other (‘\’s) separate a directory name from  the previous one.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Now the directory BACKUPS Absolute path will be 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E:\SALES\YEARLY\BACKUP</a:t>
            </a: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41597CC-1F41-4EA8-A628-A5F1E6C84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62000"/>
            <a:ext cx="10972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Similarly full name of ONE VBP file under PROJ2 subdirectory will be :</a:t>
            </a:r>
            <a:endParaRPr lang="en-US" sz="2400" dirty="0">
              <a:latin typeface="Calibri"/>
              <a:ea typeface="+mn-lt"/>
              <a:cs typeface="Calibri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latin typeface="Calibri"/>
              <a:ea typeface="Roboto"/>
              <a:cs typeface="Calibri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E : \ PROJECT\PROJ2\ONE.VBP</a:t>
            </a: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ea typeface="Roboto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 charset="0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 charset="0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CASH ACT1’s Absolute path will be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E :\ACCOUNTS\CASH.ACT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0" i="0" u="none" strike="noStrike" cap="none" normalizeH="0" baseline="0" dirty="0">
              <a:ln>
                <a:noFill/>
              </a:ln>
              <a:effectLst/>
              <a:latin typeface="Calibri"/>
              <a:cs typeface="Calibri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and CASH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.ACT2’S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Absolute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path will be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b="0" i="0" u="none" strike="noStrike" cap="none" normalizeH="0" baseline="0" dirty="0">
              <a:ln>
                <a:noFill/>
              </a:ln>
              <a:effectLst/>
              <a:latin typeface="Calibri"/>
              <a:cs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 charset="0"/>
                <a:cs typeface="Calibri"/>
              </a:rPr>
              <a:t>E : \ACCOUTNS\HISOTRY\CASH.ACT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/>
              <a:cs typeface="Calibri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50F7F387-0A24-49BE-9FCB-DFFFE4053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15240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03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D760D-41C7-4E22-BEE4-F7382B96C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Relative Path: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31CE3-E4B7-4990-85E2-57E4A4EAD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0" i="0" dirty="0">
                <a:solidFill>
                  <a:srgbClr val="202124"/>
                </a:solidFill>
                <a:effectLst/>
              </a:rPr>
              <a:t>Relative Path is </a:t>
            </a:r>
            <a:r>
              <a:rPr lang="en-US" sz="2400" b="1" i="0" dirty="0">
                <a:solidFill>
                  <a:srgbClr val="202124"/>
                </a:solidFill>
                <a:effectLst/>
              </a:rPr>
              <a:t>the hierarchical path that locates a file or folder on a file system starting from the current directory.</a:t>
            </a:r>
          </a:p>
          <a:p>
            <a:r>
              <a:rPr lang="en-US" sz="2400" dirty="0"/>
              <a:t>There are also the dot (.) and dot-dot (..) folders. These are not real folders but special names that can be used in a path. </a:t>
            </a:r>
          </a:p>
          <a:p>
            <a:r>
              <a:rPr lang="en-US" sz="2400" dirty="0"/>
              <a:t>A single period (“dot”) for a folder name is shorthand for “this directory.” </a:t>
            </a:r>
          </a:p>
          <a:p>
            <a:r>
              <a:rPr lang="en-US" sz="2400" dirty="0"/>
              <a:t>Two periods (“dot-dot”) means “the parent folder.”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D5F0E56B-192F-4FD6-B194-2B486135AD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1800" y="15240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344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utomate the Boring Stuff with Python">
            <a:extLst>
              <a:ext uri="{FF2B5EF4-FFF2-40B4-BE49-F238E27FC236}">
                <a16:creationId xmlns:a16="http://schemas.microsoft.com/office/drawing/2014/main" id="{6B39051C-D893-41F6-9D0D-2290B6F38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685800"/>
            <a:ext cx="99060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3385F498-F994-4E0D-8E69-C6BBCC998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1800" y="15240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739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A8105B-62BF-4FB3-8AFB-236876FBDC8E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Session Review: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6B8836C6-C958-4704-B285-D85E06EBBC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DB2977-CC81-4F97-994F-BDF26F76C8C4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Standard input, output and error steams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Python data files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Absolute and Relative Path</a:t>
            </a:r>
          </a:p>
        </p:txBody>
      </p:sp>
    </p:spTree>
    <p:extLst>
      <p:ext uri="{BB962C8B-B14F-4D97-AF65-F5344CB8AC3E}">
        <p14:creationId xmlns:p14="http://schemas.microsoft.com/office/powerpoint/2010/main" val="20599352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A4C96E-5581-41A2-830B-14725D2B1106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Assignment: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9F2F9F4E-6E6F-4357-9531-63F3B20A9F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4C3F8F-4AAB-4537-B86D-4D1EB585E718}"/>
              </a:ext>
            </a:extLst>
          </p:cNvPr>
          <p:cNvSpPr txBox="1"/>
          <p:nvPr/>
        </p:nvSpPr>
        <p:spPr>
          <a:xfrm>
            <a:off x="3142891" y="1791420"/>
            <a:ext cx="5834332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are the standard streams in Python?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absolute and relative path?</a:t>
            </a:r>
          </a:p>
        </p:txBody>
      </p:sp>
    </p:spTree>
    <p:extLst>
      <p:ext uri="{BB962C8B-B14F-4D97-AF65-F5344CB8AC3E}">
        <p14:creationId xmlns:p14="http://schemas.microsoft.com/office/powerpoint/2010/main" val="1065398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7C6FA8F0-4022-49A7-80F2-CC385FB9B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D58272C0-35E7-4A22-B1B7-8C37430F1E67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Learning Outcomes:</a:t>
            </a: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B2A0B1C-AB01-41A6-AE3F-784952067D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7" name="TextBox 1">
            <a:extLst>
              <a:ext uri="{FF2B5EF4-FFF2-40B4-BE49-F238E27FC236}">
                <a16:creationId xmlns:a16="http://schemas.microsoft.com/office/drawing/2014/main" id="{82ACF3E8-E7E5-41E8-890B-4074DB6C1217}"/>
              </a:ext>
            </a:extLst>
          </p:cNvPr>
          <p:cNvSpPr txBox="1"/>
          <p:nvPr/>
        </p:nvSpPr>
        <p:spPr>
          <a:xfrm>
            <a:off x="2855344" y="1892060"/>
            <a:ext cx="879606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/>
              <a:t>Students will learn about standard input, output &amp; error streams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/>
              <a:buChar char="•"/>
            </a:pPr>
            <a:r>
              <a:rPr lang="en-US" sz="2400" dirty="0">
                <a:cs typeface="Calibri"/>
              </a:rPr>
              <a:t>They will learn about absolute and relative path</a:t>
            </a:r>
          </a:p>
        </p:txBody>
      </p:sp>
    </p:spTree>
    <p:extLst>
      <p:ext uri="{BB962C8B-B14F-4D97-AF65-F5344CB8AC3E}">
        <p14:creationId xmlns:p14="http://schemas.microsoft.com/office/powerpoint/2010/main" val="311645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503C4-7211-4CD9-8CF7-BB66AAC7CECF}"/>
              </a:ext>
            </a:extLst>
          </p:cNvPr>
          <p:cNvSpPr txBox="1"/>
          <p:nvPr/>
        </p:nvSpPr>
        <p:spPr>
          <a:xfrm>
            <a:off x="842513" y="741871"/>
            <a:ext cx="4727275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>
                <a:solidFill>
                  <a:srgbClr val="FF0000"/>
                </a:solidFill>
              </a:rPr>
              <a:t>Discussed So Far: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8EE233A7-16F6-47D3-9BFC-2E8216FFF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2743200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flush()</a:t>
            </a:r>
            <a:endParaRPr lang="en-US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Processing a File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File Pointer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2774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F484E5-530F-449E-846D-734A8B489A9D}"/>
              </a:ext>
            </a:extLst>
          </p:cNvPr>
          <p:cNvSpPr txBox="1"/>
          <p:nvPr/>
        </p:nvSpPr>
        <p:spPr>
          <a:xfrm>
            <a:off x="871268" y="885645"/>
            <a:ext cx="3994030" cy="58477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cs typeface="Calibri"/>
              </a:rPr>
              <a:t>Sub Concepts: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DD38DACB-3C73-4F15-9822-68D6B6BA1A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DDEDEA87-4664-4CDE-BC0B-1E9E75B410C0}"/>
              </a:ext>
            </a:extLst>
          </p:cNvPr>
          <p:cNvSpPr txBox="1"/>
          <p:nvPr/>
        </p:nvSpPr>
        <p:spPr>
          <a:xfrm>
            <a:off x="3142891" y="1791420"/>
            <a:ext cx="5834332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Standard input, output and error streams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With statement </a:t>
            </a:r>
            <a:r>
              <a:rPr lang="en-US" sz="2400">
                <a:cs typeface="Calibri"/>
              </a:rPr>
              <a:t>in opening a file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Absolute and Relative Path</a:t>
            </a:r>
          </a:p>
        </p:txBody>
      </p:sp>
    </p:spTree>
    <p:extLst>
      <p:ext uri="{BB962C8B-B14F-4D97-AF65-F5344CB8AC3E}">
        <p14:creationId xmlns:p14="http://schemas.microsoft.com/office/powerpoint/2010/main" val="954713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46341" y="594547"/>
            <a:ext cx="10616242" cy="5390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ea typeface="Roboto"/>
                <a:cs typeface="Calibri"/>
              </a:rPr>
              <a:t>Standard Input, Output and Error Streams</a:t>
            </a:r>
            <a:r>
              <a:rPr lang="en-US" sz="3200" b="1" dirty="0">
                <a:solidFill>
                  <a:srgbClr val="FF0000"/>
                </a:solidFill>
                <a:ea typeface="Roboto"/>
                <a:cs typeface="Calibri"/>
              </a:rPr>
              <a:t>:</a:t>
            </a:r>
            <a:endParaRPr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Roboto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FF0000"/>
              </a:solidFill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1657350" marR="0" lvl="3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Roboto"/>
                <a:cs typeface="Calibri"/>
              </a:rPr>
              <a:t>If someone asks you to give input to a program interactively or by typing, you known what device you need for it – the keyboard.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Roboto"/>
              <a:cs typeface="Calibri"/>
            </a:endParaRPr>
          </a:p>
          <a:p>
            <a:pPr marL="1657350" lvl="3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Roboto"/>
                <a:cs typeface="Calibri"/>
              </a:rPr>
              <a:t>Similarly, if someone says that the output is to be displayed, you know which device it will be displayed on – the monitor.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Roboto"/>
              <a:cs typeface="Calibri"/>
            </a:endParaRPr>
          </a:p>
          <a:p>
            <a:pPr marL="1657350" lvl="3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Roboto"/>
                <a:cs typeface="Calibri"/>
              </a:rPr>
              <a:t>So, we can safely say that the Keyboard is the standard input device and the monitor is standard output device.</a:t>
            </a:r>
            <a:r>
              <a:rPr lang="en-US" sz="2400" dirty="0">
                <a:solidFill>
                  <a:srgbClr val="000000"/>
                </a:solidFill>
                <a:ea typeface="Roboto"/>
                <a:cs typeface="Calibri"/>
              </a:rPr>
              <a:t> 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Roboto"/>
              <a:cs typeface="Calibri" pitchFamily="34" charset="0"/>
            </a:endParaRPr>
          </a:p>
          <a:p>
            <a:pPr marL="1657350" lvl="3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Roboto"/>
                <a:cs typeface="Calibri"/>
              </a:rPr>
              <a:t>Similarly, any error if occurs is also displayed on the monitor. So, the monitor is also standard error device.</a:t>
            </a:r>
            <a:r>
              <a:rPr lang="en-US" sz="2400" dirty="0">
                <a:solidFill>
                  <a:srgbClr val="000000"/>
                </a:solidFill>
                <a:ea typeface="Roboto"/>
                <a:cs typeface="Calibri"/>
              </a:rPr>
              <a:t> 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Roboto"/>
              <a:cs typeface="Calibri" pitchFamily="34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147E13DF-CE30-4A43-95CE-E61F1602D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961B7A-2C9B-4D8D-A162-AB261197A7D5}"/>
              </a:ext>
            </a:extLst>
          </p:cNvPr>
          <p:cNvSpPr txBox="1"/>
          <p:nvPr/>
        </p:nvSpPr>
        <p:spPr>
          <a:xfrm>
            <a:off x="838200" y="424132"/>
            <a:ext cx="10820400" cy="61290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Segoe UI"/>
              </a:rPr>
              <a:t>That is,​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cs typeface="Arial"/>
              </a:rPr>
              <a:t>Standard input device (stdin) – reads from the keyboard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cs typeface="Arial"/>
              </a:rPr>
              <a:t>Standard output device (</a:t>
            </a:r>
            <a:r>
              <a:rPr lang="en-US" sz="2400" b="1" dirty="0" err="1">
                <a:cs typeface="Arial"/>
              </a:rPr>
              <a:t>stdout</a:t>
            </a:r>
            <a:r>
              <a:rPr lang="en-US" sz="2400" b="1" dirty="0">
                <a:cs typeface="Arial"/>
              </a:rPr>
              <a:t>) – prints to the display and can be redirected as standard input.</a:t>
            </a:r>
            <a:r>
              <a:rPr lang="en-US" sz="2400" dirty="0">
                <a:cs typeface="Arial"/>
              </a:rPr>
              <a:t>​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>
                <a:cs typeface="Arial"/>
              </a:rPr>
              <a:t>Standard error device (stderr) – Same as </a:t>
            </a:r>
            <a:r>
              <a:rPr lang="en-US" sz="2400" b="1" dirty="0" err="1">
                <a:cs typeface="Arial"/>
              </a:rPr>
              <a:t>stdout</a:t>
            </a:r>
            <a:r>
              <a:rPr lang="en-US" sz="2400" b="1" dirty="0">
                <a:cs typeface="Arial"/>
              </a:rPr>
              <a:t> but normally only for errors. </a:t>
            </a:r>
            <a:r>
              <a:rPr lang="en-US" sz="2400" dirty="0">
                <a:cs typeface="Arial"/>
              </a:rPr>
              <a:t>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cs typeface="Segoe UI"/>
              </a:rPr>
              <a:t>These standard devices are implemented as files called standard streams. </a:t>
            </a:r>
            <a:r>
              <a:rPr lang="en-US" sz="2400" dirty="0">
                <a:cs typeface="Segoe UI"/>
              </a:rPr>
              <a:t>​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cs typeface="Segoe UI"/>
              </a:rPr>
              <a:t>In Python, you can use these standard stream files by using sys module. </a:t>
            </a:r>
            <a:r>
              <a:rPr lang="en-US" sz="2400" dirty="0">
                <a:cs typeface="Segoe UI"/>
              </a:rPr>
              <a:t>​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2400" dirty="0">
                <a:cs typeface="Segoe UI"/>
              </a:rPr>
              <a:t>After importing, you can use these standard streams (</a:t>
            </a:r>
            <a:r>
              <a:rPr lang="en-IN" sz="2400" b="1" dirty="0">
                <a:cs typeface="Segoe UI"/>
              </a:rPr>
              <a:t>stdin, </a:t>
            </a:r>
            <a:r>
              <a:rPr lang="en-IN" sz="2400" b="1" dirty="0" err="1">
                <a:cs typeface="Segoe UI"/>
              </a:rPr>
              <a:t>stdout</a:t>
            </a:r>
            <a:r>
              <a:rPr lang="en-IN" sz="2400" dirty="0">
                <a:cs typeface="Segoe UI"/>
              </a:rPr>
              <a:t> and </a:t>
            </a:r>
            <a:r>
              <a:rPr lang="en-IN" sz="2400" b="1" dirty="0">
                <a:cs typeface="Segoe UI"/>
              </a:rPr>
              <a:t>stderr</a:t>
            </a:r>
            <a:r>
              <a:rPr lang="en-IN" sz="2400" dirty="0">
                <a:cs typeface="Segoe UI"/>
              </a:rPr>
              <a:t>) in the same way as you use other files.</a:t>
            </a:r>
            <a:r>
              <a:rPr lang="en-US" sz="2400" dirty="0">
                <a:cs typeface="Segoe UI"/>
              </a:rPr>
              <a:t>​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E4AEB08-03B3-4E24-8A60-0DF7CD308F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54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531962" y="496234"/>
            <a:ext cx="10942607" cy="5515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Standard Input, Output Devices as Files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Roboto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marL="1657350" lvl="3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If you import sys module in your program then,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sys.stdin.read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( 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would let you read from keyboard.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</a:p>
          <a:p>
            <a:pPr marL="1657350" marR="0" lvl="3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This is because the keyboard is the standard input device linked to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sys.stdin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.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Roboto"/>
              <a:cs typeface="Calibri" pitchFamily="34" charset="0"/>
            </a:endParaRPr>
          </a:p>
          <a:p>
            <a:pPr marL="1657350" marR="0" lvl="3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/>
              <a:buChar char="•"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Similarly,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sys.stdout.write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( )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would let you write on the standard output device, the monitor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L="1657350" lvl="3" indent="-28575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sys.stdin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and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sys.stdout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are standard input and standard output devices respectively, treated as files.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58E9F85C-9962-4D83-A047-44EC3B754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149C46-8FB6-4505-B21B-442CA2B5B7EF}"/>
              </a:ext>
            </a:extLst>
          </p:cNvPr>
          <p:cNvSpPr txBox="1"/>
          <p:nvPr/>
        </p:nvSpPr>
        <p:spPr>
          <a:xfrm>
            <a:off x="990600" y="553757"/>
            <a:ext cx="10439400" cy="57504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>
                <a:cs typeface="Arial"/>
              </a:rPr>
              <a:t>Thus </a:t>
            </a:r>
            <a:r>
              <a:rPr lang="en-US" sz="2400" b="1" dirty="0" err="1">
                <a:cs typeface="Arial"/>
              </a:rPr>
              <a:t>sys.stdin</a:t>
            </a:r>
            <a:r>
              <a:rPr lang="en-US" sz="2400" dirty="0">
                <a:cs typeface="Arial"/>
              </a:rPr>
              <a:t> and </a:t>
            </a:r>
            <a:r>
              <a:rPr lang="en-US" sz="2400" b="1" dirty="0" err="1">
                <a:cs typeface="Arial"/>
              </a:rPr>
              <a:t>sys.stdout</a:t>
            </a:r>
            <a:r>
              <a:rPr lang="en-US" sz="2400" dirty="0">
                <a:cs typeface="Arial"/>
              </a:rPr>
              <a:t> are like files which are opened by the Python when you start Python. ​</a:t>
            </a:r>
            <a:endParaRPr lang="en-US" sz="2400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Arial"/>
              </a:rPr>
              <a:t>The </a:t>
            </a:r>
            <a:r>
              <a:rPr lang="en-US" sz="2400" b="1" dirty="0" err="1">
                <a:cs typeface="Arial"/>
              </a:rPr>
              <a:t>sys.stdin</a:t>
            </a:r>
            <a:r>
              <a:rPr lang="en-US" sz="2400" dirty="0">
                <a:cs typeface="Arial"/>
              </a:rPr>
              <a:t> is always opened in read mode and </a:t>
            </a:r>
            <a:r>
              <a:rPr lang="en-US" sz="2400" b="1" dirty="0" err="1">
                <a:cs typeface="Arial"/>
              </a:rPr>
              <a:t>sys.stdout</a:t>
            </a:r>
            <a:r>
              <a:rPr lang="en-US" sz="2400" dirty="0">
                <a:cs typeface="Arial"/>
              </a:rPr>
              <a:t> is always opened in write mode. ​</a:t>
            </a:r>
          </a:p>
          <a:p>
            <a:pPr marL="285750" indent="-285750">
              <a:buFont typeface="Arial"/>
              <a:buChar char="•"/>
            </a:pPr>
            <a:r>
              <a:rPr lang="en-US" sz="2400" dirty="0">
                <a:cs typeface="Arial"/>
              </a:rPr>
              <a:t>Following code fragment shows you interesting use of these. It prints the contents of a file on monitor without using print statement :​</a:t>
            </a:r>
          </a:p>
          <a:p>
            <a:endParaRPr lang="en-US" sz="2400" dirty="0">
              <a:cs typeface="Arial"/>
            </a:endParaRPr>
          </a:p>
          <a:p>
            <a:pPr lvl="3">
              <a:lnSpc>
                <a:spcPct val="120000"/>
              </a:lnSpc>
            </a:pPr>
            <a:r>
              <a:rPr lang="en-IN" sz="2400" b="1" dirty="0">
                <a:cs typeface="Segoe UI"/>
              </a:rPr>
              <a:t>import sys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 err="1">
                <a:cs typeface="Segoe UI"/>
              </a:rPr>
              <a:t>fh</a:t>
            </a:r>
            <a:r>
              <a:rPr lang="en-IN" sz="2400" b="1" dirty="0">
                <a:cs typeface="Segoe UI"/>
              </a:rPr>
              <a:t> = open(</a:t>
            </a:r>
            <a:r>
              <a:rPr lang="en-IN" sz="2400" b="1" dirty="0" err="1">
                <a:cs typeface="Segoe UI"/>
              </a:rPr>
              <a:t>r”E</a:t>
            </a:r>
            <a:r>
              <a:rPr lang="en-IN" sz="2400" b="1" dirty="0">
                <a:cs typeface="Segoe UI"/>
              </a:rPr>
              <a:t>:\poem.txt”)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>
                <a:cs typeface="Segoe UI"/>
              </a:rPr>
              <a:t>line1 = </a:t>
            </a:r>
            <a:r>
              <a:rPr lang="en-IN" sz="2400" b="1" dirty="0" err="1">
                <a:cs typeface="Segoe UI"/>
              </a:rPr>
              <a:t>fh.readline</a:t>
            </a:r>
            <a:r>
              <a:rPr lang="en-IN" sz="2400" b="1" dirty="0">
                <a:cs typeface="Segoe UI"/>
              </a:rPr>
              <a:t>( )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>
                <a:cs typeface="Segoe UI"/>
              </a:rPr>
              <a:t> line2 = </a:t>
            </a:r>
            <a:r>
              <a:rPr lang="en-IN" sz="2400" b="1" dirty="0" err="1">
                <a:cs typeface="Segoe UI"/>
              </a:rPr>
              <a:t>fh.readline</a:t>
            </a:r>
            <a:r>
              <a:rPr lang="en-IN" sz="2400" b="1" dirty="0">
                <a:cs typeface="Segoe UI"/>
              </a:rPr>
              <a:t>( )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 err="1">
                <a:cs typeface="Segoe UI"/>
              </a:rPr>
              <a:t>sys.stdout.write</a:t>
            </a:r>
            <a:r>
              <a:rPr lang="en-IN" sz="2400" b="1" dirty="0">
                <a:cs typeface="Segoe UI"/>
              </a:rPr>
              <a:t>(line1)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 err="1">
                <a:cs typeface="Segoe UI"/>
              </a:rPr>
              <a:t>sys.stdout.write</a:t>
            </a:r>
            <a:r>
              <a:rPr lang="en-IN" sz="2400" b="1" dirty="0">
                <a:cs typeface="Segoe UI"/>
              </a:rPr>
              <a:t>(line2)</a:t>
            </a:r>
            <a:r>
              <a:rPr lang="en-US" sz="2400" dirty="0">
                <a:cs typeface="Segoe UI"/>
              </a:rPr>
              <a:t>​</a:t>
            </a:r>
          </a:p>
          <a:p>
            <a:pPr lvl="3">
              <a:lnSpc>
                <a:spcPct val="120000"/>
              </a:lnSpc>
            </a:pPr>
            <a:r>
              <a:rPr lang="en-IN" sz="2400" b="1" dirty="0" err="1">
                <a:cs typeface="Segoe UI"/>
              </a:rPr>
              <a:t>sys.stderr.write</a:t>
            </a:r>
            <a:r>
              <a:rPr lang="en-IN" sz="2400" b="1" dirty="0">
                <a:cs typeface="Segoe UI"/>
              </a:rPr>
              <a:t>(“No errors occurred\n”)</a:t>
            </a:r>
            <a:r>
              <a:rPr lang="en-US" sz="2400" dirty="0">
                <a:cs typeface="Segoe UI"/>
              </a:rPr>
              <a:t>​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70E9E455-D22B-4427-B415-E313D0DB0B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480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31962" y="618285"/>
            <a:ext cx="10969924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Roboto"/>
                <a:cs typeface="Calibri"/>
              </a:rPr>
              <a:t>With Statement</a:t>
            </a:r>
            <a:r>
              <a:rPr lang="en-US" sz="3200" b="1" dirty="0">
                <a:solidFill>
                  <a:srgbClr val="FF0000"/>
                </a:solidFill>
                <a:latin typeface="Calibri"/>
                <a:ea typeface="Roboto"/>
                <a:cs typeface="Calibri"/>
              </a:rPr>
              <a:t>:</a:t>
            </a:r>
            <a:endParaRPr lang="en-US" sz="32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Roboto"/>
              <a:cs typeface="Calibr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Python’s with statement for files is very handy when you have two related operations which you’d like to execute as a pair, with a block of code in between.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srgbClr val="000000"/>
              </a:solidFill>
              <a:latin typeface="Calibri" pitchFamily="34" charset="0"/>
              <a:ea typeface="Roboto"/>
              <a:cs typeface="Calibri" pitchFamily="34" charset="0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The syntax for using with statement is :</a:t>
            </a: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Arial" pitchFamily="34" charset="0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Roboto"/>
                <a:cs typeface="Calibri"/>
              </a:rPr>
              <a:t>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with open (&lt;&lt;filename&gt;,&lt;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filemode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&gt;) as &lt;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filehandle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&gt;:</a:t>
            </a:r>
            <a:endParaRPr lang="en-US" sz="2400" b="1" i="0" u="none" strike="noStrike" cap="none" normalizeH="0" baseline="0" dirty="0">
              <a:ln>
                <a:noFill/>
              </a:ln>
              <a:effectLst/>
              <a:latin typeface="Calibri"/>
              <a:cs typeface="Arial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            &lt;file manipulation statements&gt;</a:t>
            </a:r>
            <a:endParaRPr lang="en-US" sz="2400" b="1" i="0" u="none" strike="noStrike" cap="none" normalizeH="0" baseline="0" dirty="0">
              <a:ln>
                <a:noFill/>
              </a:ln>
              <a:effectLst/>
              <a:latin typeface="Calibri"/>
              <a:cs typeface="Arial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Roboto"/>
              <a:cs typeface="Calibri" pitchFamily="34" charset="0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Arial" pitchFamily="34" charset="0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with open(‘output.txt’, ‘w’) as f:</a:t>
            </a: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Arial"/>
            </a:endParaRPr>
          </a:p>
          <a:p>
            <a:pPr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          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f.write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Roboto"/>
                <a:cs typeface="Calibri"/>
              </a:rPr>
              <a:t>(‘HI there!’)</a:t>
            </a:r>
            <a:endParaRPr lang="en-US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/>
              <a:ea typeface="Roboto"/>
              <a:cs typeface="Calibri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0" i="0" u="none" strike="noStrike" cap="none" normalizeH="0" baseline="0" dirty="0">
              <a:ln>
                <a:noFill/>
              </a:ln>
              <a:effectLst/>
              <a:latin typeface="Calibri"/>
              <a:cs typeface="Arial" pitchFamily="34" charset="0"/>
            </a:endParaRP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3B0E8AD-1AF9-4D8B-B856-BE3777543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1009</Words>
  <Application>Microsoft Office PowerPoint</Application>
  <PresentationFormat>Widescreen</PresentationFormat>
  <Paragraphs>118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Absolute path name:</vt:lpstr>
      <vt:lpstr>PowerPoint Presentation</vt:lpstr>
      <vt:lpstr>Relative Path: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NIBEDITA MOHARANA</cp:lastModifiedBy>
  <cp:revision>338</cp:revision>
  <dcterms:created xsi:type="dcterms:W3CDTF">2006-08-16T00:00:00Z</dcterms:created>
  <dcterms:modified xsi:type="dcterms:W3CDTF">2022-01-21T16:45:20Z</dcterms:modified>
</cp:coreProperties>
</file>