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4" r:id="rId3"/>
    <p:sldId id="275" r:id="rId4"/>
    <p:sldId id="273" r:id="rId5"/>
    <p:sldId id="258" r:id="rId6"/>
    <p:sldId id="259" r:id="rId7"/>
    <p:sldId id="260" r:id="rId8"/>
    <p:sldId id="267" r:id="rId9"/>
    <p:sldId id="261" r:id="rId10"/>
    <p:sldId id="262" r:id="rId11"/>
    <p:sldId id="270" r:id="rId12"/>
    <p:sldId id="263" r:id="rId13"/>
    <p:sldId id="264" r:id="rId14"/>
    <p:sldId id="268" r:id="rId15"/>
    <p:sldId id="269" r:id="rId16"/>
    <p:sldId id="265" r:id="rId17"/>
    <p:sldId id="266" r:id="rId18"/>
    <p:sldId id="272" r:id="rId19"/>
    <p:sldId id="271" r:id="rId20"/>
    <p:sldId id="25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74"/>
            <p14:sldId id="275"/>
            <p14:sldId id="273"/>
            <p14:sldId id="258"/>
            <p14:sldId id="259"/>
            <p14:sldId id="260"/>
            <p14:sldId id="267"/>
            <p14:sldId id="261"/>
            <p14:sldId id="262"/>
            <p14:sldId id="270"/>
            <p14:sldId id="263"/>
            <p14:sldId id="264"/>
            <p14:sldId id="268"/>
            <p14:sldId id="269"/>
            <p14:sldId id="265"/>
            <p14:sldId id="266"/>
            <p14:sldId id="272"/>
            <p14:sldId id="271"/>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850" y="6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F067FC26-8441-459B-8418-EC0452644684}"/>
    <pc:docChg chg="mod addSld modSld modMainMaster modSection setSldSz">
      <pc:chgData name="kuber raj kunal" userId="ff53f78b27f9dcad" providerId="Windows Live" clId="Web-{F067FC26-8441-459B-8418-EC0452644684}" dt="2021-10-21T14:57:56.643" v="516" actId="14100"/>
      <pc:docMkLst>
        <pc:docMk/>
      </pc:docMkLst>
      <pc:sldChg chg="delSp modSp">
        <pc:chgData name="kuber raj kunal" userId="ff53f78b27f9dcad" providerId="Windows Live" clId="Web-{F067FC26-8441-459B-8418-EC0452644684}" dt="2021-10-21T14:19:25.863" v="8" actId="20577"/>
        <pc:sldMkLst>
          <pc:docMk/>
          <pc:sldMk cId="1653987709" sldId="256"/>
        </pc:sldMkLst>
        <pc:spChg chg="mod">
          <ac:chgData name="kuber raj kunal" userId="ff53f78b27f9dcad" providerId="Windows Live" clId="Web-{F067FC26-8441-459B-8418-EC0452644684}" dt="2021-10-21T14:18:57.768" v="0"/>
          <ac:spMkLst>
            <pc:docMk/>
            <pc:sldMk cId="1653987709" sldId="256"/>
            <ac:spMk id="56" creationId="{00000000-0000-0000-0000-000000000000}"/>
          </ac:spMkLst>
        </pc:spChg>
        <pc:spChg chg="mod">
          <ac:chgData name="kuber raj kunal" userId="ff53f78b27f9dcad" providerId="Windows Live" clId="Web-{F067FC26-8441-459B-8418-EC0452644684}" dt="2021-10-21T14:19:25.863" v="8" actId="20577"/>
          <ac:spMkLst>
            <pc:docMk/>
            <pc:sldMk cId="1653987709" sldId="256"/>
            <ac:spMk id="57" creationId="{00000000-0000-0000-0000-000000000000}"/>
          </ac:spMkLst>
        </pc:spChg>
        <pc:picChg chg="mod">
          <ac:chgData name="kuber raj kunal" userId="ff53f78b27f9dcad" providerId="Windows Live" clId="Web-{F067FC26-8441-459B-8418-EC0452644684}" dt="2021-10-21T14:18:57.768" v="0"/>
          <ac:picMkLst>
            <pc:docMk/>
            <pc:sldMk cId="1653987709" sldId="256"/>
            <ac:picMk id="54" creationId="{00000000-0000-0000-0000-000000000000}"/>
          </ac:picMkLst>
        </pc:picChg>
        <pc:picChg chg="del mod">
          <ac:chgData name="kuber raj kunal" userId="ff53f78b27f9dcad" providerId="Windows Live" clId="Web-{F067FC26-8441-459B-8418-EC0452644684}" dt="2021-10-21T14:19:01.331" v="1"/>
          <ac:picMkLst>
            <pc:docMk/>
            <pc:sldMk cId="1653987709" sldId="256"/>
            <ac:picMk id="55" creationId="{00000000-0000-0000-0000-000000000000}"/>
          </ac:picMkLst>
        </pc:picChg>
      </pc:sldChg>
      <pc:sldChg chg="delSp modSp">
        <pc:chgData name="kuber raj kunal" userId="ff53f78b27f9dcad" providerId="Windows Live" clId="Web-{F067FC26-8441-459B-8418-EC0452644684}" dt="2021-10-21T14:41:53.546" v="173"/>
        <pc:sldMkLst>
          <pc:docMk/>
          <pc:sldMk cId="3621350876" sldId="257"/>
        </pc:sldMkLst>
        <pc:spChg chg="mod">
          <ac:chgData name="kuber raj kunal" userId="ff53f78b27f9dcad" providerId="Windows Live" clId="Web-{F067FC26-8441-459B-8418-EC0452644684}" dt="2021-10-21T14:18:57.768" v="0"/>
          <ac:spMkLst>
            <pc:docMk/>
            <pc:sldMk cId="3621350876" sldId="257"/>
            <ac:spMk id="77" creationId="{00000000-0000-0000-0000-000000000000}"/>
          </ac:spMkLst>
        </pc:spChg>
        <pc:picChg chg="del mod">
          <ac:chgData name="kuber raj kunal" userId="ff53f78b27f9dcad" providerId="Windows Live" clId="Web-{F067FC26-8441-459B-8418-EC0452644684}" dt="2021-10-21T14:41:53.546" v="173"/>
          <ac:picMkLst>
            <pc:docMk/>
            <pc:sldMk cId="3621350876" sldId="257"/>
            <ac:picMk id="76" creationId="{00000000-0000-0000-0000-000000000000}"/>
          </ac:picMkLst>
        </pc:picChg>
      </pc:sldChg>
      <pc:sldChg chg="modSp">
        <pc:chgData name="kuber raj kunal" userId="ff53f78b27f9dcad" providerId="Windows Live" clId="Web-{F067FC26-8441-459B-8418-EC0452644684}" dt="2021-10-21T14:20:42.286" v="27" actId="20577"/>
        <pc:sldMkLst>
          <pc:docMk/>
          <pc:sldMk cId="3371106705" sldId="258"/>
        </pc:sldMkLst>
        <pc:spChg chg="mod">
          <ac:chgData name="kuber raj kunal" userId="ff53f78b27f9dcad" providerId="Windows Live" clId="Web-{F067FC26-8441-459B-8418-EC0452644684}" dt="2021-10-21T14:20:42.286" v="27" actId="20577"/>
          <ac:spMkLst>
            <pc:docMk/>
            <pc:sldMk cId="3371106705" sldId="258"/>
            <ac:spMk id="5" creationId="{7FD8B0BC-C20D-4A64-8C42-99A7B277A1CA}"/>
          </ac:spMkLst>
        </pc:spChg>
      </pc:sldChg>
      <pc:sldChg chg="modSp">
        <pc:chgData name="kuber raj kunal" userId="ff53f78b27f9dcad" providerId="Windows Live" clId="Web-{F067FC26-8441-459B-8418-EC0452644684}" dt="2021-10-21T14:22:09.975" v="33" actId="1076"/>
        <pc:sldMkLst>
          <pc:docMk/>
          <pc:sldMk cId="3554023097" sldId="259"/>
        </pc:sldMkLst>
        <pc:picChg chg="mod">
          <ac:chgData name="kuber raj kunal" userId="ff53f78b27f9dcad" providerId="Windows Live" clId="Web-{F067FC26-8441-459B-8418-EC0452644684}" dt="2021-10-21T14:22:09.975" v="33" actId="1076"/>
          <ac:picMkLst>
            <pc:docMk/>
            <pc:sldMk cId="3554023097" sldId="259"/>
            <ac:picMk id="2" creationId="{AA678E70-C3D2-43AF-9DEE-5A570036D440}"/>
          </ac:picMkLst>
        </pc:picChg>
      </pc:sldChg>
      <pc:sldChg chg="modSp">
        <pc:chgData name="kuber raj kunal" userId="ff53f78b27f9dcad" providerId="Windows Live" clId="Web-{F067FC26-8441-459B-8418-EC0452644684}" dt="2021-10-21T14:23:23.164" v="48" actId="20577"/>
        <pc:sldMkLst>
          <pc:docMk/>
          <pc:sldMk cId="1289989416" sldId="260"/>
        </pc:sldMkLst>
        <pc:spChg chg="mod">
          <ac:chgData name="kuber raj kunal" userId="ff53f78b27f9dcad" providerId="Windows Live" clId="Web-{F067FC26-8441-459B-8418-EC0452644684}" dt="2021-10-21T14:23:23.164" v="48" actId="20577"/>
          <ac:spMkLst>
            <pc:docMk/>
            <pc:sldMk cId="1289989416" sldId="260"/>
            <ac:spMk id="3" creationId="{D3C47ED9-CEA0-493B-B66B-4A13A7ECB284}"/>
          </ac:spMkLst>
        </pc:spChg>
      </pc:sldChg>
      <pc:sldChg chg="modSp">
        <pc:chgData name="kuber raj kunal" userId="ff53f78b27f9dcad" providerId="Windows Live" clId="Web-{F067FC26-8441-459B-8418-EC0452644684}" dt="2021-10-21T14:27:02.622" v="106" actId="20577"/>
        <pc:sldMkLst>
          <pc:docMk/>
          <pc:sldMk cId="755541044" sldId="261"/>
        </pc:sldMkLst>
        <pc:spChg chg="mod">
          <ac:chgData name="kuber raj kunal" userId="ff53f78b27f9dcad" providerId="Windows Live" clId="Web-{F067FC26-8441-459B-8418-EC0452644684}" dt="2021-10-21T14:27:02.622" v="106" actId="20577"/>
          <ac:spMkLst>
            <pc:docMk/>
            <pc:sldMk cId="755541044" sldId="261"/>
            <ac:spMk id="3" creationId="{5746682D-5ACD-40CB-A42A-21E70B11B195}"/>
          </ac:spMkLst>
        </pc:spChg>
      </pc:sldChg>
      <pc:sldChg chg="modSp">
        <pc:chgData name="kuber raj kunal" userId="ff53f78b27f9dcad" providerId="Windows Live" clId="Web-{F067FC26-8441-459B-8418-EC0452644684}" dt="2021-10-21T14:18:57.768" v="0"/>
        <pc:sldMkLst>
          <pc:docMk/>
          <pc:sldMk cId="1636156526" sldId="262"/>
        </pc:sldMkLst>
        <pc:spChg chg="mod">
          <ac:chgData name="kuber raj kunal" userId="ff53f78b27f9dcad" providerId="Windows Live" clId="Web-{F067FC26-8441-459B-8418-EC0452644684}" dt="2021-10-21T14:18:57.768" v="0"/>
          <ac:spMkLst>
            <pc:docMk/>
            <pc:sldMk cId="1636156526" sldId="262"/>
            <ac:spMk id="3" creationId="{F68186B3-C898-4645-A939-EE5760739310}"/>
          </ac:spMkLst>
        </pc:spChg>
      </pc:sldChg>
      <pc:sldChg chg="modSp">
        <pc:chgData name="kuber raj kunal" userId="ff53f78b27f9dcad" providerId="Windows Live" clId="Web-{F067FC26-8441-459B-8418-EC0452644684}" dt="2021-10-21T14:37:00.134" v="123" actId="20577"/>
        <pc:sldMkLst>
          <pc:docMk/>
          <pc:sldMk cId="573850027" sldId="263"/>
        </pc:sldMkLst>
        <pc:spChg chg="mod">
          <ac:chgData name="kuber raj kunal" userId="ff53f78b27f9dcad" providerId="Windows Live" clId="Web-{F067FC26-8441-459B-8418-EC0452644684}" dt="2021-10-21T14:37:00.134" v="123" actId="20577"/>
          <ac:spMkLst>
            <pc:docMk/>
            <pc:sldMk cId="573850027" sldId="263"/>
            <ac:spMk id="3" creationId="{12C6B7AC-64EE-4C60-8F33-E850F9E14D8D}"/>
          </ac:spMkLst>
        </pc:spChg>
      </pc:sldChg>
      <pc:sldChg chg="addSp delSp modSp">
        <pc:chgData name="kuber raj kunal" userId="ff53f78b27f9dcad" providerId="Windows Live" clId="Web-{F067FC26-8441-459B-8418-EC0452644684}" dt="2021-10-21T14:57:56.643" v="516" actId="14100"/>
        <pc:sldMkLst>
          <pc:docMk/>
          <pc:sldMk cId="1569114129" sldId="264"/>
        </pc:sldMkLst>
        <pc:spChg chg="add del mod">
          <ac:chgData name="kuber raj kunal" userId="ff53f78b27f9dcad" providerId="Windows Live" clId="Web-{F067FC26-8441-459B-8418-EC0452644684}" dt="2021-10-21T14:54:55.046" v="502"/>
          <ac:spMkLst>
            <pc:docMk/>
            <pc:sldMk cId="1569114129" sldId="264"/>
            <ac:spMk id="5" creationId="{832313BC-F54A-4BDC-982C-0C720CD7E6F2}"/>
          </ac:spMkLst>
        </pc:spChg>
        <pc:graphicFrameChg chg="add mod modGraphic">
          <ac:chgData name="kuber raj kunal" userId="ff53f78b27f9dcad" providerId="Windows Live" clId="Web-{F067FC26-8441-459B-8418-EC0452644684}" dt="2021-10-21T14:53:21.638" v="491"/>
          <ac:graphicFrameMkLst>
            <pc:docMk/>
            <pc:sldMk cId="1569114129" sldId="264"/>
            <ac:graphicFrameMk id="3" creationId="{A2336709-4DA8-4097-BC34-D8E87DE11B04}"/>
          </ac:graphicFrameMkLst>
        </pc:graphicFrameChg>
        <pc:picChg chg="mod">
          <ac:chgData name="kuber raj kunal" userId="ff53f78b27f9dcad" providerId="Windows Live" clId="Web-{F067FC26-8441-459B-8418-EC0452644684}" dt="2021-10-21T14:28:59.312" v="108" actId="1076"/>
          <ac:picMkLst>
            <pc:docMk/>
            <pc:sldMk cId="1569114129" sldId="264"/>
            <ac:picMk id="2" creationId="{7D8B72A9-B2F0-4A64-B00C-30FA8BD9E402}"/>
          </ac:picMkLst>
        </pc:picChg>
        <pc:cxnChg chg="add del mod">
          <ac:chgData name="kuber raj kunal" userId="ff53f78b27f9dcad" providerId="Windows Live" clId="Web-{F067FC26-8441-459B-8418-EC0452644684}" dt="2021-10-21T14:53:55.748" v="494"/>
          <ac:cxnSpMkLst>
            <pc:docMk/>
            <pc:sldMk cId="1569114129" sldId="264"/>
            <ac:cxnSpMk id="4" creationId="{AFBA3FA8-8E83-48C9-B387-3C53ECFBB974}"/>
          </ac:cxnSpMkLst>
        </pc:cxnChg>
        <pc:cxnChg chg="add mod">
          <ac:chgData name="kuber raj kunal" userId="ff53f78b27f9dcad" providerId="Windows Live" clId="Web-{F067FC26-8441-459B-8418-EC0452644684}" dt="2021-10-21T14:55:57.063" v="513"/>
          <ac:cxnSpMkLst>
            <pc:docMk/>
            <pc:sldMk cId="1569114129" sldId="264"/>
            <ac:cxnSpMk id="6" creationId="{FDF79F24-8B71-43BB-9072-42BE8C73A577}"/>
          </ac:cxnSpMkLst>
        </pc:cxnChg>
        <pc:cxnChg chg="add mod">
          <ac:chgData name="kuber raj kunal" userId="ff53f78b27f9dcad" providerId="Windows Live" clId="Web-{F067FC26-8441-459B-8418-EC0452644684}" dt="2021-10-21T14:57:56.643" v="516" actId="14100"/>
          <ac:cxnSpMkLst>
            <pc:docMk/>
            <pc:sldMk cId="1569114129" sldId="264"/>
            <ac:cxnSpMk id="7" creationId="{4C1774D2-8CD2-44AF-BCB7-5998D8F3A7CC}"/>
          </ac:cxnSpMkLst>
        </pc:cxnChg>
      </pc:sldChg>
      <pc:sldChg chg="modSp">
        <pc:chgData name="kuber raj kunal" userId="ff53f78b27f9dcad" providerId="Windows Live" clId="Web-{F067FC26-8441-459B-8418-EC0452644684}" dt="2021-10-21T14:38:13.182" v="168" actId="1076"/>
        <pc:sldMkLst>
          <pc:docMk/>
          <pc:sldMk cId="2677550722" sldId="265"/>
        </pc:sldMkLst>
        <pc:spChg chg="mod">
          <ac:chgData name="kuber raj kunal" userId="ff53f78b27f9dcad" providerId="Windows Live" clId="Web-{F067FC26-8441-459B-8418-EC0452644684}" dt="2021-10-21T14:37:47.478" v="138" actId="20577"/>
          <ac:spMkLst>
            <pc:docMk/>
            <pc:sldMk cId="2677550722" sldId="265"/>
            <ac:spMk id="3" creationId="{1F5795E9-49E9-485E-848A-10C72E8317AC}"/>
          </ac:spMkLst>
        </pc:spChg>
        <pc:graphicFrameChg chg="mod modGraphic">
          <ac:chgData name="kuber raj kunal" userId="ff53f78b27f9dcad" providerId="Windows Live" clId="Web-{F067FC26-8441-459B-8418-EC0452644684}" dt="2021-10-21T14:38:13.182" v="168" actId="1076"/>
          <ac:graphicFrameMkLst>
            <pc:docMk/>
            <pc:sldMk cId="2677550722" sldId="265"/>
            <ac:graphicFrameMk id="4" creationId="{2A4846CB-FC57-40B2-ABFC-7AE8F7DE0B4B}"/>
          </ac:graphicFrameMkLst>
        </pc:graphicFrameChg>
      </pc:sldChg>
      <pc:sldChg chg="modSp">
        <pc:chgData name="kuber raj kunal" userId="ff53f78b27f9dcad" providerId="Windows Live" clId="Web-{F067FC26-8441-459B-8418-EC0452644684}" dt="2021-10-21T14:38:36.776" v="172" actId="14100"/>
        <pc:sldMkLst>
          <pc:docMk/>
          <pc:sldMk cId="1015473520" sldId="266"/>
        </pc:sldMkLst>
        <pc:picChg chg="mod">
          <ac:chgData name="kuber raj kunal" userId="ff53f78b27f9dcad" providerId="Windows Live" clId="Web-{F067FC26-8441-459B-8418-EC0452644684}" dt="2021-10-21T14:38:36.776" v="172" actId="14100"/>
          <ac:picMkLst>
            <pc:docMk/>
            <pc:sldMk cId="1015473520" sldId="266"/>
            <ac:picMk id="3" creationId="{87927D83-C88B-4E6B-BF48-8E92DE1DD019}"/>
          </ac:picMkLst>
        </pc:picChg>
      </pc:sldChg>
      <pc:sldChg chg="addSp modSp new">
        <pc:chgData name="kuber raj kunal" userId="ff53f78b27f9dcad" providerId="Windows Live" clId="Web-{F067FC26-8441-459B-8418-EC0452644684}" dt="2021-10-21T14:24:31.666" v="65" actId="1076"/>
        <pc:sldMkLst>
          <pc:docMk/>
          <pc:sldMk cId="4212177415" sldId="267"/>
        </pc:sldMkLst>
        <pc:spChg chg="add mod">
          <ac:chgData name="kuber raj kunal" userId="ff53f78b27f9dcad" providerId="Windows Live" clId="Web-{F067FC26-8441-459B-8418-EC0452644684}" dt="2021-10-21T14:24:31.666" v="65" actId="1076"/>
          <ac:spMkLst>
            <pc:docMk/>
            <pc:sldMk cId="4212177415" sldId="267"/>
            <ac:spMk id="2" creationId="{63D9A4EB-64EB-49A7-A543-5CDE2246CC76}"/>
          </ac:spMkLst>
        </pc:spChg>
      </pc:sldChg>
      <pc:sldMasterChg chg="modSp modSldLayout">
        <pc:chgData name="kuber raj kunal" userId="ff53f78b27f9dcad" providerId="Windows Live" clId="Web-{F067FC26-8441-459B-8418-EC0452644684}" dt="2021-10-21T14:18:57.768" v="0"/>
        <pc:sldMasterMkLst>
          <pc:docMk/>
          <pc:sldMasterMk cId="0" sldId="2147483648"/>
        </pc:sldMasterMkLst>
        <pc:spChg chg="mod">
          <ac:chgData name="kuber raj kunal" userId="ff53f78b27f9dcad" providerId="Windows Live" clId="Web-{F067FC26-8441-459B-8418-EC0452644684}" dt="2021-10-21T14:18:57.768" v="0"/>
          <ac:spMkLst>
            <pc:docMk/>
            <pc:sldMasterMk cId="0" sldId="2147483648"/>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ac:spMk id="3" creationId="{00000000-0000-0000-0000-000000000000}"/>
          </ac:spMkLst>
        </pc:spChg>
        <pc:spChg chg="mod">
          <ac:chgData name="kuber raj kunal" userId="ff53f78b27f9dcad" providerId="Windows Live" clId="Web-{F067FC26-8441-459B-8418-EC0452644684}" dt="2021-10-21T14:18:57.768" v="0"/>
          <ac:spMkLst>
            <pc:docMk/>
            <pc:sldMasterMk cId="0" sldId="2147483648"/>
            <ac:spMk id="4" creationId="{00000000-0000-0000-0000-000000000000}"/>
          </ac:spMkLst>
        </pc:spChg>
        <pc:spChg chg="mod">
          <ac:chgData name="kuber raj kunal" userId="ff53f78b27f9dcad" providerId="Windows Live" clId="Web-{F067FC26-8441-459B-8418-EC0452644684}" dt="2021-10-21T14:18:57.768" v="0"/>
          <ac:spMkLst>
            <pc:docMk/>
            <pc:sldMasterMk cId="0" sldId="2147483648"/>
            <ac:spMk id="5" creationId="{00000000-0000-0000-0000-000000000000}"/>
          </ac:spMkLst>
        </pc:spChg>
        <pc:spChg chg="mod">
          <ac:chgData name="kuber raj kunal" userId="ff53f78b27f9dcad" providerId="Windows Live" clId="Web-{F067FC26-8441-459B-8418-EC0452644684}" dt="2021-10-21T14:18:57.768" v="0"/>
          <ac:spMkLst>
            <pc:docMk/>
            <pc:sldMasterMk cId="0" sldId="2147483648"/>
            <ac:spMk id="6" creationId="{00000000-0000-0000-0000-000000000000}"/>
          </ac:spMkLst>
        </pc:spChg>
        <pc:sldLayoutChg chg="modSp">
          <pc:chgData name="kuber raj kunal" userId="ff53f78b27f9dcad" providerId="Windows Live" clId="Web-{F067FC26-8441-459B-8418-EC0452644684}" dt="2021-10-21T14:18:57.768" v="0"/>
          <pc:sldLayoutMkLst>
            <pc:docMk/>
            <pc:sldMasterMk cId="0" sldId="2147483648"/>
            <pc:sldLayoutMk cId="0" sldId="2147483649"/>
          </pc:sldLayoutMkLst>
          <pc:spChg chg="mod">
            <ac:chgData name="kuber raj kunal" userId="ff53f78b27f9dcad" providerId="Windows Live" clId="Web-{F067FC26-8441-459B-8418-EC0452644684}" dt="2021-10-21T14:18:57.768" v="0"/>
            <ac:spMkLst>
              <pc:docMk/>
              <pc:sldMasterMk cId="0" sldId="2147483648"/>
              <pc:sldLayoutMk cId="0" sldId="2147483649"/>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1"/>
          </pc:sldLayoutMkLst>
          <pc:spChg chg="mod">
            <ac:chgData name="kuber raj kunal" userId="ff53f78b27f9dcad" providerId="Windows Live" clId="Web-{F067FC26-8441-459B-8418-EC0452644684}" dt="2021-10-21T14:18:57.768" v="0"/>
            <ac:spMkLst>
              <pc:docMk/>
              <pc:sldMasterMk cId="0" sldId="2147483648"/>
              <pc:sldLayoutMk cId="0" sldId="2147483651"/>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2"/>
          </pc:sldLayoutMkLst>
          <pc:spChg chg="mod">
            <ac:chgData name="kuber raj kunal" userId="ff53f78b27f9dcad" providerId="Windows Live" clId="Web-{F067FC26-8441-459B-8418-EC0452644684}" dt="2021-10-21T14:18:57.768" v="0"/>
            <ac:spMkLst>
              <pc:docMk/>
              <pc:sldMasterMk cId="0" sldId="2147483648"/>
              <pc:sldLayoutMk cId="0" sldId="2147483652"/>
              <ac:spMk id="3"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3"/>
          </pc:sldLayoutMkLst>
          <pc:spChg chg="mod">
            <ac:chgData name="kuber raj kunal" userId="ff53f78b27f9dcad" providerId="Windows Live" clId="Web-{F067FC26-8441-459B-8418-EC0452644684}" dt="2021-10-21T14:18:57.768" v="0"/>
            <ac:spMkLst>
              <pc:docMk/>
              <pc:sldMasterMk cId="0" sldId="2147483648"/>
              <pc:sldLayoutMk cId="0" sldId="2147483653"/>
              <ac:spMk id="3"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3"/>
              <ac:spMk id="4"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3"/>
              <ac:spMk id="5"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6"/>
          </pc:sldLayoutMkLst>
          <pc:spChg chg="mod">
            <ac:chgData name="kuber raj kunal" userId="ff53f78b27f9dcad" providerId="Windows Live" clId="Web-{F067FC26-8441-459B-8418-EC0452644684}" dt="2021-10-21T14:18:57.768" v="0"/>
            <ac:spMkLst>
              <pc:docMk/>
              <pc:sldMasterMk cId="0" sldId="2147483648"/>
              <pc:sldLayoutMk cId="0" sldId="2147483656"/>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6"/>
              <ac:spMk id="3"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7"/>
          </pc:sldLayoutMkLst>
          <pc:spChg chg="mod">
            <ac:chgData name="kuber raj kunal" userId="ff53f78b27f9dcad" providerId="Windows Live" clId="Web-{F067FC26-8441-459B-8418-EC0452644684}" dt="2021-10-21T14:18:57.768" v="0"/>
            <ac:spMkLst>
              <pc:docMk/>
              <pc:sldMasterMk cId="0" sldId="2147483648"/>
              <pc:sldLayoutMk cId="0" sldId="2147483657"/>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7"/>
              <ac:spMk id="3"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F067FC26-8441-459B-8418-EC0452644684}" dt="2021-10-21T14:18:57.768" v="0"/>
          <pc:sldLayoutMkLst>
            <pc:docMk/>
            <pc:sldMasterMk cId="0" sldId="2147483648"/>
            <pc:sldLayoutMk cId="0" sldId="2147483659"/>
          </pc:sldLayoutMkLst>
          <pc:spChg chg="mod">
            <ac:chgData name="kuber raj kunal" userId="ff53f78b27f9dcad" providerId="Windows Live" clId="Web-{F067FC26-8441-459B-8418-EC0452644684}" dt="2021-10-21T14:18:57.768" v="0"/>
            <ac:spMkLst>
              <pc:docMk/>
              <pc:sldMasterMk cId="0" sldId="2147483648"/>
              <pc:sldLayoutMk cId="0" sldId="2147483659"/>
              <ac:spMk id="2" creationId="{00000000-0000-0000-0000-000000000000}"/>
            </ac:spMkLst>
          </pc:spChg>
          <pc:spChg chg="mod">
            <ac:chgData name="kuber raj kunal" userId="ff53f78b27f9dcad" providerId="Windows Live" clId="Web-{F067FC26-8441-459B-8418-EC0452644684}" dt="2021-10-21T14:18:57.768" v="0"/>
            <ac:spMkLst>
              <pc:docMk/>
              <pc:sldMasterMk cId="0" sldId="2147483648"/>
              <pc:sldLayoutMk cId="0" sldId="2147483659"/>
              <ac:spMk id="3" creationId="{00000000-0000-0000-0000-000000000000}"/>
            </ac:spMkLst>
          </pc:spChg>
        </pc:sldLayoutChg>
      </pc:sldMasterChg>
    </pc:docChg>
  </pc:docChgLst>
  <pc:docChgLst>
    <pc:chgData name="NIBEDITA MOHARANA" userId="d15fb9d92a785655" providerId="LiveId" clId="{23CF161A-B845-4BB5-9404-4B47E7E169CF}"/>
    <pc:docChg chg="custSel modSld">
      <pc:chgData name="NIBEDITA MOHARANA" userId="d15fb9d92a785655" providerId="LiveId" clId="{23CF161A-B845-4BB5-9404-4B47E7E169CF}" dt="2022-01-21T16:19:04.456" v="127"/>
      <pc:docMkLst>
        <pc:docMk/>
      </pc:docMkLst>
      <pc:sldChg chg="modSp mod">
        <pc:chgData name="NIBEDITA MOHARANA" userId="d15fb9d92a785655" providerId="LiveId" clId="{23CF161A-B845-4BB5-9404-4B47E7E169CF}" dt="2022-01-19T17:06:07.492" v="9" actId="20577"/>
        <pc:sldMkLst>
          <pc:docMk/>
          <pc:sldMk cId="1653987709" sldId="256"/>
        </pc:sldMkLst>
        <pc:spChg chg="mod">
          <ac:chgData name="NIBEDITA MOHARANA" userId="d15fb9d92a785655" providerId="LiveId" clId="{23CF161A-B845-4BB5-9404-4B47E7E169CF}" dt="2022-01-19T17:06:07.492" v="9" actId="20577"/>
          <ac:spMkLst>
            <pc:docMk/>
            <pc:sldMk cId="1653987709" sldId="256"/>
            <ac:spMk id="56" creationId="{00000000-0000-0000-0000-000000000000}"/>
          </ac:spMkLst>
        </pc:spChg>
      </pc:sldChg>
      <pc:sldChg chg="modSp mod">
        <pc:chgData name="NIBEDITA MOHARANA" userId="d15fb9d92a785655" providerId="LiveId" clId="{23CF161A-B845-4BB5-9404-4B47E7E169CF}" dt="2022-01-21T16:17:53.302" v="113" actId="20577"/>
        <pc:sldMkLst>
          <pc:docMk/>
          <pc:sldMk cId="1289989416" sldId="260"/>
        </pc:sldMkLst>
        <pc:spChg chg="mod">
          <ac:chgData name="NIBEDITA MOHARANA" userId="d15fb9d92a785655" providerId="LiveId" clId="{23CF161A-B845-4BB5-9404-4B47E7E169CF}" dt="2022-01-21T16:17:53.302" v="113" actId="20577"/>
          <ac:spMkLst>
            <pc:docMk/>
            <pc:sldMk cId="1289989416" sldId="260"/>
            <ac:spMk id="3" creationId="{D3C47ED9-CEA0-493B-B66B-4A13A7ECB284}"/>
          </ac:spMkLst>
        </pc:spChg>
      </pc:sldChg>
      <pc:sldChg chg="modSp mod">
        <pc:chgData name="NIBEDITA MOHARANA" userId="d15fb9d92a785655" providerId="LiveId" clId="{23CF161A-B845-4BB5-9404-4B47E7E169CF}" dt="2022-01-19T17:09:01.776" v="28" actId="20577"/>
        <pc:sldMkLst>
          <pc:docMk/>
          <pc:sldMk cId="755541044" sldId="261"/>
        </pc:sldMkLst>
        <pc:spChg chg="mod">
          <ac:chgData name="NIBEDITA MOHARANA" userId="d15fb9d92a785655" providerId="LiveId" clId="{23CF161A-B845-4BB5-9404-4B47E7E169CF}" dt="2022-01-19T17:09:01.776" v="28" actId="20577"/>
          <ac:spMkLst>
            <pc:docMk/>
            <pc:sldMk cId="755541044" sldId="261"/>
            <ac:spMk id="3" creationId="{5746682D-5ACD-40CB-A42A-21E70B11B195}"/>
          </ac:spMkLst>
        </pc:spChg>
      </pc:sldChg>
      <pc:sldChg chg="modSp mod">
        <pc:chgData name="NIBEDITA MOHARANA" userId="d15fb9d92a785655" providerId="LiveId" clId="{23CF161A-B845-4BB5-9404-4B47E7E169CF}" dt="2022-01-19T17:10:05.426" v="31" actId="20577"/>
        <pc:sldMkLst>
          <pc:docMk/>
          <pc:sldMk cId="573850027" sldId="263"/>
        </pc:sldMkLst>
        <pc:spChg chg="mod">
          <ac:chgData name="NIBEDITA MOHARANA" userId="d15fb9d92a785655" providerId="LiveId" clId="{23CF161A-B845-4BB5-9404-4B47E7E169CF}" dt="2022-01-19T17:10:05.426" v="31" actId="20577"/>
          <ac:spMkLst>
            <pc:docMk/>
            <pc:sldMk cId="573850027" sldId="263"/>
            <ac:spMk id="3" creationId="{12C6B7AC-64EE-4C60-8F33-E850F9E14D8D}"/>
          </ac:spMkLst>
        </pc:spChg>
      </pc:sldChg>
      <pc:sldChg chg="modSp mod">
        <pc:chgData name="NIBEDITA MOHARANA" userId="d15fb9d92a785655" providerId="LiveId" clId="{23CF161A-B845-4BB5-9404-4B47E7E169CF}" dt="2022-01-19T17:10:28.230" v="32" actId="207"/>
        <pc:sldMkLst>
          <pc:docMk/>
          <pc:sldMk cId="1569114129" sldId="264"/>
        </pc:sldMkLst>
        <pc:spChg chg="mod">
          <ac:chgData name="NIBEDITA MOHARANA" userId="d15fb9d92a785655" providerId="LiveId" clId="{23CF161A-B845-4BB5-9404-4B47E7E169CF}" dt="2022-01-19T17:10:28.230" v="32" actId="207"/>
          <ac:spMkLst>
            <pc:docMk/>
            <pc:sldMk cId="1569114129" sldId="264"/>
            <ac:spMk id="4" creationId="{1914DFE8-2E5E-4B79-8BFD-CF06C0120085}"/>
          </ac:spMkLst>
        </pc:spChg>
      </pc:sldChg>
      <pc:sldChg chg="modSp mod">
        <pc:chgData name="NIBEDITA MOHARANA" userId="d15fb9d92a785655" providerId="LiveId" clId="{23CF161A-B845-4BB5-9404-4B47E7E169CF}" dt="2022-01-19T17:11:12.348" v="36" actId="113"/>
        <pc:sldMkLst>
          <pc:docMk/>
          <pc:sldMk cId="1015473520" sldId="266"/>
        </pc:sldMkLst>
        <pc:spChg chg="mod">
          <ac:chgData name="NIBEDITA MOHARANA" userId="d15fb9d92a785655" providerId="LiveId" clId="{23CF161A-B845-4BB5-9404-4B47E7E169CF}" dt="2022-01-19T17:11:12.348" v="36" actId="113"/>
          <ac:spMkLst>
            <pc:docMk/>
            <pc:sldMk cId="1015473520" sldId="266"/>
            <ac:spMk id="2" creationId="{888A60C4-AB85-43FD-AEAE-D3144260D728}"/>
          </ac:spMkLst>
        </pc:spChg>
      </pc:sldChg>
      <pc:sldChg chg="modSp mod">
        <pc:chgData name="NIBEDITA MOHARANA" userId="d15fb9d92a785655" providerId="LiveId" clId="{23CF161A-B845-4BB5-9404-4B47E7E169CF}" dt="2022-01-19T17:08:42.488" v="24" actId="113"/>
        <pc:sldMkLst>
          <pc:docMk/>
          <pc:sldMk cId="4212177415" sldId="267"/>
        </pc:sldMkLst>
        <pc:spChg chg="mod">
          <ac:chgData name="NIBEDITA MOHARANA" userId="d15fb9d92a785655" providerId="LiveId" clId="{23CF161A-B845-4BB5-9404-4B47E7E169CF}" dt="2022-01-19T17:08:42.488" v="24" actId="113"/>
          <ac:spMkLst>
            <pc:docMk/>
            <pc:sldMk cId="4212177415" sldId="267"/>
            <ac:spMk id="2" creationId="{63D9A4EB-64EB-49A7-A543-5CDE2246CC76}"/>
          </ac:spMkLst>
        </pc:spChg>
      </pc:sldChg>
      <pc:sldChg chg="modSp mod">
        <pc:chgData name="NIBEDITA MOHARANA" userId="d15fb9d92a785655" providerId="LiveId" clId="{23CF161A-B845-4BB5-9404-4B47E7E169CF}" dt="2022-01-19T17:10:33.426" v="33" actId="207"/>
        <pc:sldMkLst>
          <pc:docMk/>
          <pc:sldMk cId="3051685106" sldId="268"/>
        </pc:sldMkLst>
        <pc:spChg chg="mod">
          <ac:chgData name="NIBEDITA MOHARANA" userId="d15fb9d92a785655" providerId="LiveId" clId="{23CF161A-B845-4BB5-9404-4B47E7E169CF}" dt="2022-01-19T17:10:33.426" v="33" actId="207"/>
          <ac:spMkLst>
            <pc:docMk/>
            <pc:sldMk cId="3051685106" sldId="268"/>
            <ac:spMk id="13" creationId="{5F154EC4-6F7F-44E6-89A8-D2821416F3D3}"/>
          </ac:spMkLst>
        </pc:spChg>
      </pc:sldChg>
      <pc:sldChg chg="modSp mod">
        <pc:chgData name="NIBEDITA MOHARANA" userId="d15fb9d92a785655" providerId="LiveId" clId="{23CF161A-B845-4BB5-9404-4B47E7E169CF}" dt="2022-01-19T17:10:57.473" v="34" actId="207"/>
        <pc:sldMkLst>
          <pc:docMk/>
          <pc:sldMk cId="3906906152" sldId="269"/>
        </pc:sldMkLst>
        <pc:spChg chg="mod">
          <ac:chgData name="NIBEDITA MOHARANA" userId="d15fb9d92a785655" providerId="LiveId" clId="{23CF161A-B845-4BB5-9404-4B47E7E169CF}" dt="2022-01-19T17:10:57.473" v="34" actId="207"/>
          <ac:spMkLst>
            <pc:docMk/>
            <pc:sldMk cId="3906906152" sldId="269"/>
            <ac:spMk id="13" creationId="{FFB5C92E-0A3A-45FA-8924-ED6E79ED6AC7}"/>
          </ac:spMkLst>
        </pc:spChg>
      </pc:sldChg>
      <pc:sldChg chg="modSp mod">
        <pc:chgData name="NIBEDITA MOHARANA" userId="d15fb9d92a785655" providerId="LiveId" clId="{23CF161A-B845-4BB5-9404-4B47E7E169CF}" dt="2022-01-19T17:11:52.590" v="102" actId="20577"/>
        <pc:sldMkLst>
          <pc:docMk/>
          <pc:sldMk cId="2108039847" sldId="271"/>
        </pc:sldMkLst>
        <pc:spChg chg="mod">
          <ac:chgData name="NIBEDITA MOHARANA" userId="d15fb9d92a785655" providerId="LiveId" clId="{23CF161A-B845-4BB5-9404-4B47E7E169CF}" dt="2022-01-19T17:11:52.590" v="102" actId="20577"/>
          <ac:spMkLst>
            <pc:docMk/>
            <pc:sldMk cId="2108039847" sldId="271"/>
            <ac:spMk id="2" creationId="{4AE178F5-2A14-427E-8579-B39E20AD0C5D}"/>
          </ac:spMkLst>
        </pc:spChg>
      </pc:sldChg>
      <pc:sldChg chg="addSp delSp modSp mod">
        <pc:chgData name="NIBEDITA MOHARANA" userId="d15fb9d92a785655" providerId="LiveId" clId="{23CF161A-B845-4BB5-9404-4B47E7E169CF}" dt="2022-01-21T16:19:04.456" v="127"/>
        <pc:sldMkLst>
          <pc:docMk/>
          <pc:sldMk cId="3606409172" sldId="272"/>
        </pc:sldMkLst>
        <pc:spChg chg="del mod">
          <ac:chgData name="NIBEDITA MOHARANA" userId="d15fb9d92a785655" providerId="LiveId" clId="{23CF161A-B845-4BB5-9404-4B47E7E169CF}" dt="2022-01-21T16:19:03.351" v="126" actId="478"/>
          <ac:spMkLst>
            <pc:docMk/>
            <pc:sldMk cId="3606409172" sldId="272"/>
            <ac:spMk id="2" creationId="{8B6EA4F6-330E-48C1-8745-219A1375220C}"/>
          </ac:spMkLst>
        </pc:spChg>
        <pc:spChg chg="add mod">
          <ac:chgData name="NIBEDITA MOHARANA" userId="d15fb9d92a785655" providerId="LiveId" clId="{23CF161A-B845-4BB5-9404-4B47E7E169CF}" dt="2022-01-21T16:19:04.456" v="127"/>
          <ac:spMkLst>
            <pc:docMk/>
            <pc:sldMk cId="3606409172" sldId="272"/>
            <ac:spMk id="6" creationId="{EBADD5B9-BC13-468A-AAEC-489CAAA0A9DA}"/>
          </ac:spMkLst>
        </pc:spChg>
      </pc:sldChg>
      <pc:sldChg chg="modSp mod">
        <pc:chgData name="NIBEDITA MOHARANA" userId="d15fb9d92a785655" providerId="LiveId" clId="{23CF161A-B845-4BB5-9404-4B47E7E169CF}" dt="2022-01-21T16:18:39.663" v="124" actId="20577"/>
        <pc:sldMkLst>
          <pc:docMk/>
          <pc:sldMk cId="2940574531" sldId="273"/>
        </pc:sldMkLst>
        <pc:spChg chg="mod">
          <ac:chgData name="NIBEDITA MOHARANA" userId="d15fb9d92a785655" providerId="LiveId" clId="{23CF161A-B845-4BB5-9404-4B47E7E169CF}" dt="2022-01-21T16:18:39.663" v="124" actId="20577"/>
          <ac:spMkLst>
            <pc:docMk/>
            <pc:sldMk cId="2940574531" sldId="273"/>
            <ac:spMk id="2" creationId="{9EBA6D0E-AEF8-4F6A-B27A-DCB245CE721A}"/>
          </ac:spMkLst>
        </pc:spChg>
      </pc:sldChg>
      <pc:sldChg chg="addSp delSp modSp mod">
        <pc:chgData name="NIBEDITA MOHARANA" userId="d15fb9d92a785655" providerId="LiveId" clId="{23CF161A-B845-4BB5-9404-4B47E7E169CF}" dt="2022-01-21T15:40:41.845" v="104"/>
        <pc:sldMkLst>
          <pc:docMk/>
          <pc:sldMk cId="1038579866" sldId="275"/>
        </pc:sldMkLst>
        <pc:spChg chg="del">
          <ac:chgData name="NIBEDITA MOHARANA" userId="d15fb9d92a785655" providerId="LiveId" clId="{23CF161A-B845-4BB5-9404-4B47E7E169CF}" dt="2022-01-21T15:40:39.379" v="103" actId="478"/>
          <ac:spMkLst>
            <pc:docMk/>
            <pc:sldMk cId="1038579866" sldId="275"/>
            <ac:spMk id="4" creationId="{6535AE56-D93F-4DD7-9C6F-22BE3982268B}"/>
          </ac:spMkLst>
        </pc:spChg>
        <pc:spChg chg="add mod">
          <ac:chgData name="NIBEDITA MOHARANA" userId="d15fb9d92a785655" providerId="LiveId" clId="{23CF161A-B845-4BB5-9404-4B47E7E169CF}" dt="2022-01-21T15:40:41.845" v="104"/>
          <ac:spMkLst>
            <pc:docMk/>
            <pc:sldMk cId="1038579866" sldId="275"/>
            <ac:spMk id="6" creationId="{D8CAE6E7-CE8D-4088-AB34-DC11C1F75610}"/>
          </ac:spMkLst>
        </pc:spChg>
      </pc:sldChg>
    </pc:docChg>
  </pc:docChgLst>
  <pc:docChgLst>
    <pc:chgData name="kuber raj kunal" userId="ff53f78b27f9dcad" providerId="Windows Live" clId="Web-{F07988C6-5A9E-4BC4-A2BF-9D8BA50BCB6A}"/>
    <pc:docChg chg="addSld modSld sldOrd modSection">
      <pc:chgData name="kuber raj kunal" userId="ff53f78b27f9dcad" providerId="Windows Live" clId="Web-{F07988C6-5A9E-4BC4-A2BF-9D8BA50BCB6A}" dt="2021-10-22T10:41:59.722" v="301"/>
      <pc:docMkLst>
        <pc:docMk/>
      </pc:docMkLst>
      <pc:sldChg chg="addSp delSp modSp">
        <pc:chgData name="kuber raj kunal" userId="ff53f78b27f9dcad" providerId="Windows Live" clId="Web-{F07988C6-5A9E-4BC4-A2BF-9D8BA50BCB6A}" dt="2021-10-22T10:40:57.048" v="281"/>
        <pc:sldMkLst>
          <pc:docMk/>
          <pc:sldMk cId="1653987709" sldId="256"/>
        </pc:sldMkLst>
        <pc:spChg chg="mod">
          <ac:chgData name="kuber raj kunal" userId="ff53f78b27f9dcad" providerId="Windows Live" clId="Web-{F07988C6-5A9E-4BC4-A2BF-9D8BA50BCB6A}" dt="2021-10-22T10:38:32.025" v="279" actId="1076"/>
          <ac:spMkLst>
            <pc:docMk/>
            <pc:sldMk cId="1653987709" sldId="256"/>
            <ac:spMk id="56" creationId="{00000000-0000-0000-0000-000000000000}"/>
          </ac:spMkLst>
        </pc:spChg>
        <pc:picChg chg="add mod">
          <ac:chgData name="kuber raj kunal" userId="ff53f78b27f9dcad" providerId="Windows Live" clId="Web-{F07988C6-5A9E-4BC4-A2BF-9D8BA50BCB6A}" dt="2021-10-22T10:38:06.306" v="276" actId="1076"/>
          <ac:picMkLst>
            <pc:docMk/>
            <pc:sldMk cId="1653987709" sldId="256"/>
            <ac:picMk id="2" creationId="{DD989CDA-66C6-49B4-92EE-A5E92F528BB6}"/>
          </ac:picMkLst>
        </pc:picChg>
        <pc:picChg chg="add del mod">
          <ac:chgData name="kuber raj kunal" userId="ff53f78b27f9dcad" providerId="Windows Live" clId="Web-{F07988C6-5A9E-4BC4-A2BF-9D8BA50BCB6A}" dt="2021-10-22T10:40:57.048" v="281"/>
          <ac:picMkLst>
            <pc:docMk/>
            <pc:sldMk cId="1653987709" sldId="256"/>
            <ac:picMk id="3" creationId="{05B038C0-36CA-412E-9B81-8F83C494F072}"/>
          </ac:picMkLst>
        </pc:picChg>
      </pc:sldChg>
      <pc:sldChg chg="addSp">
        <pc:chgData name="kuber raj kunal" userId="ff53f78b27f9dcad" providerId="Windows Live" clId="Web-{F07988C6-5A9E-4BC4-A2BF-9D8BA50BCB6A}" dt="2021-10-22T10:41:36.330" v="300"/>
        <pc:sldMkLst>
          <pc:docMk/>
          <pc:sldMk cId="3621350876" sldId="257"/>
        </pc:sldMkLst>
        <pc:picChg chg="add">
          <ac:chgData name="kuber raj kunal" userId="ff53f78b27f9dcad" providerId="Windows Live" clId="Web-{F07988C6-5A9E-4BC4-A2BF-9D8BA50BCB6A}" dt="2021-10-22T10:41:36.330" v="300"/>
          <ac:picMkLst>
            <pc:docMk/>
            <pc:sldMk cId="3621350876" sldId="257"/>
            <ac:picMk id="2" creationId="{7BA5BDBA-A30E-4076-A895-9A4134F3A600}"/>
          </ac:picMkLst>
        </pc:picChg>
      </pc:sldChg>
      <pc:sldChg chg="addSp">
        <pc:chgData name="kuber raj kunal" userId="ff53f78b27f9dcad" providerId="Windows Live" clId="Web-{F07988C6-5A9E-4BC4-A2BF-9D8BA50BCB6A}" dt="2021-10-22T10:41:07.064" v="285"/>
        <pc:sldMkLst>
          <pc:docMk/>
          <pc:sldMk cId="3371106705" sldId="258"/>
        </pc:sldMkLst>
        <pc:picChg chg="add">
          <ac:chgData name="kuber raj kunal" userId="ff53f78b27f9dcad" providerId="Windows Live" clId="Web-{F07988C6-5A9E-4BC4-A2BF-9D8BA50BCB6A}" dt="2021-10-22T10:41:07.064" v="285"/>
          <ac:picMkLst>
            <pc:docMk/>
            <pc:sldMk cId="3371106705" sldId="258"/>
            <ac:picMk id="2" creationId="{3BCBE997-E577-443C-9402-8D2EA6ACCA18}"/>
          </ac:picMkLst>
        </pc:picChg>
      </pc:sldChg>
      <pc:sldChg chg="addSp">
        <pc:chgData name="kuber raj kunal" userId="ff53f78b27f9dcad" providerId="Windows Live" clId="Web-{F07988C6-5A9E-4BC4-A2BF-9D8BA50BCB6A}" dt="2021-10-22T10:41:09.204" v="286"/>
        <pc:sldMkLst>
          <pc:docMk/>
          <pc:sldMk cId="3554023097" sldId="259"/>
        </pc:sldMkLst>
        <pc:picChg chg="add">
          <ac:chgData name="kuber raj kunal" userId="ff53f78b27f9dcad" providerId="Windows Live" clId="Web-{F07988C6-5A9E-4BC4-A2BF-9D8BA50BCB6A}" dt="2021-10-22T10:41:09.204" v="286"/>
          <ac:picMkLst>
            <pc:docMk/>
            <pc:sldMk cId="3554023097" sldId="259"/>
            <ac:picMk id="2" creationId="{8C4220EA-8399-4660-ADE6-C2E659B57B99}"/>
          </ac:picMkLst>
        </pc:picChg>
      </pc:sldChg>
      <pc:sldChg chg="addSp">
        <pc:chgData name="kuber raj kunal" userId="ff53f78b27f9dcad" providerId="Windows Live" clId="Web-{F07988C6-5A9E-4BC4-A2BF-9D8BA50BCB6A}" dt="2021-10-22T10:41:10.564" v="287"/>
        <pc:sldMkLst>
          <pc:docMk/>
          <pc:sldMk cId="1289989416" sldId="260"/>
        </pc:sldMkLst>
        <pc:picChg chg="add">
          <ac:chgData name="kuber raj kunal" userId="ff53f78b27f9dcad" providerId="Windows Live" clId="Web-{F07988C6-5A9E-4BC4-A2BF-9D8BA50BCB6A}" dt="2021-10-22T10:41:10.564" v="287"/>
          <ac:picMkLst>
            <pc:docMk/>
            <pc:sldMk cId="1289989416" sldId="260"/>
            <ac:picMk id="2" creationId="{B72661F0-A0FB-421A-9738-F16AFBD519E5}"/>
          </ac:picMkLst>
        </pc:picChg>
      </pc:sldChg>
      <pc:sldChg chg="addSp">
        <pc:chgData name="kuber raj kunal" userId="ff53f78b27f9dcad" providerId="Windows Live" clId="Web-{F07988C6-5A9E-4BC4-A2BF-9D8BA50BCB6A}" dt="2021-10-22T10:41:14.283" v="289"/>
        <pc:sldMkLst>
          <pc:docMk/>
          <pc:sldMk cId="755541044" sldId="261"/>
        </pc:sldMkLst>
        <pc:picChg chg="add">
          <ac:chgData name="kuber raj kunal" userId="ff53f78b27f9dcad" providerId="Windows Live" clId="Web-{F07988C6-5A9E-4BC4-A2BF-9D8BA50BCB6A}" dt="2021-10-22T10:41:14.283" v="289"/>
          <ac:picMkLst>
            <pc:docMk/>
            <pc:sldMk cId="755541044" sldId="261"/>
            <ac:picMk id="2" creationId="{CF3116E1-4AE3-4CCF-8C4F-55A2837DDF04}"/>
          </ac:picMkLst>
        </pc:picChg>
      </pc:sldChg>
      <pc:sldChg chg="addSp">
        <pc:chgData name="kuber raj kunal" userId="ff53f78b27f9dcad" providerId="Windows Live" clId="Web-{F07988C6-5A9E-4BC4-A2BF-9D8BA50BCB6A}" dt="2021-10-22T10:41:14.408" v="290"/>
        <pc:sldMkLst>
          <pc:docMk/>
          <pc:sldMk cId="1636156526" sldId="262"/>
        </pc:sldMkLst>
        <pc:picChg chg="add">
          <ac:chgData name="kuber raj kunal" userId="ff53f78b27f9dcad" providerId="Windows Live" clId="Web-{F07988C6-5A9E-4BC4-A2BF-9D8BA50BCB6A}" dt="2021-10-22T10:41:14.408" v="290"/>
          <ac:picMkLst>
            <pc:docMk/>
            <pc:sldMk cId="1636156526" sldId="262"/>
            <ac:picMk id="2" creationId="{C6159713-3AC6-47E3-90AE-C5ED1C1782E6}"/>
          </ac:picMkLst>
        </pc:picChg>
      </pc:sldChg>
      <pc:sldChg chg="addSp">
        <pc:chgData name="kuber raj kunal" userId="ff53f78b27f9dcad" providerId="Windows Live" clId="Web-{F07988C6-5A9E-4BC4-A2BF-9D8BA50BCB6A}" dt="2021-10-22T10:41:18.236" v="292"/>
        <pc:sldMkLst>
          <pc:docMk/>
          <pc:sldMk cId="573850027" sldId="263"/>
        </pc:sldMkLst>
        <pc:picChg chg="add">
          <ac:chgData name="kuber raj kunal" userId="ff53f78b27f9dcad" providerId="Windows Live" clId="Web-{F07988C6-5A9E-4BC4-A2BF-9D8BA50BCB6A}" dt="2021-10-22T10:41:18.236" v="292"/>
          <ac:picMkLst>
            <pc:docMk/>
            <pc:sldMk cId="573850027" sldId="263"/>
            <ac:picMk id="2" creationId="{F65A010B-31DC-4C09-9E6A-BDE94B94F3DA}"/>
          </ac:picMkLst>
        </pc:picChg>
      </pc:sldChg>
      <pc:sldChg chg="addSp">
        <pc:chgData name="kuber raj kunal" userId="ff53f78b27f9dcad" providerId="Windows Live" clId="Web-{F07988C6-5A9E-4BC4-A2BF-9D8BA50BCB6A}" dt="2021-10-22T10:41:26.939" v="293"/>
        <pc:sldMkLst>
          <pc:docMk/>
          <pc:sldMk cId="1569114129" sldId="264"/>
        </pc:sldMkLst>
        <pc:picChg chg="add">
          <ac:chgData name="kuber raj kunal" userId="ff53f78b27f9dcad" providerId="Windows Live" clId="Web-{F07988C6-5A9E-4BC4-A2BF-9D8BA50BCB6A}" dt="2021-10-22T10:41:26.939" v="293"/>
          <ac:picMkLst>
            <pc:docMk/>
            <pc:sldMk cId="1569114129" sldId="264"/>
            <ac:picMk id="2" creationId="{BF946024-3847-4980-B123-F7E364F9BD8E}"/>
          </ac:picMkLst>
        </pc:picChg>
      </pc:sldChg>
      <pc:sldChg chg="addSp">
        <pc:chgData name="kuber raj kunal" userId="ff53f78b27f9dcad" providerId="Windows Live" clId="Web-{F07988C6-5A9E-4BC4-A2BF-9D8BA50BCB6A}" dt="2021-10-22T10:41:28.080" v="296"/>
        <pc:sldMkLst>
          <pc:docMk/>
          <pc:sldMk cId="2677550722" sldId="265"/>
        </pc:sldMkLst>
        <pc:picChg chg="add">
          <ac:chgData name="kuber raj kunal" userId="ff53f78b27f9dcad" providerId="Windows Live" clId="Web-{F07988C6-5A9E-4BC4-A2BF-9D8BA50BCB6A}" dt="2021-10-22T10:41:28.080" v="296"/>
          <ac:picMkLst>
            <pc:docMk/>
            <pc:sldMk cId="2677550722" sldId="265"/>
            <ac:picMk id="2" creationId="{D5CCE305-7E87-46B7-803E-DC453EF6A5A2}"/>
          </ac:picMkLst>
        </pc:picChg>
      </pc:sldChg>
      <pc:sldChg chg="addSp modSp">
        <pc:chgData name="kuber raj kunal" userId="ff53f78b27f9dcad" providerId="Windows Live" clId="Web-{F07988C6-5A9E-4BC4-A2BF-9D8BA50BCB6A}" dt="2021-10-22T10:41:59.722" v="301"/>
        <pc:sldMkLst>
          <pc:docMk/>
          <pc:sldMk cId="1015473520" sldId="266"/>
        </pc:sldMkLst>
        <pc:spChg chg="mod">
          <ac:chgData name="kuber raj kunal" userId="ff53f78b27f9dcad" providerId="Windows Live" clId="Web-{F07988C6-5A9E-4BC4-A2BF-9D8BA50BCB6A}" dt="2021-10-22T10:41:59.722" v="301"/>
          <ac:spMkLst>
            <pc:docMk/>
            <pc:sldMk cId="1015473520" sldId="266"/>
            <ac:spMk id="5" creationId="{C68E64BE-C0B6-4091-9CBF-FE44A6A6C019}"/>
          </ac:spMkLst>
        </pc:spChg>
        <pc:picChg chg="add">
          <ac:chgData name="kuber raj kunal" userId="ff53f78b27f9dcad" providerId="Windows Live" clId="Web-{F07988C6-5A9E-4BC4-A2BF-9D8BA50BCB6A}" dt="2021-10-22T10:41:31.439" v="297"/>
          <ac:picMkLst>
            <pc:docMk/>
            <pc:sldMk cId="1015473520" sldId="266"/>
            <ac:picMk id="3" creationId="{E4C9E880-9C9E-4469-BEC8-923812BA959F}"/>
          </ac:picMkLst>
        </pc:picChg>
      </pc:sldChg>
      <pc:sldChg chg="addSp">
        <pc:chgData name="kuber raj kunal" userId="ff53f78b27f9dcad" providerId="Windows Live" clId="Web-{F07988C6-5A9E-4BC4-A2BF-9D8BA50BCB6A}" dt="2021-10-22T10:41:13.455" v="288"/>
        <pc:sldMkLst>
          <pc:docMk/>
          <pc:sldMk cId="4212177415" sldId="267"/>
        </pc:sldMkLst>
        <pc:picChg chg="add">
          <ac:chgData name="kuber raj kunal" userId="ff53f78b27f9dcad" providerId="Windows Live" clId="Web-{F07988C6-5A9E-4BC4-A2BF-9D8BA50BCB6A}" dt="2021-10-22T10:41:13.455" v="288"/>
          <ac:picMkLst>
            <pc:docMk/>
            <pc:sldMk cId="4212177415" sldId="267"/>
            <ac:picMk id="4" creationId="{73290665-719A-447D-A081-4BC0DF5A3AE0}"/>
          </ac:picMkLst>
        </pc:picChg>
      </pc:sldChg>
      <pc:sldChg chg="addSp">
        <pc:chgData name="kuber raj kunal" userId="ff53f78b27f9dcad" providerId="Windows Live" clId="Web-{F07988C6-5A9E-4BC4-A2BF-9D8BA50BCB6A}" dt="2021-10-22T10:41:27.049" v="294"/>
        <pc:sldMkLst>
          <pc:docMk/>
          <pc:sldMk cId="3051685106" sldId="268"/>
        </pc:sldMkLst>
        <pc:picChg chg="add">
          <ac:chgData name="kuber raj kunal" userId="ff53f78b27f9dcad" providerId="Windows Live" clId="Web-{F07988C6-5A9E-4BC4-A2BF-9D8BA50BCB6A}" dt="2021-10-22T10:41:27.049" v="294"/>
          <ac:picMkLst>
            <pc:docMk/>
            <pc:sldMk cId="3051685106" sldId="268"/>
            <ac:picMk id="2" creationId="{B25409D3-664C-4FD2-8318-2940036BCD61}"/>
          </ac:picMkLst>
        </pc:picChg>
      </pc:sldChg>
      <pc:sldChg chg="addSp">
        <pc:chgData name="kuber raj kunal" userId="ff53f78b27f9dcad" providerId="Windows Live" clId="Web-{F07988C6-5A9E-4BC4-A2BF-9D8BA50BCB6A}" dt="2021-10-22T10:41:27.971" v="295"/>
        <pc:sldMkLst>
          <pc:docMk/>
          <pc:sldMk cId="3906906152" sldId="269"/>
        </pc:sldMkLst>
        <pc:picChg chg="add">
          <ac:chgData name="kuber raj kunal" userId="ff53f78b27f9dcad" providerId="Windows Live" clId="Web-{F07988C6-5A9E-4BC4-A2BF-9D8BA50BCB6A}" dt="2021-10-22T10:41:27.971" v="295"/>
          <ac:picMkLst>
            <pc:docMk/>
            <pc:sldMk cId="3906906152" sldId="269"/>
            <ac:picMk id="2" creationId="{4E0C4EFC-8991-47DD-A8BA-9479737F69F3}"/>
          </ac:picMkLst>
        </pc:picChg>
      </pc:sldChg>
      <pc:sldChg chg="addSp modSp">
        <pc:chgData name="kuber raj kunal" userId="ff53f78b27f9dcad" providerId="Windows Live" clId="Web-{F07988C6-5A9E-4BC4-A2BF-9D8BA50BCB6A}" dt="2021-10-22T10:41:17.564" v="291"/>
        <pc:sldMkLst>
          <pc:docMk/>
          <pc:sldMk cId="1893073709" sldId="270"/>
        </pc:sldMkLst>
        <pc:spChg chg="mod">
          <ac:chgData name="kuber raj kunal" userId="ff53f78b27f9dcad" providerId="Windows Live" clId="Web-{F07988C6-5A9E-4BC4-A2BF-9D8BA50BCB6A}" dt="2021-10-22T10:21:09.339" v="274" actId="1076"/>
          <ac:spMkLst>
            <pc:docMk/>
            <pc:sldMk cId="1893073709" sldId="270"/>
            <ac:spMk id="2" creationId="{6C6A928D-5090-4734-BED6-D657986AB125}"/>
          </ac:spMkLst>
        </pc:spChg>
        <pc:picChg chg="add">
          <ac:chgData name="kuber raj kunal" userId="ff53f78b27f9dcad" providerId="Windows Live" clId="Web-{F07988C6-5A9E-4BC4-A2BF-9D8BA50BCB6A}" dt="2021-10-22T10:41:17.564" v="291"/>
          <ac:picMkLst>
            <pc:docMk/>
            <pc:sldMk cId="1893073709" sldId="270"/>
            <ac:picMk id="4" creationId="{EF5BB969-7C9D-4890-870F-372F56562577}"/>
          </ac:picMkLst>
        </pc:picChg>
      </pc:sldChg>
      <pc:sldChg chg="addSp modSp ord">
        <pc:chgData name="kuber raj kunal" userId="ff53f78b27f9dcad" providerId="Windows Live" clId="Web-{F07988C6-5A9E-4BC4-A2BF-9D8BA50BCB6A}" dt="2021-10-22T10:41:34.580" v="299"/>
        <pc:sldMkLst>
          <pc:docMk/>
          <pc:sldMk cId="2108039847" sldId="271"/>
        </pc:sldMkLst>
        <pc:spChg chg="add mod">
          <ac:chgData name="kuber raj kunal" userId="ff53f78b27f9dcad" providerId="Windows Live" clId="Web-{F07988C6-5A9E-4BC4-A2BF-9D8BA50BCB6A}" dt="2021-10-22T10:20:16.103" v="267" actId="20577"/>
          <ac:spMkLst>
            <pc:docMk/>
            <pc:sldMk cId="2108039847" sldId="271"/>
            <ac:spMk id="2" creationId="{4AE178F5-2A14-427E-8579-B39E20AD0C5D}"/>
          </ac:spMkLst>
        </pc:spChg>
        <pc:picChg chg="add">
          <ac:chgData name="kuber raj kunal" userId="ff53f78b27f9dcad" providerId="Windows Live" clId="Web-{F07988C6-5A9E-4BC4-A2BF-9D8BA50BCB6A}" dt="2021-10-22T10:41:34.580" v="299"/>
          <ac:picMkLst>
            <pc:docMk/>
            <pc:sldMk cId="2108039847" sldId="271"/>
            <ac:picMk id="5" creationId="{0AECA953-FDBA-4134-B4C0-2A3C304FF2E4}"/>
          </ac:picMkLst>
        </pc:picChg>
      </pc:sldChg>
      <pc:sldChg chg="addSp ord">
        <pc:chgData name="kuber raj kunal" userId="ff53f78b27f9dcad" providerId="Windows Live" clId="Web-{F07988C6-5A9E-4BC4-A2BF-9D8BA50BCB6A}" dt="2021-10-22T10:41:32.455" v="298"/>
        <pc:sldMkLst>
          <pc:docMk/>
          <pc:sldMk cId="3606409172" sldId="272"/>
        </pc:sldMkLst>
        <pc:spChg chg="add">
          <ac:chgData name="kuber raj kunal" userId="ff53f78b27f9dcad" providerId="Windows Live" clId="Web-{F07988C6-5A9E-4BC4-A2BF-9D8BA50BCB6A}" dt="2021-10-22T10:19:07.211" v="174"/>
          <ac:spMkLst>
            <pc:docMk/>
            <pc:sldMk cId="3606409172" sldId="272"/>
            <ac:spMk id="2" creationId="{8B6EA4F6-330E-48C1-8745-219A1375220C}"/>
          </ac:spMkLst>
        </pc:spChg>
        <pc:picChg chg="add">
          <ac:chgData name="kuber raj kunal" userId="ff53f78b27f9dcad" providerId="Windows Live" clId="Web-{F07988C6-5A9E-4BC4-A2BF-9D8BA50BCB6A}" dt="2021-10-22T10:41:32.455" v="298"/>
          <ac:picMkLst>
            <pc:docMk/>
            <pc:sldMk cId="3606409172" sldId="272"/>
            <ac:picMk id="5" creationId="{2638C050-6303-41F1-9784-B0AFADBE7E7A}"/>
          </ac:picMkLst>
        </pc:picChg>
      </pc:sldChg>
      <pc:sldChg chg="addSp delSp modSp">
        <pc:chgData name="kuber raj kunal" userId="ff53f78b27f9dcad" providerId="Windows Live" clId="Web-{F07988C6-5A9E-4BC4-A2BF-9D8BA50BCB6A}" dt="2021-10-22T10:41:04.923" v="284"/>
        <pc:sldMkLst>
          <pc:docMk/>
          <pc:sldMk cId="2940574531" sldId="273"/>
        </pc:sldMkLst>
        <pc:spChg chg="add del mod">
          <ac:chgData name="kuber raj kunal" userId="ff53f78b27f9dcad" providerId="Windows Live" clId="Web-{F07988C6-5A9E-4BC4-A2BF-9D8BA50BCB6A}" dt="2021-10-22T10:19:00.180" v="173" actId="1076"/>
          <ac:spMkLst>
            <pc:docMk/>
            <pc:sldMk cId="2940574531" sldId="273"/>
            <ac:spMk id="2" creationId="{9EBA6D0E-AEF8-4F6A-B27A-DCB245CE721A}"/>
          </ac:spMkLst>
        </pc:spChg>
        <pc:picChg chg="add">
          <ac:chgData name="kuber raj kunal" userId="ff53f78b27f9dcad" providerId="Windows Live" clId="Web-{F07988C6-5A9E-4BC4-A2BF-9D8BA50BCB6A}" dt="2021-10-22T10:41:04.923" v="284"/>
          <ac:picMkLst>
            <pc:docMk/>
            <pc:sldMk cId="2940574531" sldId="273"/>
            <ac:picMk id="5" creationId="{1E9DE056-B92E-4AEB-9597-1BBC43BFEA50}"/>
          </ac:picMkLst>
        </pc:picChg>
      </pc:sldChg>
      <pc:sldChg chg="addSp modSp">
        <pc:chgData name="kuber raj kunal" userId="ff53f78b27f9dcad" providerId="Windows Live" clId="Web-{F07988C6-5A9E-4BC4-A2BF-9D8BA50BCB6A}" dt="2021-10-22T10:41:02.298" v="282"/>
        <pc:sldMkLst>
          <pc:docMk/>
          <pc:sldMk cId="134950090" sldId="274"/>
        </pc:sldMkLst>
        <pc:spChg chg="add mod">
          <ac:chgData name="kuber raj kunal" userId="ff53f78b27f9dcad" providerId="Windows Live" clId="Web-{F07988C6-5A9E-4BC4-A2BF-9D8BA50BCB6A}" dt="2021-10-22T10:17:03.396" v="102" actId="14100"/>
          <ac:spMkLst>
            <pc:docMk/>
            <pc:sldMk cId="134950090" sldId="274"/>
            <ac:spMk id="2" creationId="{445624F6-43A9-4352-A31E-7D4480B53212}"/>
          </ac:spMkLst>
        </pc:spChg>
        <pc:picChg chg="add">
          <ac:chgData name="kuber raj kunal" userId="ff53f78b27f9dcad" providerId="Windows Live" clId="Web-{F07988C6-5A9E-4BC4-A2BF-9D8BA50BCB6A}" dt="2021-10-22T10:41:02.298" v="282"/>
          <ac:picMkLst>
            <pc:docMk/>
            <pc:sldMk cId="134950090" sldId="274"/>
            <ac:picMk id="3" creationId="{5D6865B7-D1EF-414B-A037-41FA5C5BFB2B}"/>
          </ac:picMkLst>
        </pc:picChg>
      </pc:sldChg>
      <pc:sldChg chg="addSp delSp new mod ord modClrScheme chgLayout">
        <pc:chgData name="kuber raj kunal" userId="ff53f78b27f9dcad" providerId="Windows Live" clId="Web-{F07988C6-5A9E-4BC4-A2BF-9D8BA50BCB6A}" dt="2021-10-22T10:41:04.329" v="283"/>
        <pc:sldMkLst>
          <pc:docMk/>
          <pc:sldMk cId="1038579866" sldId="275"/>
        </pc:sldMkLst>
        <pc:spChg chg="del">
          <ac:chgData name="kuber raj kunal" userId="ff53f78b27f9dcad" providerId="Windows Live" clId="Web-{F07988C6-5A9E-4BC4-A2BF-9D8BA50BCB6A}" dt="2021-10-22T10:12:47.672" v="1"/>
          <ac:spMkLst>
            <pc:docMk/>
            <pc:sldMk cId="1038579866" sldId="275"/>
            <ac:spMk id="2" creationId="{0BF2DE4C-4054-49AD-82A5-98DD3EE71E22}"/>
          </ac:spMkLst>
        </pc:spChg>
        <pc:spChg chg="del">
          <ac:chgData name="kuber raj kunal" userId="ff53f78b27f9dcad" providerId="Windows Live" clId="Web-{F07988C6-5A9E-4BC4-A2BF-9D8BA50BCB6A}" dt="2021-10-22T10:12:47.672" v="1"/>
          <ac:spMkLst>
            <pc:docMk/>
            <pc:sldMk cId="1038579866" sldId="275"/>
            <ac:spMk id="3" creationId="{1963ADC4-3705-4978-B5EF-9783D56482C3}"/>
          </ac:spMkLst>
        </pc:spChg>
        <pc:spChg chg="add">
          <ac:chgData name="kuber raj kunal" userId="ff53f78b27f9dcad" providerId="Windows Live" clId="Web-{F07988C6-5A9E-4BC4-A2BF-9D8BA50BCB6A}" dt="2021-10-22T10:12:49.687" v="2"/>
          <ac:spMkLst>
            <pc:docMk/>
            <pc:sldMk cId="1038579866" sldId="275"/>
            <ac:spMk id="4" creationId="{6535AE56-D93F-4DD7-9C6F-22BE3982268B}"/>
          </ac:spMkLst>
        </pc:spChg>
        <pc:spChg chg="add">
          <ac:chgData name="kuber raj kunal" userId="ff53f78b27f9dcad" providerId="Windows Live" clId="Web-{F07988C6-5A9E-4BC4-A2BF-9D8BA50BCB6A}" dt="2021-10-22T10:14:11.501" v="3"/>
          <ac:spMkLst>
            <pc:docMk/>
            <pc:sldMk cId="1038579866" sldId="275"/>
            <ac:spMk id="5" creationId="{F29AA7CF-5A9A-4C70-8066-34F45FE0477F}"/>
          </ac:spMkLst>
        </pc:spChg>
        <pc:picChg chg="add">
          <ac:chgData name="kuber raj kunal" userId="ff53f78b27f9dcad" providerId="Windows Live" clId="Web-{F07988C6-5A9E-4BC4-A2BF-9D8BA50BCB6A}" dt="2021-10-22T10:41:04.329" v="283"/>
          <ac:picMkLst>
            <pc:docMk/>
            <pc:sldMk cId="1038579866" sldId="275"/>
            <ac:picMk id="2" creationId="{42E108EF-88DC-4318-8997-E9D2F359F6FD}"/>
          </ac:picMkLst>
        </pc:picChg>
      </pc:sldChg>
    </pc:docChg>
  </pc:docChgLst>
  <pc:docChgLst>
    <pc:chgData name="kuber raj kunal" userId="ff53f78b27f9dcad" providerId="Windows Live" clId="Web-{72124064-97F9-45D9-A67A-8903B64B6E50}"/>
    <pc:docChg chg="addSld modSld modSection">
      <pc:chgData name="kuber raj kunal" userId="ff53f78b27f9dcad" providerId="Windows Live" clId="Web-{72124064-97F9-45D9-A67A-8903B64B6E50}" dt="2021-10-22T07:06:02.309" v="1141" actId="1076"/>
      <pc:docMkLst>
        <pc:docMk/>
      </pc:docMkLst>
      <pc:sldChg chg="modSp">
        <pc:chgData name="kuber raj kunal" userId="ff53f78b27f9dcad" providerId="Windows Live" clId="Web-{72124064-97F9-45D9-A67A-8903B64B6E50}" dt="2021-10-22T06:25:23.794" v="14" actId="14100"/>
        <pc:sldMkLst>
          <pc:docMk/>
          <pc:sldMk cId="1653987709" sldId="256"/>
        </pc:sldMkLst>
        <pc:spChg chg="mod">
          <ac:chgData name="kuber raj kunal" userId="ff53f78b27f9dcad" providerId="Windows Live" clId="Web-{72124064-97F9-45D9-A67A-8903B64B6E50}" dt="2021-10-22T06:25:12.294" v="11" actId="1076"/>
          <ac:spMkLst>
            <pc:docMk/>
            <pc:sldMk cId="1653987709" sldId="256"/>
            <ac:spMk id="56" creationId="{00000000-0000-0000-0000-000000000000}"/>
          </ac:spMkLst>
        </pc:spChg>
        <pc:spChg chg="mod">
          <ac:chgData name="kuber raj kunal" userId="ff53f78b27f9dcad" providerId="Windows Live" clId="Web-{72124064-97F9-45D9-A67A-8903B64B6E50}" dt="2021-10-22T06:25:14.606" v="12" actId="1076"/>
          <ac:spMkLst>
            <pc:docMk/>
            <pc:sldMk cId="1653987709" sldId="256"/>
            <ac:spMk id="57" creationId="{00000000-0000-0000-0000-000000000000}"/>
          </ac:spMkLst>
        </pc:spChg>
        <pc:picChg chg="mod">
          <ac:chgData name="kuber raj kunal" userId="ff53f78b27f9dcad" providerId="Windows Live" clId="Web-{72124064-97F9-45D9-A67A-8903B64B6E50}" dt="2021-10-22T06:25:23.794" v="14" actId="14100"/>
          <ac:picMkLst>
            <pc:docMk/>
            <pc:sldMk cId="1653987709" sldId="256"/>
            <ac:picMk id="54" creationId="{00000000-0000-0000-0000-000000000000}"/>
          </ac:picMkLst>
        </pc:picChg>
      </pc:sldChg>
      <pc:sldChg chg="addSp delSp modSp">
        <pc:chgData name="kuber raj kunal" userId="ff53f78b27f9dcad" providerId="Windows Live" clId="Web-{72124064-97F9-45D9-A67A-8903B64B6E50}" dt="2021-10-22T06:37:55.308" v="326"/>
        <pc:sldMkLst>
          <pc:docMk/>
          <pc:sldMk cId="3554023097" sldId="259"/>
        </pc:sldMkLst>
        <pc:spChg chg="add mod">
          <ac:chgData name="kuber raj kunal" userId="ff53f78b27f9dcad" providerId="Windows Live" clId="Web-{72124064-97F9-45D9-A67A-8903B64B6E50}" dt="2021-10-22T06:35:43.462" v="308" actId="20577"/>
          <ac:spMkLst>
            <pc:docMk/>
            <pc:sldMk cId="3554023097" sldId="259"/>
            <ac:spMk id="3" creationId="{804D7799-960C-4F98-B0FE-CD43A11DC143}"/>
          </ac:spMkLst>
        </pc:spChg>
        <pc:spChg chg="add mod">
          <ac:chgData name="kuber raj kunal" userId="ff53f78b27f9dcad" providerId="Windows Live" clId="Web-{72124064-97F9-45D9-A67A-8903B64B6E50}" dt="2021-10-22T06:35:50.025" v="310" actId="1076"/>
          <ac:spMkLst>
            <pc:docMk/>
            <pc:sldMk cId="3554023097" sldId="259"/>
            <ac:spMk id="4" creationId="{45825DEE-1768-4B17-8F02-05772CDEDB1B}"/>
          </ac:spMkLst>
        </pc:spChg>
        <pc:spChg chg="add mod">
          <ac:chgData name="kuber raj kunal" userId="ff53f78b27f9dcad" providerId="Windows Live" clId="Web-{72124064-97F9-45D9-A67A-8903B64B6E50}" dt="2021-10-22T06:37:45.074" v="325" actId="1076"/>
          <ac:spMkLst>
            <pc:docMk/>
            <pc:sldMk cId="3554023097" sldId="259"/>
            <ac:spMk id="5" creationId="{D39C56D5-82D9-4097-A7AB-150F20855146}"/>
          </ac:spMkLst>
        </pc:spChg>
        <pc:spChg chg="add mod">
          <ac:chgData name="kuber raj kunal" userId="ff53f78b27f9dcad" providerId="Windows Live" clId="Web-{72124064-97F9-45D9-A67A-8903B64B6E50}" dt="2021-10-22T06:37:43.355" v="324" actId="1076"/>
          <ac:spMkLst>
            <pc:docMk/>
            <pc:sldMk cId="3554023097" sldId="259"/>
            <ac:spMk id="7" creationId="{95E29CDC-69D9-4C43-8678-E00546583B90}"/>
          </ac:spMkLst>
        </pc:spChg>
        <pc:picChg chg="del mod">
          <ac:chgData name="kuber raj kunal" userId="ff53f78b27f9dcad" providerId="Windows Live" clId="Web-{72124064-97F9-45D9-A67A-8903B64B6E50}" dt="2021-10-22T06:37:55.308" v="326"/>
          <ac:picMkLst>
            <pc:docMk/>
            <pc:sldMk cId="3554023097" sldId="259"/>
            <ac:picMk id="2" creationId="{AA678E70-C3D2-43AF-9DEE-5A570036D440}"/>
          </ac:picMkLst>
        </pc:picChg>
        <pc:cxnChg chg="add mod">
          <ac:chgData name="kuber raj kunal" userId="ff53f78b27f9dcad" providerId="Windows Live" clId="Web-{72124064-97F9-45D9-A67A-8903B64B6E50}" dt="2021-10-22T06:37:22.636" v="321" actId="1076"/>
          <ac:cxnSpMkLst>
            <pc:docMk/>
            <pc:sldMk cId="3554023097" sldId="259"/>
            <ac:cxnSpMk id="6" creationId="{439113D8-E297-4D80-934C-8979C885EBD5}"/>
          </ac:cxnSpMkLst>
        </pc:cxnChg>
      </pc:sldChg>
      <pc:sldChg chg="modSp">
        <pc:chgData name="kuber raj kunal" userId="ff53f78b27f9dcad" providerId="Windows Live" clId="Web-{72124064-97F9-45D9-A67A-8903B64B6E50}" dt="2021-10-22T06:55:12.141" v="770" actId="20577"/>
        <pc:sldMkLst>
          <pc:docMk/>
          <pc:sldMk cId="1636156526" sldId="262"/>
        </pc:sldMkLst>
        <pc:spChg chg="mod">
          <ac:chgData name="kuber raj kunal" userId="ff53f78b27f9dcad" providerId="Windows Live" clId="Web-{72124064-97F9-45D9-A67A-8903B64B6E50}" dt="2021-10-22T06:55:12.141" v="770" actId="20577"/>
          <ac:spMkLst>
            <pc:docMk/>
            <pc:sldMk cId="1636156526" sldId="262"/>
            <ac:spMk id="3" creationId="{F68186B3-C898-4645-A939-EE5760739310}"/>
          </ac:spMkLst>
        </pc:spChg>
      </pc:sldChg>
      <pc:sldChg chg="addSp delSp modSp">
        <pc:chgData name="kuber raj kunal" userId="ff53f78b27f9dcad" providerId="Windows Live" clId="Web-{72124064-97F9-45D9-A67A-8903B64B6E50}" dt="2021-10-22T06:43:50.659" v="434" actId="1076"/>
        <pc:sldMkLst>
          <pc:docMk/>
          <pc:sldMk cId="1569114129" sldId="264"/>
        </pc:sldMkLst>
        <pc:spChg chg="add mod">
          <ac:chgData name="kuber raj kunal" userId="ff53f78b27f9dcad" providerId="Windows Live" clId="Web-{72124064-97F9-45D9-A67A-8903B64B6E50}" dt="2021-10-22T06:43:10.346" v="425" actId="14100"/>
          <ac:spMkLst>
            <pc:docMk/>
            <pc:sldMk cId="1569114129" sldId="264"/>
            <ac:spMk id="4" creationId="{1914DFE8-2E5E-4B79-8BFD-CF06C0120085}"/>
          </ac:spMkLst>
        </pc:spChg>
        <pc:spChg chg="add mod">
          <ac:chgData name="kuber raj kunal" userId="ff53f78b27f9dcad" providerId="Windows Live" clId="Web-{72124064-97F9-45D9-A67A-8903B64B6E50}" dt="2021-10-22T06:43:50.659" v="434" actId="1076"/>
          <ac:spMkLst>
            <pc:docMk/>
            <pc:sldMk cId="1569114129" sldId="264"/>
            <ac:spMk id="5" creationId="{29BAD6FE-8D2F-43C7-B31C-36AAB7CBC9A0}"/>
          </ac:spMkLst>
        </pc:spChg>
        <pc:graphicFrameChg chg="mod">
          <ac:chgData name="kuber raj kunal" userId="ff53f78b27f9dcad" providerId="Windows Live" clId="Web-{72124064-97F9-45D9-A67A-8903B64B6E50}" dt="2021-10-22T06:43:20.221" v="427" actId="1076"/>
          <ac:graphicFrameMkLst>
            <pc:docMk/>
            <pc:sldMk cId="1569114129" sldId="264"/>
            <ac:graphicFrameMk id="3" creationId="{A2336709-4DA8-4097-BC34-D8E87DE11B04}"/>
          </ac:graphicFrameMkLst>
        </pc:graphicFrameChg>
        <pc:picChg chg="del mod">
          <ac:chgData name="kuber raj kunal" userId="ff53f78b27f9dcad" providerId="Windows Live" clId="Web-{72124064-97F9-45D9-A67A-8903B64B6E50}" dt="2021-10-22T06:42:25.017" v="408"/>
          <ac:picMkLst>
            <pc:docMk/>
            <pc:sldMk cId="1569114129" sldId="264"/>
            <ac:picMk id="2" creationId="{7D8B72A9-B2F0-4A64-B00C-30FA8BD9E402}"/>
          </ac:picMkLst>
        </pc:picChg>
        <pc:cxnChg chg="mod">
          <ac:chgData name="kuber raj kunal" userId="ff53f78b27f9dcad" providerId="Windows Live" clId="Web-{72124064-97F9-45D9-A67A-8903B64B6E50}" dt="2021-10-22T06:43:35.596" v="430" actId="1076"/>
          <ac:cxnSpMkLst>
            <pc:docMk/>
            <pc:sldMk cId="1569114129" sldId="264"/>
            <ac:cxnSpMk id="6" creationId="{FDF79F24-8B71-43BB-9072-42BE8C73A577}"/>
          </ac:cxnSpMkLst>
        </pc:cxnChg>
        <pc:cxnChg chg="mod">
          <ac:chgData name="kuber raj kunal" userId="ff53f78b27f9dcad" providerId="Windows Live" clId="Web-{72124064-97F9-45D9-A67A-8903B64B6E50}" dt="2021-10-22T06:43:35.612" v="431" actId="1076"/>
          <ac:cxnSpMkLst>
            <pc:docMk/>
            <pc:sldMk cId="1569114129" sldId="264"/>
            <ac:cxnSpMk id="7" creationId="{4C1774D2-8CD2-44AF-BCB7-5998D8F3A7CC}"/>
          </ac:cxnSpMkLst>
        </pc:cxnChg>
      </pc:sldChg>
      <pc:sldChg chg="modSp">
        <pc:chgData name="kuber raj kunal" userId="ff53f78b27f9dcad" providerId="Windows Live" clId="Web-{72124064-97F9-45D9-A67A-8903B64B6E50}" dt="2021-10-22T06:18:57.849" v="10"/>
        <pc:sldMkLst>
          <pc:docMk/>
          <pc:sldMk cId="2677550722" sldId="265"/>
        </pc:sldMkLst>
        <pc:graphicFrameChg chg="mod modGraphic">
          <ac:chgData name="kuber raj kunal" userId="ff53f78b27f9dcad" providerId="Windows Live" clId="Web-{72124064-97F9-45D9-A67A-8903B64B6E50}" dt="2021-10-22T06:18:57.849" v="10"/>
          <ac:graphicFrameMkLst>
            <pc:docMk/>
            <pc:sldMk cId="2677550722" sldId="265"/>
            <ac:graphicFrameMk id="4" creationId="{2A4846CB-FC57-40B2-ABFC-7AE8F7DE0B4B}"/>
          </ac:graphicFrameMkLst>
        </pc:graphicFrameChg>
      </pc:sldChg>
      <pc:sldChg chg="addSp delSp modSp">
        <pc:chgData name="kuber raj kunal" userId="ff53f78b27f9dcad" providerId="Windows Live" clId="Web-{72124064-97F9-45D9-A67A-8903B64B6E50}" dt="2021-10-22T07:06:02.309" v="1141" actId="1076"/>
        <pc:sldMkLst>
          <pc:docMk/>
          <pc:sldMk cId="1015473520" sldId="266"/>
        </pc:sldMkLst>
        <pc:spChg chg="add mod">
          <ac:chgData name="kuber raj kunal" userId="ff53f78b27f9dcad" providerId="Windows Live" clId="Web-{72124064-97F9-45D9-A67A-8903B64B6E50}" dt="2021-10-22T07:04:45.730" v="1122" actId="1076"/>
          <ac:spMkLst>
            <pc:docMk/>
            <pc:sldMk cId="1015473520" sldId="266"/>
            <ac:spMk id="2" creationId="{888A60C4-AB85-43FD-AEAE-D3144260D728}"/>
          </ac:spMkLst>
        </pc:spChg>
        <pc:spChg chg="add mod">
          <ac:chgData name="kuber raj kunal" userId="ff53f78b27f9dcad" providerId="Windows Live" clId="Web-{72124064-97F9-45D9-A67A-8903B64B6E50}" dt="2021-10-22T07:05:57.762" v="1140" actId="1076"/>
          <ac:spMkLst>
            <pc:docMk/>
            <pc:sldMk cId="1015473520" sldId="266"/>
            <ac:spMk id="4" creationId="{C66EF2E3-7913-4014-8374-6F6C9BDDC743}"/>
          </ac:spMkLst>
        </pc:spChg>
        <pc:spChg chg="add mod">
          <ac:chgData name="kuber raj kunal" userId="ff53f78b27f9dcad" providerId="Windows Live" clId="Web-{72124064-97F9-45D9-A67A-8903B64B6E50}" dt="2021-10-22T07:06:02.309" v="1141" actId="1076"/>
          <ac:spMkLst>
            <pc:docMk/>
            <pc:sldMk cId="1015473520" sldId="266"/>
            <ac:spMk id="5" creationId="{C68E64BE-C0B6-4091-9CBF-FE44A6A6C019}"/>
          </ac:spMkLst>
        </pc:spChg>
        <pc:picChg chg="del mod">
          <ac:chgData name="kuber raj kunal" userId="ff53f78b27f9dcad" providerId="Windows Live" clId="Web-{72124064-97F9-45D9-A67A-8903B64B6E50}" dt="2021-10-22T07:04:34.276" v="1118"/>
          <ac:picMkLst>
            <pc:docMk/>
            <pc:sldMk cId="1015473520" sldId="266"/>
            <ac:picMk id="3" creationId="{87927D83-C88B-4E6B-BF48-8E92DE1DD019}"/>
          </ac:picMkLst>
        </pc:picChg>
      </pc:sldChg>
      <pc:sldChg chg="addSp delSp modSp add replId">
        <pc:chgData name="kuber raj kunal" userId="ff53f78b27f9dcad" providerId="Windows Live" clId="Web-{72124064-97F9-45D9-A67A-8903B64B6E50}" dt="2021-10-22T06:49:57.713" v="612" actId="20577"/>
        <pc:sldMkLst>
          <pc:docMk/>
          <pc:sldMk cId="3051685106" sldId="268"/>
        </pc:sldMkLst>
        <pc:spChg chg="add mod">
          <ac:chgData name="kuber raj kunal" userId="ff53f78b27f9dcad" providerId="Windows Live" clId="Web-{72124064-97F9-45D9-A67A-8903B64B6E50}" dt="2021-10-22T06:49:57.713" v="612" actId="20577"/>
          <ac:spMkLst>
            <pc:docMk/>
            <pc:sldMk cId="3051685106" sldId="268"/>
            <ac:spMk id="13" creationId="{5F154EC4-6F7F-44E6-89A8-D2821416F3D3}"/>
          </ac:spMkLst>
        </pc:spChg>
        <pc:spChg chg="add mod">
          <ac:chgData name="kuber raj kunal" userId="ff53f78b27f9dcad" providerId="Windows Live" clId="Web-{72124064-97F9-45D9-A67A-8903B64B6E50}" dt="2021-10-22T06:49:02.180" v="598" actId="14100"/>
          <ac:spMkLst>
            <pc:docMk/>
            <pc:sldMk cId="3051685106" sldId="268"/>
            <ac:spMk id="15" creationId="{FE37C12E-F7D2-49AE-BF0E-0170148464A2}"/>
          </ac:spMkLst>
        </pc:spChg>
        <pc:graphicFrameChg chg="del mod">
          <ac:chgData name="kuber raj kunal" userId="ff53f78b27f9dcad" providerId="Windows Live" clId="Web-{72124064-97F9-45D9-A67A-8903B64B6E50}" dt="2021-10-22T06:44:22.425" v="438"/>
          <ac:graphicFrameMkLst>
            <pc:docMk/>
            <pc:sldMk cId="3051685106" sldId="268"/>
            <ac:graphicFrameMk id="3" creationId="{A2336709-4DA8-4097-BC34-D8E87DE11B04}"/>
          </ac:graphicFrameMkLst>
        </pc:graphicFrameChg>
        <pc:graphicFrameChg chg="add mod">
          <ac:chgData name="kuber raj kunal" userId="ff53f78b27f9dcad" providerId="Windows Live" clId="Web-{72124064-97F9-45D9-A67A-8903B64B6E50}" dt="2021-10-22T06:44:37.254" v="444" actId="1076"/>
          <ac:graphicFrameMkLst>
            <pc:docMk/>
            <pc:sldMk cId="3051685106" sldId="268"/>
            <ac:graphicFrameMk id="4" creationId="{CF6F21A8-BAA6-4724-A587-1E8962D218BD}"/>
          </ac:graphicFrameMkLst>
        </pc:graphicFrameChg>
        <pc:picChg chg="del mod">
          <ac:chgData name="kuber raj kunal" userId="ff53f78b27f9dcad" providerId="Windows Live" clId="Web-{72124064-97F9-45D9-A67A-8903B64B6E50}" dt="2021-10-22T06:48:46.118" v="593"/>
          <ac:picMkLst>
            <pc:docMk/>
            <pc:sldMk cId="3051685106" sldId="268"/>
            <ac:picMk id="2" creationId="{7D8B72A9-B2F0-4A64-B00C-30FA8BD9E402}"/>
          </ac:picMkLst>
        </pc:picChg>
        <pc:cxnChg chg="add mod">
          <ac:chgData name="kuber raj kunal" userId="ff53f78b27f9dcad" providerId="Windows Live" clId="Web-{72124064-97F9-45D9-A67A-8903B64B6E50}" dt="2021-10-22T06:49:00.477" v="595" actId="1076"/>
          <ac:cxnSpMkLst>
            <pc:docMk/>
            <pc:sldMk cId="3051685106" sldId="268"/>
            <ac:cxnSpMk id="5" creationId="{67B59B0B-6C7E-4CF3-89ED-DB2DA51FB426}"/>
          </ac:cxnSpMkLst>
        </pc:cxnChg>
        <pc:cxnChg chg="del">
          <ac:chgData name="kuber raj kunal" userId="ff53f78b27f9dcad" providerId="Windows Live" clId="Web-{72124064-97F9-45D9-A67A-8903B64B6E50}" dt="2021-10-22T06:44:22.425" v="437"/>
          <ac:cxnSpMkLst>
            <pc:docMk/>
            <pc:sldMk cId="3051685106" sldId="268"/>
            <ac:cxnSpMk id="6" creationId="{FDF79F24-8B71-43BB-9072-42BE8C73A577}"/>
          </ac:cxnSpMkLst>
        </pc:cxnChg>
        <pc:cxnChg chg="del">
          <ac:chgData name="kuber raj kunal" userId="ff53f78b27f9dcad" providerId="Windows Live" clId="Web-{72124064-97F9-45D9-A67A-8903B64B6E50}" dt="2021-10-22T06:44:22.425" v="436"/>
          <ac:cxnSpMkLst>
            <pc:docMk/>
            <pc:sldMk cId="3051685106" sldId="268"/>
            <ac:cxnSpMk id="7" creationId="{4C1774D2-8CD2-44AF-BCB7-5998D8F3A7CC}"/>
          </ac:cxnSpMkLst>
        </pc:cxnChg>
        <pc:cxnChg chg="add mod">
          <ac:chgData name="kuber raj kunal" userId="ff53f78b27f9dcad" providerId="Windows Live" clId="Web-{72124064-97F9-45D9-A67A-8903B64B6E50}" dt="2021-10-22T06:49:00.509" v="596" actId="1076"/>
          <ac:cxnSpMkLst>
            <pc:docMk/>
            <pc:sldMk cId="3051685106" sldId="268"/>
            <ac:cxnSpMk id="11" creationId="{5D57E825-2279-457F-9726-AA443F6F643A}"/>
          </ac:cxnSpMkLst>
        </pc:cxnChg>
      </pc:sldChg>
      <pc:sldChg chg="addSp delSp modSp add replId">
        <pc:chgData name="kuber raj kunal" userId="ff53f78b27f9dcad" providerId="Windows Live" clId="Web-{72124064-97F9-45D9-A67A-8903B64B6E50}" dt="2021-10-22T06:53:53.420" v="754" actId="1076"/>
        <pc:sldMkLst>
          <pc:docMk/>
          <pc:sldMk cId="3906906152" sldId="269"/>
        </pc:sldMkLst>
        <pc:spChg chg="add mod">
          <ac:chgData name="kuber raj kunal" userId="ff53f78b27f9dcad" providerId="Windows Live" clId="Web-{72124064-97F9-45D9-A67A-8903B64B6E50}" dt="2021-10-22T06:53:53.374" v="751" actId="1076"/>
          <ac:spMkLst>
            <pc:docMk/>
            <pc:sldMk cId="3906906152" sldId="269"/>
            <ac:spMk id="13" creationId="{FFB5C92E-0A3A-45FA-8924-ED6E79ED6AC7}"/>
          </ac:spMkLst>
        </pc:spChg>
        <pc:spChg chg="add mod">
          <ac:chgData name="kuber raj kunal" userId="ff53f78b27f9dcad" providerId="Windows Live" clId="Web-{72124064-97F9-45D9-A67A-8903B64B6E50}" dt="2021-10-22T06:53:53.420" v="754" actId="1076"/>
          <ac:spMkLst>
            <pc:docMk/>
            <pc:sldMk cId="3906906152" sldId="269"/>
            <ac:spMk id="15" creationId="{BB68561E-94BB-4BAC-9BA9-CD2930FFE0EF}"/>
          </ac:spMkLst>
        </pc:spChg>
        <pc:graphicFrameChg chg="del">
          <ac:chgData name="kuber raj kunal" userId="ff53f78b27f9dcad" providerId="Windows Live" clId="Web-{72124064-97F9-45D9-A67A-8903B64B6E50}" dt="2021-10-22T06:49:17.587" v="601"/>
          <ac:graphicFrameMkLst>
            <pc:docMk/>
            <pc:sldMk cId="3906906152" sldId="269"/>
            <ac:graphicFrameMk id="3" creationId="{A2336709-4DA8-4097-BC34-D8E87DE11B04}"/>
          </ac:graphicFrameMkLst>
        </pc:graphicFrameChg>
        <pc:graphicFrameChg chg="add mod">
          <ac:chgData name="kuber raj kunal" userId="ff53f78b27f9dcad" providerId="Windows Live" clId="Web-{72124064-97F9-45D9-A67A-8903B64B6E50}" dt="2021-10-22T06:53:53.342" v="750" actId="1076"/>
          <ac:graphicFrameMkLst>
            <pc:docMk/>
            <pc:sldMk cId="3906906152" sldId="269"/>
            <ac:graphicFrameMk id="4" creationId="{BC471E0B-2939-48A9-8477-8E8D267B417C}"/>
          </ac:graphicFrameMkLst>
        </pc:graphicFrameChg>
        <pc:picChg chg="del">
          <ac:chgData name="kuber raj kunal" userId="ff53f78b27f9dcad" providerId="Windows Live" clId="Web-{72124064-97F9-45D9-A67A-8903B64B6E50}" dt="2021-10-22T06:53:31.092" v="745"/>
          <ac:picMkLst>
            <pc:docMk/>
            <pc:sldMk cId="3906906152" sldId="269"/>
            <ac:picMk id="2" creationId="{7D8B72A9-B2F0-4A64-B00C-30FA8BD9E402}"/>
          </ac:picMkLst>
        </pc:picChg>
        <pc:cxnChg chg="add mod">
          <ac:chgData name="kuber raj kunal" userId="ff53f78b27f9dcad" providerId="Windows Live" clId="Web-{72124064-97F9-45D9-A67A-8903B64B6E50}" dt="2021-10-22T06:53:53.389" v="752" actId="1076"/>
          <ac:cxnSpMkLst>
            <pc:docMk/>
            <pc:sldMk cId="3906906152" sldId="269"/>
            <ac:cxnSpMk id="5" creationId="{2F7DCBAD-B617-49B0-88B6-77783CC78C54}"/>
          </ac:cxnSpMkLst>
        </pc:cxnChg>
        <pc:cxnChg chg="del">
          <ac:chgData name="kuber raj kunal" userId="ff53f78b27f9dcad" providerId="Windows Live" clId="Web-{72124064-97F9-45D9-A67A-8903B64B6E50}" dt="2021-10-22T06:49:17.587" v="600"/>
          <ac:cxnSpMkLst>
            <pc:docMk/>
            <pc:sldMk cId="3906906152" sldId="269"/>
            <ac:cxnSpMk id="6" creationId="{FDF79F24-8B71-43BB-9072-42BE8C73A577}"/>
          </ac:cxnSpMkLst>
        </pc:cxnChg>
        <pc:cxnChg chg="del">
          <ac:chgData name="kuber raj kunal" userId="ff53f78b27f9dcad" providerId="Windows Live" clId="Web-{72124064-97F9-45D9-A67A-8903B64B6E50}" dt="2021-10-22T06:49:17.587" v="599"/>
          <ac:cxnSpMkLst>
            <pc:docMk/>
            <pc:sldMk cId="3906906152" sldId="269"/>
            <ac:cxnSpMk id="7" creationId="{4C1774D2-8CD2-44AF-BCB7-5998D8F3A7CC}"/>
          </ac:cxnSpMkLst>
        </pc:cxnChg>
        <pc:cxnChg chg="add mod">
          <ac:chgData name="kuber raj kunal" userId="ff53f78b27f9dcad" providerId="Windows Live" clId="Web-{72124064-97F9-45D9-A67A-8903B64B6E50}" dt="2021-10-22T06:53:53.405" v="753" actId="1076"/>
          <ac:cxnSpMkLst>
            <pc:docMk/>
            <pc:sldMk cId="3906906152" sldId="269"/>
            <ac:cxnSpMk id="11" creationId="{E6FB7031-2C69-4925-BF5D-C05FE599CF18}"/>
          </ac:cxnSpMkLst>
        </pc:cxnChg>
      </pc:sldChg>
      <pc:sldChg chg="addSp modSp new">
        <pc:chgData name="kuber raj kunal" userId="ff53f78b27f9dcad" providerId="Windows Live" clId="Web-{72124064-97F9-45D9-A67A-8903B64B6E50}" dt="2021-10-22T06:57:22.065" v="800" actId="20577"/>
        <pc:sldMkLst>
          <pc:docMk/>
          <pc:sldMk cId="1893073709" sldId="270"/>
        </pc:sldMkLst>
        <pc:spChg chg="add mod">
          <ac:chgData name="kuber raj kunal" userId="ff53f78b27f9dcad" providerId="Windows Live" clId="Web-{72124064-97F9-45D9-A67A-8903B64B6E50}" dt="2021-10-22T06:57:22.065" v="800" actId="20577"/>
          <ac:spMkLst>
            <pc:docMk/>
            <pc:sldMk cId="1893073709" sldId="270"/>
            <ac:spMk id="2" creationId="{6C6A928D-5090-4734-BED6-D657986AB125}"/>
          </ac:spMkLst>
        </pc:spChg>
      </pc:sldChg>
    </pc:docChg>
  </pc:docChgLst>
  <pc:docChgLst>
    <pc:chgData name="NIBEDITA MOHARANA" userId="d15fb9d92a785655" providerId="LiveId" clId="{C29056D6-5F25-4A87-BCFB-F167AAEEB7A2}"/>
    <pc:docChg chg="custSel modSld">
      <pc:chgData name="NIBEDITA MOHARANA" userId="d15fb9d92a785655" providerId="LiveId" clId="{C29056D6-5F25-4A87-BCFB-F167AAEEB7A2}" dt="2022-05-04T15:28:53.218" v="0" actId="313"/>
      <pc:docMkLst>
        <pc:docMk/>
      </pc:docMkLst>
      <pc:sldChg chg="modSp mod">
        <pc:chgData name="NIBEDITA MOHARANA" userId="d15fb9d92a785655" providerId="LiveId" clId="{C29056D6-5F25-4A87-BCFB-F167AAEEB7A2}" dt="2022-05-04T15:28:53.218" v="0" actId="313"/>
        <pc:sldMkLst>
          <pc:docMk/>
          <pc:sldMk cId="1636156526" sldId="262"/>
        </pc:sldMkLst>
        <pc:spChg chg="mod">
          <ac:chgData name="NIBEDITA MOHARANA" userId="d15fb9d92a785655" providerId="LiveId" clId="{C29056D6-5F25-4A87-BCFB-F167AAEEB7A2}" dt="2022-05-04T15:28:53.218" v="0" actId="313"/>
          <ac:spMkLst>
            <pc:docMk/>
            <pc:sldMk cId="1636156526" sldId="262"/>
            <ac:spMk id="3" creationId="{F68186B3-C898-4645-A939-EE5760739310}"/>
          </ac:spMkLst>
        </pc:spChg>
      </pc:sldChg>
    </pc:docChg>
  </pc:docChgLst>
  <pc:docChgLst>
    <pc:chgData name="kuber raj kunal" userId="ff53f78b27f9dcad" providerId="Windows Live" clId="Web-{8CAC9A83-6F02-4308-8E7E-C3DD31C1BA08}"/>
    <pc:docChg chg="modSld">
      <pc:chgData name="kuber raj kunal" userId="ff53f78b27f9dcad" providerId="Windows Live" clId="Web-{8CAC9A83-6F02-4308-8E7E-C3DD31C1BA08}" dt="2021-10-30T04:54:32.852" v="1" actId="1076"/>
      <pc:docMkLst>
        <pc:docMk/>
      </pc:docMkLst>
      <pc:sldChg chg="modSp">
        <pc:chgData name="kuber raj kunal" userId="ff53f78b27f9dcad" providerId="Windows Live" clId="Web-{8CAC9A83-6F02-4308-8E7E-C3DD31C1BA08}" dt="2021-10-30T04:54:32.852" v="1" actId="1076"/>
        <pc:sldMkLst>
          <pc:docMk/>
          <pc:sldMk cId="2940574531" sldId="273"/>
        </pc:sldMkLst>
        <pc:spChg chg="mod">
          <ac:chgData name="kuber raj kunal" userId="ff53f78b27f9dcad" providerId="Windows Live" clId="Web-{8CAC9A83-6F02-4308-8E7E-C3DD31C1BA08}" dt="2021-10-30T04:54:32.852" v="1" actId="1076"/>
          <ac:spMkLst>
            <pc:docMk/>
            <pc:sldMk cId="2940574531" sldId="273"/>
            <ac:spMk id="2" creationId="{9EBA6D0E-AEF8-4F6A-B27A-DCB245CE721A}"/>
          </ac:spMkLst>
        </pc:spChg>
      </pc:sldChg>
    </pc:docChg>
  </pc:docChgLst>
  <pc:docChgLst>
    <pc:chgData name="kuber raj kunal" userId="ff53f78b27f9dcad" providerId="Windows Live" clId="Web-{B903FB92-FB51-495C-BD83-946F04DFA330}"/>
    <pc:docChg chg="addSld modSection">
      <pc:chgData name="kuber raj kunal" userId="ff53f78b27f9dcad" providerId="Windows Live" clId="Web-{B903FB92-FB51-495C-BD83-946F04DFA330}" dt="2021-10-22T09:42:14.865" v="3"/>
      <pc:docMkLst>
        <pc:docMk/>
      </pc:docMkLst>
      <pc:sldChg chg="add">
        <pc:chgData name="kuber raj kunal" userId="ff53f78b27f9dcad" providerId="Windows Live" clId="Web-{B903FB92-FB51-495C-BD83-946F04DFA330}" dt="2021-10-22T09:42:14.834" v="0"/>
        <pc:sldMkLst>
          <pc:docMk/>
          <pc:sldMk cId="2108039847" sldId="271"/>
        </pc:sldMkLst>
      </pc:sldChg>
      <pc:sldChg chg="add">
        <pc:chgData name="kuber raj kunal" userId="ff53f78b27f9dcad" providerId="Windows Live" clId="Web-{B903FB92-FB51-495C-BD83-946F04DFA330}" dt="2021-10-22T09:42:14.850" v="1"/>
        <pc:sldMkLst>
          <pc:docMk/>
          <pc:sldMk cId="3606409172" sldId="272"/>
        </pc:sldMkLst>
      </pc:sldChg>
      <pc:sldChg chg="add">
        <pc:chgData name="kuber raj kunal" userId="ff53f78b27f9dcad" providerId="Windows Live" clId="Web-{B903FB92-FB51-495C-BD83-946F04DFA330}" dt="2021-10-22T09:42:14.850" v="2"/>
        <pc:sldMkLst>
          <pc:docMk/>
          <pc:sldMk cId="2940574531" sldId="273"/>
        </pc:sldMkLst>
      </pc:sldChg>
      <pc:sldChg chg="add">
        <pc:chgData name="kuber raj kunal" userId="ff53f78b27f9dcad" providerId="Windows Live" clId="Web-{B903FB92-FB51-495C-BD83-946F04DFA330}" dt="2021-10-22T09:42:14.865" v="3"/>
        <pc:sldMkLst>
          <pc:docMk/>
          <pc:sldMk cId="134950090" sldId="274"/>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04-05-2022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B90513-F9CB-43B3-8EDD-CBD59747D84D}" type="slidenum">
              <a:rPr lang="en-IN" smtClean="0"/>
              <a:t>7</a:t>
            </a:fld>
            <a:endParaRPr lang="en-IN"/>
          </a:p>
        </p:txBody>
      </p:sp>
    </p:spTree>
    <p:extLst>
      <p:ext uri="{BB962C8B-B14F-4D97-AF65-F5344CB8AC3E}">
        <p14:creationId xmlns:p14="http://schemas.microsoft.com/office/powerpoint/2010/main" val="4172687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5/4/2022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2088311" y="1267798"/>
            <a:ext cx="8763000" cy="3047821"/>
          </a:xfrm>
          <a:prstGeom prst="rect">
            <a:avLst/>
          </a:prstGeom>
          <a:noFill/>
          <a:ln>
            <a:noFill/>
          </a:ln>
        </p:spPr>
        <p:txBody>
          <a:bodyPr spcFirstLastPara="1" wrap="square" lIns="91425" tIns="91425" rIns="91425" bIns="91425" anchor="t" anchorCtr="0">
            <a:noAutofit/>
          </a:bodyPr>
          <a:lstStyle/>
          <a:p>
            <a:pPr algn="ctr">
              <a:buClr>
                <a:srgbClr val="000000"/>
              </a:buClr>
              <a:buSzPts val="3100"/>
            </a:pPr>
            <a:r>
              <a:rPr lang="en-US" sz="3600" b="1" dirty="0">
                <a:solidFill>
                  <a:srgbClr val="FF0000"/>
                </a:solidFill>
              </a:rPr>
              <a:t>FLUSH(), FILE POINTER</a:t>
            </a:r>
            <a:endParaRPr lang="en-US" sz="3600" b="1" dirty="0">
              <a:solidFill>
                <a:srgbClr val="FF0000"/>
              </a:solidFill>
              <a:cs typeface="Calibri"/>
            </a:endParaRPr>
          </a:p>
          <a:p>
            <a:pPr lvl="0" algn="ctr">
              <a:buClr>
                <a:srgbClr val="000000"/>
              </a:buClr>
              <a:buSzPts val="3100"/>
            </a:pPr>
            <a:r>
              <a:rPr lang="en-US" sz="2800" b="1" i="0" u="none" strike="noStrike" cap="none" dirty="0">
                <a:solidFill>
                  <a:srgbClr val="FF0000"/>
                </a:solidFill>
                <a:latin typeface="Calibri"/>
                <a:ea typeface="Calibri"/>
                <a:cs typeface="Calibri"/>
                <a:sym typeface="Calibri"/>
              </a:rPr>
              <a:t>PERIOD-4</a:t>
            </a:r>
            <a:endParaRPr sz="2800" b="1" i="0" u="none" strike="noStrike" cap="none" dirty="0">
              <a:solidFill>
                <a:srgbClr val="FF0000"/>
              </a:solidFill>
              <a:latin typeface="Calibri"/>
              <a:ea typeface="Calibri"/>
              <a:cs typeface="Calibri"/>
            </a:endParaRPr>
          </a:p>
        </p:txBody>
      </p:sp>
      <p:sp>
        <p:nvSpPr>
          <p:cNvPr id="57" name="Google Shape;57;p13"/>
          <p:cNvSpPr txBox="1"/>
          <p:nvPr/>
        </p:nvSpPr>
        <p:spPr>
          <a:xfrm>
            <a:off x="4680703" y="3472116"/>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4</a:t>
            </a:r>
            <a:endParaRPr sz="1800" b="1" dirty="0"/>
          </a:p>
          <a:p>
            <a:r>
              <a:rPr lang="en" sz="1800" b="1" dirty="0"/>
              <a:t>CHAPTER NAME:</a:t>
            </a:r>
            <a:r>
              <a:rPr lang="en" b="1" dirty="0"/>
              <a:t> </a:t>
            </a:r>
            <a:r>
              <a:rPr lang="en" sz="1800" b="1" dirty="0"/>
              <a:t>FILE HANDLING</a:t>
            </a:r>
            <a:endParaRPr sz="1800" b="1" dirty="0"/>
          </a:p>
        </p:txBody>
      </p:sp>
      <p:pic>
        <p:nvPicPr>
          <p:cNvPr id="2" name="Picture 2">
            <a:extLst>
              <a:ext uri="{FF2B5EF4-FFF2-40B4-BE49-F238E27FC236}">
                <a16:creationId xmlns:a16="http://schemas.microsoft.com/office/drawing/2014/main" id="{DD989CDA-66C6-49B4-92EE-A5E92F528BB6}"/>
              </a:ext>
            </a:extLst>
          </p:cNvPr>
          <p:cNvPicPr>
            <a:picLocks noChangeAspect="1"/>
          </p:cNvPicPr>
          <p:nvPr/>
        </p:nvPicPr>
        <p:blipFill>
          <a:blip r:embed="rId4"/>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8186B3-C898-4645-A939-EE5760739310}"/>
              </a:ext>
            </a:extLst>
          </p:cNvPr>
          <p:cNvSpPr txBox="1"/>
          <p:nvPr/>
        </p:nvSpPr>
        <p:spPr>
          <a:xfrm>
            <a:off x="618226" y="225497"/>
            <a:ext cx="11027433" cy="5000536"/>
          </a:xfrm>
          <a:prstGeom prst="rect">
            <a:avLst/>
          </a:prstGeom>
          <a:noFill/>
        </p:spPr>
        <p:txBody>
          <a:bodyPr wrap="square" lIns="91440" tIns="45720" rIns="91440" bIns="45720" anchor="t">
            <a:spAutoFit/>
          </a:bodyPr>
          <a:lstStyle/>
          <a:p>
            <a:pPr>
              <a:lnSpc>
                <a:spcPct val="200000"/>
              </a:lnSpc>
              <a:spcAft>
                <a:spcPts val="800"/>
              </a:spcAft>
            </a:pPr>
            <a:r>
              <a:rPr lang="en-IN" sz="3200" b="1" dirty="0">
                <a:solidFill>
                  <a:srgbClr val="FF0000"/>
                </a:solidFill>
                <a:effectLst/>
                <a:latin typeface="Calibri"/>
                <a:ea typeface="Roboto"/>
                <a:cs typeface="Calibri"/>
              </a:rPr>
              <a:t>Steps </a:t>
            </a:r>
            <a:r>
              <a:rPr lang="en-IN" sz="3200" b="1" dirty="0">
                <a:solidFill>
                  <a:srgbClr val="FF0000"/>
                </a:solidFill>
                <a:latin typeface="Calibri"/>
                <a:ea typeface="Roboto"/>
                <a:cs typeface="Calibri"/>
              </a:rPr>
              <a:t>To </a:t>
            </a:r>
            <a:r>
              <a:rPr lang="en-IN" sz="3200" b="1" dirty="0">
                <a:solidFill>
                  <a:srgbClr val="FF0000"/>
                </a:solidFill>
                <a:effectLst/>
                <a:latin typeface="Calibri"/>
                <a:ea typeface="Roboto"/>
                <a:cs typeface="Calibri"/>
              </a:rPr>
              <a:t>Process </a:t>
            </a:r>
            <a:r>
              <a:rPr lang="en-IN" sz="3200" b="1" dirty="0">
                <a:solidFill>
                  <a:srgbClr val="FF0000"/>
                </a:solidFill>
                <a:latin typeface="Calibri"/>
                <a:ea typeface="Roboto"/>
                <a:cs typeface="Calibri"/>
              </a:rPr>
              <a:t>A File:</a:t>
            </a:r>
            <a:endParaRPr lang="en-US" sz="3200" dirty="0">
              <a:effectLst/>
              <a:latin typeface="Calibri" panose="020F0502020204030204" pitchFamily="34" charset="0"/>
              <a:ea typeface="Calibri" panose="020F0502020204030204" pitchFamily="34" charset="0"/>
            </a:endParaRPr>
          </a:p>
          <a:p>
            <a:pPr marL="1714500" marR="0" lvl="3" indent="-342900">
              <a:lnSpc>
                <a:spcPct val="150000"/>
              </a:lnSpc>
              <a:spcBef>
                <a:spcPts val="0"/>
              </a:spcBef>
              <a:spcAft>
                <a:spcPts val="0"/>
              </a:spcAft>
              <a:buFont typeface="+mj-lt"/>
              <a:buAutoNum type="arabicPeriod"/>
            </a:pPr>
            <a:r>
              <a:rPr lang="en-IN" sz="2400" b="1" dirty="0">
                <a:solidFill>
                  <a:srgbClr val="FF0000"/>
                </a:solidFill>
                <a:effectLst/>
                <a:latin typeface="Calibri"/>
                <a:ea typeface="Roboto"/>
                <a:cs typeface="Calibri"/>
              </a:rPr>
              <a:t>Determine the type of file usage</a:t>
            </a:r>
            <a:endParaRPr lang="en-US" sz="2400" dirty="0">
              <a:effectLst/>
              <a:latin typeface="Calibri" panose="020F0502020204030204" pitchFamily="34" charset="0"/>
              <a:ea typeface="Calibri" panose="020F0502020204030204" pitchFamily="34" charset="0"/>
              <a:cs typeface="Calibri"/>
            </a:endParaRPr>
          </a:p>
          <a:p>
            <a:pPr marR="0" lvl="3" algn="just">
              <a:lnSpc>
                <a:spcPct val="150000"/>
              </a:lnSpc>
              <a:spcBef>
                <a:spcPts val="0"/>
              </a:spcBef>
              <a:spcAft>
                <a:spcPts val="800"/>
              </a:spcAft>
            </a:pPr>
            <a:r>
              <a:rPr lang="en-IN" sz="2400" dirty="0">
                <a:solidFill>
                  <a:srgbClr val="000000"/>
                </a:solidFill>
                <a:effectLst/>
                <a:latin typeface="Calibri"/>
                <a:ea typeface="Roboto"/>
                <a:cs typeface="Calibri"/>
              </a:rPr>
              <a:t>Under this step, you need to determine whether you need to open the file for reading purpose or writing purpose (output type of usage) . If the data is to be brought in from a file to memory, then the file must be opened in a mode that supports reading such as “r” or “r+” </a:t>
            </a:r>
            <a:r>
              <a:rPr lang="en-IN" sz="2400" dirty="0" err="1">
                <a:solidFill>
                  <a:srgbClr val="000000"/>
                </a:solidFill>
                <a:effectLst/>
                <a:latin typeface="Calibri"/>
                <a:ea typeface="Roboto"/>
                <a:cs typeface="Calibri"/>
              </a:rPr>
              <a:t>etc.Similarly</a:t>
            </a:r>
            <a:r>
              <a:rPr lang="en-IN" sz="2400" dirty="0">
                <a:solidFill>
                  <a:srgbClr val="000000"/>
                </a:solidFill>
                <a:effectLst/>
                <a:latin typeface="Calibri"/>
                <a:ea typeface="Roboto"/>
                <a:cs typeface="Calibri"/>
              </a:rPr>
              <a:t>, if the data is to be sent from memory to file, the file must be opened in a mode that supports writing such as “w” or “w+” or “a” etc.</a:t>
            </a:r>
            <a:endParaRPr lang="en-US" sz="2400" dirty="0">
              <a:effectLst/>
              <a:latin typeface="Calibri" panose="020F0502020204030204" pitchFamily="34" charset="0"/>
              <a:ea typeface="Calibri" panose="020F0502020204030204" pitchFamily="34" charset="0"/>
              <a:cs typeface="Calibri"/>
            </a:endParaRPr>
          </a:p>
        </p:txBody>
      </p:sp>
      <p:pic>
        <p:nvPicPr>
          <p:cNvPr id="2" name="Picture 2">
            <a:extLst>
              <a:ext uri="{FF2B5EF4-FFF2-40B4-BE49-F238E27FC236}">
                <a16:creationId xmlns:a16="http://schemas.microsoft.com/office/drawing/2014/main" id="{C6159713-3AC6-47E3-90AE-C5ED1C1782E6}"/>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636156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6A928D-5090-4734-BED6-D657986AB125}"/>
              </a:ext>
            </a:extLst>
          </p:cNvPr>
          <p:cNvSpPr txBox="1"/>
          <p:nvPr/>
        </p:nvSpPr>
        <p:spPr>
          <a:xfrm>
            <a:off x="1374476" y="353683"/>
            <a:ext cx="9759351" cy="64060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ct val="150000"/>
              </a:lnSpc>
            </a:pPr>
            <a:r>
              <a:rPr lang="en-IN" sz="2400" b="1" dirty="0">
                <a:solidFill>
                  <a:srgbClr val="FF0000"/>
                </a:solidFill>
                <a:cs typeface="Segoe UI"/>
              </a:rPr>
              <a:t>2. Open the file and assign its reference to a file-object or file-handle.</a:t>
            </a:r>
            <a:r>
              <a:rPr lang="en-US" sz="2400" dirty="0">
                <a:cs typeface="Segoe UI"/>
              </a:rPr>
              <a:t>​</a:t>
            </a:r>
            <a:endParaRPr lang="en-US" sz="2400" dirty="0"/>
          </a:p>
          <a:p>
            <a:pPr lvl="1" algn="just">
              <a:lnSpc>
                <a:spcPct val="110000"/>
              </a:lnSpc>
            </a:pPr>
            <a:r>
              <a:rPr lang="en-IN" sz="2400" dirty="0">
                <a:cs typeface="Segoe UI"/>
              </a:rPr>
              <a:t>Next, you need to open the file using open( ) and assign it to a file-handle on which all the file-operations will be performed. Just remember to open the file in the file-mode that you decided in step1.</a:t>
            </a:r>
            <a:r>
              <a:rPr lang="en-US" sz="2400" dirty="0">
                <a:cs typeface="Segoe UI"/>
              </a:rPr>
              <a:t>​</a:t>
            </a:r>
          </a:p>
          <a:p>
            <a:pPr algn="just">
              <a:lnSpc>
                <a:spcPct val="110000"/>
              </a:lnSpc>
            </a:pPr>
            <a:endParaRPr lang="en-US" sz="1600" dirty="0">
              <a:solidFill>
                <a:srgbClr val="000000"/>
              </a:solidFill>
              <a:cs typeface="Segoe UI"/>
            </a:endParaRPr>
          </a:p>
          <a:p>
            <a:pPr algn="just">
              <a:lnSpc>
                <a:spcPct val="150000"/>
              </a:lnSpc>
            </a:pPr>
            <a:r>
              <a:rPr lang="en-IN" sz="2400" b="1" dirty="0">
                <a:solidFill>
                  <a:srgbClr val="FF0000"/>
                </a:solidFill>
                <a:cs typeface="Segoe UI"/>
              </a:rPr>
              <a:t>3. Now process as required</a:t>
            </a:r>
            <a:r>
              <a:rPr lang="en-US" sz="2400" dirty="0">
                <a:cs typeface="Segoe UI"/>
              </a:rPr>
              <a:t>​</a:t>
            </a:r>
          </a:p>
          <a:p>
            <a:pPr lvl="1" algn="just">
              <a:lnSpc>
                <a:spcPct val="110000"/>
              </a:lnSpc>
            </a:pPr>
            <a:r>
              <a:rPr lang="en-IN" sz="2400" dirty="0">
                <a:cs typeface="Segoe UI"/>
              </a:rPr>
              <a:t>As per the situation, you need to write instructions to process the file as desired. For example, you might need to open the file and then read it one line at a time while making </a:t>
            </a:r>
            <a:r>
              <a:rPr lang="en-IN" sz="2400" err="1">
                <a:cs typeface="Segoe UI"/>
              </a:rPr>
              <a:t>som</a:t>
            </a:r>
            <a:r>
              <a:rPr lang="en-IN" sz="2400" dirty="0">
                <a:cs typeface="Segoe UI"/>
              </a:rPr>
              <a:t> computation, and so on.</a:t>
            </a:r>
            <a:r>
              <a:rPr lang="en-US" sz="2400" dirty="0">
                <a:cs typeface="Segoe UI"/>
              </a:rPr>
              <a:t>​</a:t>
            </a:r>
          </a:p>
          <a:p>
            <a:pPr algn="just">
              <a:lnSpc>
                <a:spcPct val="110000"/>
              </a:lnSpc>
            </a:pPr>
            <a:endParaRPr lang="en-US" sz="2000" dirty="0">
              <a:solidFill>
                <a:srgbClr val="000000"/>
              </a:solidFill>
              <a:cs typeface="Segoe UI"/>
            </a:endParaRPr>
          </a:p>
          <a:p>
            <a:pPr algn="just">
              <a:lnSpc>
                <a:spcPct val="150000"/>
              </a:lnSpc>
            </a:pPr>
            <a:r>
              <a:rPr lang="en-IN" sz="2400" b="1" dirty="0">
                <a:solidFill>
                  <a:srgbClr val="FF0000"/>
                </a:solidFill>
                <a:cs typeface="Segoe UI"/>
              </a:rPr>
              <a:t>4. Close the file</a:t>
            </a:r>
            <a:r>
              <a:rPr lang="en-US" sz="2400" dirty="0">
                <a:cs typeface="Segoe UI"/>
              </a:rPr>
              <a:t>​</a:t>
            </a:r>
          </a:p>
          <a:p>
            <a:pPr lvl="1" algn="just">
              <a:lnSpc>
                <a:spcPct val="110000"/>
              </a:lnSpc>
            </a:pPr>
            <a:r>
              <a:rPr lang="en-IN" sz="2400" dirty="0">
                <a:cs typeface="Segoe UI"/>
              </a:rPr>
              <a:t>This is very important step especially if you have opened the file in write mode. This is because, sometimes the last lap of data remains in buffer and is not pushed on to disk until a close( ) operation is performed. </a:t>
            </a:r>
            <a:r>
              <a:rPr lang="en-US" sz="2400" dirty="0">
                <a:cs typeface="Segoe UI"/>
              </a:rPr>
              <a:t>​</a:t>
            </a:r>
          </a:p>
        </p:txBody>
      </p:sp>
      <p:pic>
        <p:nvPicPr>
          <p:cNvPr id="4" name="Picture 2">
            <a:extLst>
              <a:ext uri="{FF2B5EF4-FFF2-40B4-BE49-F238E27FC236}">
                <a16:creationId xmlns:a16="http://schemas.microsoft.com/office/drawing/2014/main" id="{EF5BB969-7C9D-4890-870F-372F56562577}"/>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893073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C6B7AC-64EE-4C60-8F33-E850F9E14D8D}"/>
              </a:ext>
            </a:extLst>
          </p:cNvPr>
          <p:cNvSpPr txBox="1"/>
          <p:nvPr/>
        </p:nvSpPr>
        <p:spPr>
          <a:xfrm>
            <a:off x="516147" y="454326"/>
            <a:ext cx="11057626" cy="5308313"/>
          </a:xfrm>
          <a:prstGeom prst="rect">
            <a:avLst/>
          </a:prstGeom>
          <a:noFill/>
        </p:spPr>
        <p:txBody>
          <a:bodyPr wrap="square" lIns="91440" tIns="45720" rIns="91440" bIns="45720" anchor="t">
            <a:spAutoFit/>
          </a:bodyPr>
          <a:lstStyle/>
          <a:p>
            <a:pPr algn="just">
              <a:lnSpc>
                <a:spcPct val="200000"/>
              </a:lnSpc>
              <a:spcAft>
                <a:spcPts val="800"/>
              </a:spcAft>
            </a:pPr>
            <a:r>
              <a:rPr lang="en-IN" sz="3200" b="1" dirty="0">
                <a:solidFill>
                  <a:srgbClr val="FF0000"/>
                </a:solidFill>
                <a:effectLst/>
                <a:latin typeface="Calibri"/>
                <a:ea typeface="Roboto"/>
                <a:cs typeface="Calibri"/>
              </a:rPr>
              <a:t>Significance </a:t>
            </a:r>
            <a:r>
              <a:rPr lang="en-IN" sz="3200" b="1" dirty="0">
                <a:solidFill>
                  <a:srgbClr val="FF0000"/>
                </a:solidFill>
                <a:latin typeface="Calibri"/>
                <a:ea typeface="Roboto"/>
                <a:cs typeface="Calibri"/>
              </a:rPr>
              <a:t>Of File </a:t>
            </a:r>
            <a:r>
              <a:rPr lang="en-IN" sz="3200" b="1" dirty="0">
                <a:solidFill>
                  <a:srgbClr val="FF0000"/>
                </a:solidFill>
                <a:effectLst/>
                <a:latin typeface="Calibri"/>
                <a:ea typeface="Roboto"/>
                <a:cs typeface="Calibri"/>
              </a:rPr>
              <a:t>Pointer </a:t>
            </a:r>
            <a:r>
              <a:rPr lang="en-IN" sz="3200" b="1" dirty="0">
                <a:solidFill>
                  <a:srgbClr val="FF0000"/>
                </a:solidFill>
                <a:latin typeface="Calibri"/>
                <a:ea typeface="Roboto"/>
                <a:cs typeface="Calibri"/>
              </a:rPr>
              <a:t>In</a:t>
            </a:r>
            <a:r>
              <a:rPr lang="en-IN" sz="3200" b="1" dirty="0">
                <a:solidFill>
                  <a:srgbClr val="FF0000"/>
                </a:solidFill>
                <a:effectLst/>
                <a:latin typeface="Calibri"/>
                <a:ea typeface="Roboto"/>
                <a:cs typeface="Calibri"/>
              </a:rPr>
              <a:t> File Handling</a:t>
            </a:r>
            <a:r>
              <a:rPr lang="en-IN" sz="3200" b="1" dirty="0">
                <a:solidFill>
                  <a:srgbClr val="FF0000"/>
                </a:solidFill>
                <a:latin typeface="Calibri"/>
                <a:ea typeface="Roboto"/>
                <a:cs typeface="Calibri"/>
              </a:rPr>
              <a:t>:</a:t>
            </a:r>
            <a:endParaRPr lang="en-US" sz="3200" dirty="0">
              <a:effectLst/>
              <a:latin typeface="Calibri" panose="020F0502020204030204" pitchFamily="34" charset="0"/>
              <a:ea typeface="Calibri" panose="020F0502020204030204" pitchFamily="34" charset="0"/>
            </a:endParaRPr>
          </a:p>
          <a:p>
            <a:pPr marL="1714500" marR="0" lvl="3" indent="-342900" algn="just">
              <a:lnSpc>
                <a:spcPct val="150000"/>
              </a:lnSpc>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Every file maintains a file pointer which tells the current position in the file where writing or reading will take place. </a:t>
            </a:r>
            <a:endParaRPr lang="en-US" sz="2400" dirty="0">
              <a:effectLst/>
              <a:latin typeface="Calibri" panose="020F0502020204030204" pitchFamily="34" charset="0"/>
              <a:ea typeface="Calibri" panose="020F0502020204030204" pitchFamily="34" charset="0"/>
              <a:cs typeface="Calibri"/>
            </a:endParaRPr>
          </a:p>
          <a:p>
            <a:pPr marL="1714500" marR="0" lvl="3" indent="-342900" algn="just">
              <a:lnSpc>
                <a:spcPct val="150000"/>
              </a:lnSpc>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Whenever you read something from the file or </a:t>
            </a:r>
            <a:r>
              <a:rPr lang="en-IN" sz="2400" dirty="0" err="1">
                <a:solidFill>
                  <a:srgbClr val="000000"/>
                </a:solidFill>
                <a:effectLst/>
                <a:latin typeface="Calibri"/>
                <a:ea typeface="Roboto"/>
                <a:cs typeface="Calibri"/>
              </a:rPr>
              <a:t>wirte</a:t>
            </a:r>
            <a:r>
              <a:rPr lang="en-IN" sz="2400" dirty="0">
                <a:solidFill>
                  <a:srgbClr val="000000"/>
                </a:solidFill>
                <a:effectLst/>
                <a:latin typeface="Calibri"/>
                <a:ea typeface="Roboto"/>
                <a:cs typeface="Calibri"/>
              </a:rPr>
              <a:t> onto a file, then these two things happen involving file-pointer :</a:t>
            </a:r>
          </a:p>
          <a:p>
            <a:pPr marL="1714500" marR="0" lvl="3" indent="-342900" algn="just">
              <a:lnSpc>
                <a:spcPct val="150000"/>
              </a:lnSpc>
              <a:spcBef>
                <a:spcPts val="0"/>
              </a:spcBef>
              <a:spcAft>
                <a:spcPts val="800"/>
              </a:spcAft>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Calibri"/>
            </a:endParaRPr>
          </a:p>
          <a:p>
            <a:pPr marL="1714500" marR="0" lvl="3" indent="-342900" algn="just">
              <a:lnSpc>
                <a:spcPct val="150000"/>
              </a:lnSpc>
              <a:spcBef>
                <a:spcPts val="0"/>
              </a:spcBef>
              <a:spcAft>
                <a:spcPts val="0"/>
              </a:spcAft>
              <a:buFont typeface="+mj-lt"/>
              <a:buAutoNum type="romanLcParenBoth"/>
            </a:pPr>
            <a:r>
              <a:rPr lang="en-IN" sz="2400" b="1" dirty="0">
                <a:solidFill>
                  <a:srgbClr val="000000"/>
                </a:solidFill>
                <a:effectLst/>
                <a:latin typeface="Calibri"/>
                <a:ea typeface="Roboto"/>
                <a:cs typeface="Calibri"/>
              </a:rPr>
              <a:t>This operation takes place at the position of file-pointer and</a:t>
            </a:r>
            <a:endParaRPr lang="en-US" sz="2400" b="1" dirty="0">
              <a:effectLst/>
              <a:latin typeface="Calibri" panose="020F0502020204030204" pitchFamily="34" charset="0"/>
              <a:ea typeface="Calibri" panose="020F0502020204030204" pitchFamily="34" charset="0"/>
              <a:cs typeface="Calibri"/>
            </a:endParaRPr>
          </a:p>
          <a:p>
            <a:pPr marL="1714500" marR="0" lvl="3" indent="-342900" algn="just">
              <a:lnSpc>
                <a:spcPct val="150000"/>
              </a:lnSpc>
              <a:spcBef>
                <a:spcPts val="0"/>
              </a:spcBef>
              <a:spcAft>
                <a:spcPts val="0"/>
              </a:spcAft>
              <a:buFont typeface="+mj-lt"/>
              <a:buAutoNum type="romanLcParenBoth"/>
            </a:pPr>
            <a:r>
              <a:rPr lang="en-IN" sz="2400" b="1" dirty="0">
                <a:solidFill>
                  <a:srgbClr val="000000"/>
                </a:solidFill>
                <a:effectLst/>
                <a:latin typeface="Calibri"/>
                <a:ea typeface="Roboto"/>
                <a:cs typeface="Calibri"/>
              </a:rPr>
              <a:t>File-pointer advances by the specified number of bytes</a:t>
            </a:r>
            <a:endParaRPr lang="en-US" sz="2400" b="1" dirty="0">
              <a:effectLst/>
              <a:latin typeface="Calibri" panose="020F0502020204030204" pitchFamily="34" charset="0"/>
              <a:ea typeface="Calibri" panose="020F0502020204030204" pitchFamily="34" charset="0"/>
              <a:cs typeface="Calibri"/>
            </a:endParaRPr>
          </a:p>
        </p:txBody>
      </p:sp>
      <p:pic>
        <p:nvPicPr>
          <p:cNvPr id="2" name="Picture 2">
            <a:extLst>
              <a:ext uri="{FF2B5EF4-FFF2-40B4-BE49-F238E27FC236}">
                <a16:creationId xmlns:a16="http://schemas.microsoft.com/office/drawing/2014/main" id="{F65A010B-31DC-4C09-9E6A-BDE94B94F3DA}"/>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573850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A2336709-4DA8-4097-BC34-D8E87DE11B04}"/>
              </a:ext>
            </a:extLst>
          </p:cNvPr>
          <p:cNvGraphicFramePr>
            <a:graphicFrameLocks noGrp="1"/>
          </p:cNvGraphicFramePr>
          <p:nvPr>
            <p:extLst>
              <p:ext uri="{D42A27DB-BD31-4B8C-83A1-F6EECF244321}">
                <p14:modId xmlns:p14="http://schemas.microsoft.com/office/powerpoint/2010/main" val="817099468"/>
              </p:ext>
            </p:extLst>
          </p:nvPr>
        </p:nvGraphicFramePr>
        <p:xfrm>
          <a:off x="573945" y="2390149"/>
          <a:ext cx="10923285" cy="365760"/>
        </p:xfrm>
        <a:graphic>
          <a:graphicData uri="http://schemas.openxmlformats.org/drawingml/2006/table">
            <a:tbl>
              <a:tblPr firstRow="1" bandRow="1">
                <a:tableStyleId>{5C22544A-7EE6-4342-B048-85BDC9FD1C3A}</a:tableStyleId>
              </a:tblPr>
              <a:tblGrid>
                <a:gridCol w="337987">
                  <a:extLst>
                    <a:ext uri="{9D8B030D-6E8A-4147-A177-3AD203B41FA5}">
                      <a16:colId xmlns:a16="http://schemas.microsoft.com/office/drawing/2014/main" val="3231833732"/>
                    </a:ext>
                  </a:extLst>
                </a:gridCol>
                <a:gridCol w="337987">
                  <a:extLst>
                    <a:ext uri="{9D8B030D-6E8A-4147-A177-3AD203B41FA5}">
                      <a16:colId xmlns:a16="http://schemas.microsoft.com/office/drawing/2014/main" val="1037445861"/>
                    </a:ext>
                  </a:extLst>
                </a:gridCol>
                <a:gridCol w="337987">
                  <a:extLst>
                    <a:ext uri="{9D8B030D-6E8A-4147-A177-3AD203B41FA5}">
                      <a16:colId xmlns:a16="http://schemas.microsoft.com/office/drawing/2014/main" val="1746136542"/>
                    </a:ext>
                  </a:extLst>
                </a:gridCol>
                <a:gridCol w="337987">
                  <a:extLst>
                    <a:ext uri="{9D8B030D-6E8A-4147-A177-3AD203B41FA5}">
                      <a16:colId xmlns:a16="http://schemas.microsoft.com/office/drawing/2014/main" val="2202556736"/>
                    </a:ext>
                  </a:extLst>
                </a:gridCol>
                <a:gridCol w="337987">
                  <a:extLst>
                    <a:ext uri="{9D8B030D-6E8A-4147-A177-3AD203B41FA5}">
                      <a16:colId xmlns:a16="http://schemas.microsoft.com/office/drawing/2014/main" val="3837552101"/>
                    </a:ext>
                  </a:extLst>
                </a:gridCol>
                <a:gridCol w="337987">
                  <a:extLst>
                    <a:ext uri="{9D8B030D-6E8A-4147-A177-3AD203B41FA5}">
                      <a16:colId xmlns:a16="http://schemas.microsoft.com/office/drawing/2014/main" val="3118190058"/>
                    </a:ext>
                  </a:extLst>
                </a:gridCol>
                <a:gridCol w="337987">
                  <a:extLst>
                    <a:ext uri="{9D8B030D-6E8A-4147-A177-3AD203B41FA5}">
                      <a16:colId xmlns:a16="http://schemas.microsoft.com/office/drawing/2014/main" val="3851466762"/>
                    </a:ext>
                  </a:extLst>
                </a:gridCol>
                <a:gridCol w="337987">
                  <a:extLst>
                    <a:ext uri="{9D8B030D-6E8A-4147-A177-3AD203B41FA5}">
                      <a16:colId xmlns:a16="http://schemas.microsoft.com/office/drawing/2014/main" val="2848941265"/>
                    </a:ext>
                  </a:extLst>
                </a:gridCol>
                <a:gridCol w="337987">
                  <a:extLst>
                    <a:ext uri="{9D8B030D-6E8A-4147-A177-3AD203B41FA5}">
                      <a16:colId xmlns:a16="http://schemas.microsoft.com/office/drawing/2014/main" val="1043628617"/>
                    </a:ext>
                  </a:extLst>
                </a:gridCol>
                <a:gridCol w="337987">
                  <a:extLst>
                    <a:ext uri="{9D8B030D-6E8A-4147-A177-3AD203B41FA5}">
                      <a16:colId xmlns:a16="http://schemas.microsoft.com/office/drawing/2014/main" val="4241058388"/>
                    </a:ext>
                  </a:extLst>
                </a:gridCol>
                <a:gridCol w="337987">
                  <a:extLst>
                    <a:ext uri="{9D8B030D-6E8A-4147-A177-3AD203B41FA5}">
                      <a16:colId xmlns:a16="http://schemas.microsoft.com/office/drawing/2014/main" val="1640846858"/>
                    </a:ext>
                  </a:extLst>
                </a:gridCol>
                <a:gridCol w="287547">
                  <a:extLst>
                    <a:ext uri="{9D8B030D-6E8A-4147-A177-3AD203B41FA5}">
                      <a16:colId xmlns:a16="http://schemas.microsoft.com/office/drawing/2014/main" val="610077559"/>
                    </a:ext>
                  </a:extLst>
                </a:gridCol>
                <a:gridCol w="388186">
                  <a:extLst>
                    <a:ext uri="{9D8B030D-6E8A-4147-A177-3AD203B41FA5}">
                      <a16:colId xmlns:a16="http://schemas.microsoft.com/office/drawing/2014/main" val="1604531737"/>
                    </a:ext>
                  </a:extLst>
                </a:gridCol>
                <a:gridCol w="258792">
                  <a:extLst>
                    <a:ext uri="{9D8B030D-6E8A-4147-A177-3AD203B41FA5}">
                      <a16:colId xmlns:a16="http://schemas.microsoft.com/office/drawing/2014/main" val="290329963"/>
                    </a:ext>
                  </a:extLst>
                </a:gridCol>
                <a:gridCol w="417418">
                  <a:extLst>
                    <a:ext uri="{9D8B030D-6E8A-4147-A177-3AD203B41FA5}">
                      <a16:colId xmlns:a16="http://schemas.microsoft.com/office/drawing/2014/main" val="4026071522"/>
                    </a:ext>
                  </a:extLst>
                </a:gridCol>
                <a:gridCol w="337987">
                  <a:extLst>
                    <a:ext uri="{9D8B030D-6E8A-4147-A177-3AD203B41FA5}">
                      <a16:colId xmlns:a16="http://schemas.microsoft.com/office/drawing/2014/main" val="1101416425"/>
                    </a:ext>
                  </a:extLst>
                </a:gridCol>
                <a:gridCol w="337987">
                  <a:extLst>
                    <a:ext uri="{9D8B030D-6E8A-4147-A177-3AD203B41FA5}">
                      <a16:colId xmlns:a16="http://schemas.microsoft.com/office/drawing/2014/main" val="147821431"/>
                    </a:ext>
                  </a:extLst>
                </a:gridCol>
                <a:gridCol w="337987">
                  <a:extLst>
                    <a:ext uri="{9D8B030D-6E8A-4147-A177-3AD203B41FA5}">
                      <a16:colId xmlns:a16="http://schemas.microsoft.com/office/drawing/2014/main" val="2247829221"/>
                    </a:ext>
                  </a:extLst>
                </a:gridCol>
                <a:gridCol w="337987">
                  <a:extLst>
                    <a:ext uri="{9D8B030D-6E8A-4147-A177-3AD203B41FA5}">
                      <a16:colId xmlns:a16="http://schemas.microsoft.com/office/drawing/2014/main" val="208354314"/>
                    </a:ext>
                  </a:extLst>
                </a:gridCol>
                <a:gridCol w="337987">
                  <a:extLst>
                    <a:ext uri="{9D8B030D-6E8A-4147-A177-3AD203B41FA5}">
                      <a16:colId xmlns:a16="http://schemas.microsoft.com/office/drawing/2014/main" val="1386245631"/>
                    </a:ext>
                  </a:extLst>
                </a:gridCol>
                <a:gridCol w="337987">
                  <a:extLst>
                    <a:ext uri="{9D8B030D-6E8A-4147-A177-3AD203B41FA5}">
                      <a16:colId xmlns:a16="http://schemas.microsoft.com/office/drawing/2014/main" val="2260361171"/>
                    </a:ext>
                  </a:extLst>
                </a:gridCol>
                <a:gridCol w="337987">
                  <a:extLst>
                    <a:ext uri="{9D8B030D-6E8A-4147-A177-3AD203B41FA5}">
                      <a16:colId xmlns:a16="http://schemas.microsoft.com/office/drawing/2014/main" val="2198600980"/>
                    </a:ext>
                  </a:extLst>
                </a:gridCol>
                <a:gridCol w="337987">
                  <a:extLst>
                    <a:ext uri="{9D8B030D-6E8A-4147-A177-3AD203B41FA5}">
                      <a16:colId xmlns:a16="http://schemas.microsoft.com/office/drawing/2014/main" val="586420885"/>
                    </a:ext>
                  </a:extLst>
                </a:gridCol>
                <a:gridCol w="337987">
                  <a:extLst>
                    <a:ext uri="{9D8B030D-6E8A-4147-A177-3AD203B41FA5}">
                      <a16:colId xmlns:a16="http://schemas.microsoft.com/office/drawing/2014/main" val="2137010840"/>
                    </a:ext>
                  </a:extLst>
                </a:gridCol>
                <a:gridCol w="316300">
                  <a:extLst>
                    <a:ext uri="{9D8B030D-6E8A-4147-A177-3AD203B41FA5}">
                      <a16:colId xmlns:a16="http://schemas.microsoft.com/office/drawing/2014/main" val="1401464864"/>
                    </a:ext>
                  </a:extLst>
                </a:gridCol>
                <a:gridCol w="287547">
                  <a:extLst>
                    <a:ext uri="{9D8B030D-6E8A-4147-A177-3AD203B41FA5}">
                      <a16:colId xmlns:a16="http://schemas.microsoft.com/office/drawing/2014/main" val="592167109"/>
                    </a:ext>
                  </a:extLst>
                </a:gridCol>
                <a:gridCol w="410109">
                  <a:extLst>
                    <a:ext uri="{9D8B030D-6E8A-4147-A177-3AD203B41FA5}">
                      <a16:colId xmlns:a16="http://schemas.microsoft.com/office/drawing/2014/main" val="2912497737"/>
                    </a:ext>
                  </a:extLst>
                </a:gridCol>
                <a:gridCol w="337987">
                  <a:extLst>
                    <a:ext uri="{9D8B030D-6E8A-4147-A177-3AD203B41FA5}">
                      <a16:colId xmlns:a16="http://schemas.microsoft.com/office/drawing/2014/main" val="3734351330"/>
                    </a:ext>
                  </a:extLst>
                </a:gridCol>
                <a:gridCol w="337987">
                  <a:extLst>
                    <a:ext uri="{9D8B030D-6E8A-4147-A177-3AD203B41FA5}">
                      <a16:colId xmlns:a16="http://schemas.microsoft.com/office/drawing/2014/main" val="2863470578"/>
                    </a:ext>
                  </a:extLst>
                </a:gridCol>
                <a:gridCol w="337987">
                  <a:extLst>
                    <a:ext uri="{9D8B030D-6E8A-4147-A177-3AD203B41FA5}">
                      <a16:colId xmlns:a16="http://schemas.microsoft.com/office/drawing/2014/main" val="3297023781"/>
                    </a:ext>
                  </a:extLst>
                </a:gridCol>
                <a:gridCol w="337987">
                  <a:extLst>
                    <a:ext uri="{9D8B030D-6E8A-4147-A177-3AD203B41FA5}">
                      <a16:colId xmlns:a16="http://schemas.microsoft.com/office/drawing/2014/main" val="3566523474"/>
                    </a:ext>
                  </a:extLst>
                </a:gridCol>
                <a:gridCol w="445698">
                  <a:extLst>
                    <a:ext uri="{9D8B030D-6E8A-4147-A177-3AD203B41FA5}">
                      <a16:colId xmlns:a16="http://schemas.microsoft.com/office/drawing/2014/main" val="4214642820"/>
                    </a:ext>
                  </a:extLst>
                </a:gridCol>
              </a:tblGrid>
              <a:tr h="365760">
                <a:tc>
                  <a:txBody>
                    <a:bodyPr/>
                    <a:lstStyle/>
                    <a:p>
                      <a:pPr algn="ct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2</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H</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z</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l</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j</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err="1">
                          <a:solidFill>
                            <a:schemeClr val="tx1"/>
                          </a:solidFill>
                        </a:rPr>
                        <a:t>i</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y</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8</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556693676"/>
                  </a:ext>
                </a:extLst>
              </a:tr>
            </a:tbl>
          </a:graphicData>
        </a:graphic>
      </p:graphicFrame>
      <p:cxnSp>
        <p:nvCxnSpPr>
          <p:cNvPr id="6" name="Straight Arrow Connector 5">
            <a:extLst>
              <a:ext uri="{FF2B5EF4-FFF2-40B4-BE49-F238E27FC236}">
                <a16:creationId xmlns:a16="http://schemas.microsoft.com/office/drawing/2014/main" id="{FDF79F24-8B71-43BB-9072-42BE8C73A577}"/>
              </a:ext>
            </a:extLst>
          </p:cNvPr>
          <p:cNvCxnSpPr/>
          <p:nvPr/>
        </p:nvCxnSpPr>
        <p:spPr>
          <a:xfrm flipH="1" flipV="1">
            <a:off x="771706" y="2762969"/>
            <a:ext cx="20128" cy="1069675"/>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a:extLst>
              <a:ext uri="{FF2B5EF4-FFF2-40B4-BE49-F238E27FC236}">
                <a16:creationId xmlns:a16="http://schemas.microsoft.com/office/drawing/2014/main" id="{4C1774D2-8CD2-44AF-BCB7-5998D8F3A7CC}"/>
              </a:ext>
            </a:extLst>
          </p:cNvPr>
          <p:cNvCxnSpPr/>
          <p:nvPr/>
        </p:nvCxnSpPr>
        <p:spPr>
          <a:xfrm>
            <a:off x="776558" y="3831745"/>
            <a:ext cx="1610262" cy="14377"/>
          </a:xfrm>
          <a:prstGeom prst="straightConnector1">
            <a:avLst/>
          </a:prstGeom>
          <a:ln w="57150"/>
        </p:spPr>
        <p:style>
          <a:lnRef idx="3">
            <a:schemeClr val="dk1"/>
          </a:lnRef>
          <a:fillRef idx="0">
            <a:schemeClr val="dk1"/>
          </a:fillRef>
          <a:effectRef idx="2">
            <a:schemeClr val="dk1"/>
          </a:effectRef>
          <a:fontRef idx="minor">
            <a:schemeClr val="tx1"/>
          </a:fontRef>
        </p:style>
      </p:cxnSp>
      <p:sp>
        <p:nvSpPr>
          <p:cNvPr id="4" name="TextBox 3">
            <a:extLst>
              <a:ext uri="{FF2B5EF4-FFF2-40B4-BE49-F238E27FC236}">
                <a16:creationId xmlns:a16="http://schemas.microsoft.com/office/drawing/2014/main" id="{1914DFE8-2E5E-4B79-8BFD-CF06C0120085}"/>
              </a:ext>
            </a:extLst>
          </p:cNvPr>
          <p:cNvSpPr txBox="1"/>
          <p:nvPr/>
        </p:nvSpPr>
        <p:spPr>
          <a:xfrm>
            <a:off x="1029418" y="741872"/>
            <a:ext cx="9903123"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1.  </a:t>
            </a:r>
            <a:r>
              <a:rPr lang="en-US" sz="3200" b="1" dirty="0" err="1">
                <a:solidFill>
                  <a:srgbClr val="FF0000"/>
                </a:solidFill>
              </a:rPr>
              <a:t>fh</a:t>
            </a:r>
            <a:r>
              <a:rPr lang="en-US" sz="3200" b="1" dirty="0">
                <a:solidFill>
                  <a:srgbClr val="FF0000"/>
                </a:solidFill>
              </a:rPr>
              <a:t> = open("</a:t>
            </a:r>
            <a:r>
              <a:rPr lang="en-US" sz="3200" b="1" dirty="0" err="1">
                <a:solidFill>
                  <a:srgbClr val="FF0000"/>
                </a:solidFill>
              </a:rPr>
              <a:t>Marks.det","r</a:t>
            </a:r>
            <a:r>
              <a:rPr lang="en-US" sz="3200" b="1" dirty="0">
                <a:solidFill>
                  <a:srgbClr val="FF0000"/>
                </a:solidFill>
              </a:rPr>
              <a:t>")</a:t>
            </a:r>
          </a:p>
          <a:p>
            <a:endParaRPr lang="en-US" dirty="0">
              <a:cs typeface="Calibri"/>
            </a:endParaRPr>
          </a:p>
          <a:p>
            <a:r>
              <a:rPr lang="en-US" sz="2400" dirty="0">
                <a:cs typeface="Calibri"/>
              </a:rPr>
              <a:t>will open the file and place the file-pointer at the beginning of the file.</a:t>
            </a:r>
          </a:p>
        </p:txBody>
      </p:sp>
      <p:sp>
        <p:nvSpPr>
          <p:cNvPr id="5" name="TextBox 4">
            <a:extLst>
              <a:ext uri="{FF2B5EF4-FFF2-40B4-BE49-F238E27FC236}">
                <a16:creationId xmlns:a16="http://schemas.microsoft.com/office/drawing/2014/main" id="{29BAD6FE-8D2F-43C7-B31C-36AAB7CBC9A0}"/>
              </a:ext>
            </a:extLst>
          </p:cNvPr>
          <p:cNvSpPr txBox="1"/>
          <p:nvPr/>
        </p:nvSpPr>
        <p:spPr>
          <a:xfrm>
            <a:off x="2552521" y="3602068"/>
            <a:ext cx="648131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t>position of file-pointer when file is opened in read mode("r"), i.e., file-pointer lies in beginning.</a:t>
            </a:r>
          </a:p>
        </p:txBody>
      </p:sp>
      <p:pic>
        <p:nvPicPr>
          <p:cNvPr id="2" name="Picture 2">
            <a:extLst>
              <a:ext uri="{FF2B5EF4-FFF2-40B4-BE49-F238E27FC236}">
                <a16:creationId xmlns:a16="http://schemas.microsoft.com/office/drawing/2014/main" id="{BF946024-3847-4980-B123-F7E364F9BD8E}"/>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569114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F6F21A8-BAA6-4724-A587-1E8962D218BD}"/>
              </a:ext>
            </a:extLst>
          </p:cNvPr>
          <p:cNvGraphicFramePr>
            <a:graphicFrameLocks noGrp="1"/>
          </p:cNvGraphicFramePr>
          <p:nvPr>
            <p:extLst>
              <p:ext uri="{D42A27DB-BD31-4B8C-83A1-F6EECF244321}">
                <p14:modId xmlns:p14="http://schemas.microsoft.com/office/powerpoint/2010/main" val="2013256258"/>
              </p:ext>
            </p:extLst>
          </p:nvPr>
        </p:nvGraphicFramePr>
        <p:xfrm>
          <a:off x="760851" y="2936489"/>
          <a:ext cx="10923285" cy="365760"/>
        </p:xfrm>
        <a:graphic>
          <a:graphicData uri="http://schemas.openxmlformats.org/drawingml/2006/table">
            <a:tbl>
              <a:tblPr firstRow="1" bandRow="1">
                <a:tableStyleId>{5C22544A-7EE6-4342-B048-85BDC9FD1C3A}</a:tableStyleId>
              </a:tblPr>
              <a:tblGrid>
                <a:gridCol w="337987">
                  <a:extLst>
                    <a:ext uri="{9D8B030D-6E8A-4147-A177-3AD203B41FA5}">
                      <a16:colId xmlns:a16="http://schemas.microsoft.com/office/drawing/2014/main" val="3231833732"/>
                    </a:ext>
                  </a:extLst>
                </a:gridCol>
                <a:gridCol w="337987">
                  <a:extLst>
                    <a:ext uri="{9D8B030D-6E8A-4147-A177-3AD203B41FA5}">
                      <a16:colId xmlns:a16="http://schemas.microsoft.com/office/drawing/2014/main" val="1037445861"/>
                    </a:ext>
                  </a:extLst>
                </a:gridCol>
                <a:gridCol w="337987">
                  <a:extLst>
                    <a:ext uri="{9D8B030D-6E8A-4147-A177-3AD203B41FA5}">
                      <a16:colId xmlns:a16="http://schemas.microsoft.com/office/drawing/2014/main" val="1746136542"/>
                    </a:ext>
                  </a:extLst>
                </a:gridCol>
                <a:gridCol w="337987">
                  <a:extLst>
                    <a:ext uri="{9D8B030D-6E8A-4147-A177-3AD203B41FA5}">
                      <a16:colId xmlns:a16="http://schemas.microsoft.com/office/drawing/2014/main" val="2202556736"/>
                    </a:ext>
                  </a:extLst>
                </a:gridCol>
                <a:gridCol w="337987">
                  <a:extLst>
                    <a:ext uri="{9D8B030D-6E8A-4147-A177-3AD203B41FA5}">
                      <a16:colId xmlns:a16="http://schemas.microsoft.com/office/drawing/2014/main" val="3837552101"/>
                    </a:ext>
                  </a:extLst>
                </a:gridCol>
                <a:gridCol w="337987">
                  <a:extLst>
                    <a:ext uri="{9D8B030D-6E8A-4147-A177-3AD203B41FA5}">
                      <a16:colId xmlns:a16="http://schemas.microsoft.com/office/drawing/2014/main" val="3118190058"/>
                    </a:ext>
                  </a:extLst>
                </a:gridCol>
                <a:gridCol w="337987">
                  <a:extLst>
                    <a:ext uri="{9D8B030D-6E8A-4147-A177-3AD203B41FA5}">
                      <a16:colId xmlns:a16="http://schemas.microsoft.com/office/drawing/2014/main" val="3851466762"/>
                    </a:ext>
                  </a:extLst>
                </a:gridCol>
                <a:gridCol w="337987">
                  <a:extLst>
                    <a:ext uri="{9D8B030D-6E8A-4147-A177-3AD203B41FA5}">
                      <a16:colId xmlns:a16="http://schemas.microsoft.com/office/drawing/2014/main" val="2848941265"/>
                    </a:ext>
                  </a:extLst>
                </a:gridCol>
                <a:gridCol w="337987">
                  <a:extLst>
                    <a:ext uri="{9D8B030D-6E8A-4147-A177-3AD203B41FA5}">
                      <a16:colId xmlns:a16="http://schemas.microsoft.com/office/drawing/2014/main" val="1043628617"/>
                    </a:ext>
                  </a:extLst>
                </a:gridCol>
                <a:gridCol w="337987">
                  <a:extLst>
                    <a:ext uri="{9D8B030D-6E8A-4147-A177-3AD203B41FA5}">
                      <a16:colId xmlns:a16="http://schemas.microsoft.com/office/drawing/2014/main" val="4241058388"/>
                    </a:ext>
                  </a:extLst>
                </a:gridCol>
                <a:gridCol w="337987">
                  <a:extLst>
                    <a:ext uri="{9D8B030D-6E8A-4147-A177-3AD203B41FA5}">
                      <a16:colId xmlns:a16="http://schemas.microsoft.com/office/drawing/2014/main" val="1640846858"/>
                    </a:ext>
                  </a:extLst>
                </a:gridCol>
                <a:gridCol w="287547">
                  <a:extLst>
                    <a:ext uri="{9D8B030D-6E8A-4147-A177-3AD203B41FA5}">
                      <a16:colId xmlns:a16="http://schemas.microsoft.com/office/drawing/2014/main" val="610077559"/>
                    </a:ext>
                  </a:extLst>
                </a:gridCol>
                <a:gridCol w="388186">
                  <a:extLst>
                    <a:ext uri="{9D8B030D-6E8A-4147-A177-3AD203B41FA5}">
                      <a16:colId xmlns:a16="http://schemas.microsoft.com/office/drawing/2014/main" val="1604531737"/>
                    </a:ext>
                  </a:extLst>
                </a:gridCol>
                <a:gridCol w="258792">
                  <a:extLst>
                    <a:ext uri="{9D8B030D-6E8A-4147-A177-3AD203B41FA5}">
                      <a16:colId xmlns:a16="http://schemas.microsoft.com/office/drawing/2014/main" val="290329963"/>
                    </a:ext>
                  </a:extLst>
                </a:gridCol>
                <a:gridCol w="417418">
                  <a:extLst>
                    <a:ext uri="{9D8B030D-6E8A-4147-A177-3AD203B41FA5}">
                      <a16:colId xmlns:a16="http://schemas.microsoft.com/office/drawing/2014/main" val="4026071522"/>
                    </a:ext>
                  </a:extLst>
                </a:gridCol>
                <a:gridCol w="337987">
                  <a:extLst>
                    <a:ext uri="{9D8B030D-6E8A-4147-A177-3AD203B41FA5}">
                      <a16:colId xmlns:a16="http://schemas.microsoft.com/office/drawing/2014/main" val="1101416425"/>
                    </a:ext>
                  </a:extLst>
                </a:gridCol>
                <a:gridCol w="337987">
                  <a:extLst>
                    <a:ext uri="{9D8B030D-6E8A-4147-A177-3AD203B41FA5}">
                      <a16:colId xmlns:a16="http://schemas.microsoft.com/office/drawing/2014/main" val="147821431"/>
                    </a:ext>
                  </a:extLst>
                </a:gridCol>
                <a:gridCol w="337987">
                  <a:extLst>
                    <a:ext uri="{9D8B030D-6E8A-4147-A177-3AD203B41FA5}">
                      <a16:colId xmlns:a16="http://schemas.microsoft.com/office/drawing/2014/main" val="2247829221"/>
                    </a:ext>
                  </a:extLst>
                </a:gridCol>
                <a:gridCol w="337987">
                  <a:extLst>
                    <a:ext uri="{9D8B030D-6E8A-4147-A177-3AD203B41FA5}">
                      <a16:colId xmlns:a16="http://schemas.microsoft.com/office/drawing/2014/main" val="208354314"/>
                    </a:ext>
                  </a:extLst>
                </a:gridCol>
                <a:gridCol w="337987">
                  <a:extLst>
                    <a:ext uri="{9D8B030D-6E8A-4147-A177-3AD203B41FA5}">
                      <a16:colId xmlns:a16="http://schemas.microsoft.com/office/drawing/2014/main" val="1386245631"/>
                    </a:ext>
                  </a:extLst>
                </a:gridCol>
                <a:gridCol w="337987">
                  <a:extLst>
                    <a:ext uri="{9D8B030D-6E8A-4147-A177-3AD203B41FA5}">
                      <a16:colId xmlns:a16="http://schemas.microsoft.com/office/drawing/2014/main" val="2260361171"/>
                    </a:ext>
                  </a:extLst>
                </a:gridCol>
                <a:gridCol w="337987">
                  <a:extLst>
                    <a:ext uri="{9D8B030D-6E8A-4147-A177-3AD203B41FA5}">
                      <a16:colId xmlns:a16="http://schemas.microsoft.com/office/drawing/2014/main" val="2198600980"/>
                    </a:ext>
                  </a:extLst>
                </a:gridCol>
                <a:gridCol w="337987">
                  <a:extLst>
                    <a:ext uri="{9D8B030D-6E8A-4147-A177-3AD203B41FA5}">
                      <a16:colId xmlns:a16="http://schemas.microsoft.com/office/drawing/2014/main" val="586420885"/>
                    </a:ext>
                  </a:extLst>
                </a:gridCol>
                <a:gridCol w="337987">
                  <a:extLst>
                    <a:ext uri="{9D8B030D-6E8A-4147-A177-3AD203B41FA5}">
                      <a16:colId xmlns:a16="http://schemas.microsoft.com/office/drawing/2014/main" val="2137010840"/>
                    </a:ext>
                  </a:extLst>
                </a:gridCol>
                <a:gridCol w="316300">
                  <a:extLst>
                    <a:ext uri="{9D8B030D-6E8A-4147-A177-3AD203B41FA5}">
                      <a16:colId xmlns:a16="http://schemas.microsoft.com/office/drawing/2014/main" val="1401464864"/>
                    </a:ext>
                  </a:extLst>
                </a:gridCol>
                <a:gridCol w="287547">
                  <a:extLst>
                    <a:ext uri="{9D8B030D-6E8A-4147-A177-3AD203B41FA5}">
                      <a16:colId xmlns:a16="http://schemas.microsoft.com/office/drawing/2014/main" val="592167109"/>
                    </a:ext>
                  </a:extLst>
                </a:gridCol>
                <a:gridCol w="410109">
                  <a:extLst>
                    <a:ext uri="{9D8B030D-6E8A-4147-A177-3AD203B41FA5}">
                      <a16:colId xmlns:a16="http://schemas.microsoft.com/office/drawing/2014/main" val="2912497737"/>
                    </a:ext>
                  </a:extLst>
                </a:gridCol>
                <a:gridCol w="337987">
                  <a:extLst>
                    <a:ext uri="{9D8B030D-6E8A-4147-A177-3AD203B41FA5}">
                      <a16:colId xmlns:a16="http://schemas.microsoft.com/office/drawing/2014/main" val="3734351330"/>
                    </a:ext>
                  </a:extLst>
                </a:gridCol>
                <a:gridCol w="337987">
                  <a:extLst>
                    <a:ext uri="{9D8B030D-6E8A-4147-A177-3AD203B41FA5}">
                      <a16:colId xmlns:a16="http://schemas.microsoft.com/office/drawing/2014/main" val="2863470578"/>
                    </a:ext>
                  </a:extLst>
                </a:gridCol>
                <a:gridCol w="337987">
                  <a:extLst>
                    <a:ext uri="{9D8B030D-6E8A-4147-A177-3AD203B41FA5}">
                      <a16:colId xmlns:a16="http://schemas.microsoft.com/office/drawing/2014/main" val="3297023781"/>
                    </a:ext>
                  </a:extLst>
                </a:gridCol>
                <a:gridCol w="337987">
                  <a:extLst>
                    <a:ext uri="{9D8B030D-6E8A-4147-A177-3AD203B41FA5}">
                      <a16:colId xmlns:a16="http://schemas.microsoft.com/office/drawing/2014/main" val="3566523474"/>
                    </a:ext>
                  </a:extLst>
                </a:gridCol>
                <a:gridCol w="445698">
                  <a:extLst>
                    <a:ext uri="{9D8B030D-6E8A-4147-A177-3AD203B41FA5}">
                      <a16:colId xmlns:a16="http://schemas.microsoft.com/office/drawing/2014/main" val="4214642820"/>
                    </a:ext>
                  </a:extLst>
                </a:gridCol>
              </a:tblGrid>
              <a:tr h="365760">
                <a:tc>
                  <a:txBody>
                    <a:bodyPr/>
                    <a:lstStyle/>
                    <a:p>
                      <a:pPr algn="ct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2</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H</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z</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l</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j</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err="1">
                          <a:solidFill>
                            <a:schemeClr val="tx1"/>
                          </a:solidFill>
                        </a:rPr>
                        <a:t>i</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y</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8</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556693676"/>
                  </a:ext>
                </a:extLst>
              </a:tr>
            </a:tbl>
          </a:graphicData>
        </a:graphic>
      </p:graphicFrame>
      <p:cxnSp>
        <p:nvCxnSpPr>
          <p:cNvPr id="5" name="Straight Arrow Connector 4">
            <a:extLst>
              <a:ext uri="{FF2B5EF4-FFF2-40B4-BE49-F238E27FC236}">
                <a16:creationId xmlns:a16="http://schemas.microsoft.com/office/drawing/2014/main" id="{67B59B0B-6C7E-4CF3-89ED-DB2DA51FB426}"/>
              </a:ext>
            </a:extLst>
          </p:cNvPr>
          <p:cNvCxnSpPr/>
          <p:nvPr/>
        </p:nvCxnSpPr>
        <p:spPr>
          <a:xfrm flipH="1" flipV="1">
            <a:off x="1246159" y="3294932"/>
            <a:ext cx="20128" cy="1069675"/>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5D57E825-2279-457F-9726-AA443F6F643A}"/>
              </a:ext>
            </a:extLst>
          </p:cNvPr>
          <p:cNvCxnSpPr/>
          <p:nvPr/>
        </p:nvCxnSpPr>
        <p:spPr>
          <a:xfrm>
            <a:off x="1251011" y="4363708"/>
            <a:ext cx="1610262" cy="14377"/>
          </a:xfrm>
          <a:prstGeom prst="straightConnector1">
            <a:avLst/>
          </a:prstGeom>
          <a:ln w="57150"/>
        </p:spPr>
        <p:style>
          <a:lnRef idx="3">
            <a:schemeClr val="dk1"/>
          </a:lnRef>
          <a:fillRef idx="0">
            <a:schemeClr val="dk1"/>
          </a:fillRef>
          <a:effectRef idx="2">
            <a:schemeClr val="dk1"/>
          </a:effectRef>
          <a:fontRef idx="minor">
            <a:schemeClr val="tx1"/>
          </a:fontRef>
        </p:style>
      </p:cxnSp>
      <p:sp>
        <p:nvSpPr>
          <p:cNvPr id="13" name="TextBox 12">
            <a:extLst>
              <a:ext uri="{FF2B5EF4-FFF2-40B4-BE49-F238E27FC236}">
                <a16:creationId xmlns:a16="http://schemas.microsoft.com/office/drawing/2014/main" id="{5F154EC4-6F7F-44E6-89A8-D2821416F3D3}"/>
              </a:ext>
            </a:extLst>
          </p:cNvPr>
          <p:cNvSpPr txBox="1"/>
          <p:nvPr/>
        </p:nvSpPr>
        <p:spPr>
          <a:xfrm>
            <a:off x="1086928" y="813759"/>
            <a:ext cx="9903123" cy="19697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2.  </a:t>
            </a:r>
            <a:r>
              <a:rPr lang="en-US" sz="3200" b="1" dirty="0" err="1">
                <a:solidFill>
                  <a:srgbClr val="FF0000"/>
                </a:solidFill>
              </a:rPr>
              <a:t>ch</a:t>
            </a:r>
            <a:r>
              <a:rPr lang="en-US" sz="3200" b="1" dirty="0">
                <a:solidFill>
                  <a:srgbClr val="FF0000"/>
                </a:solidFill>
              </a:rPr>
              <a:t> = </a:t>
            </a:r>
            <a:r>
              <a:rPr lang="en-US" sz="3200" b="1" dirty="0" err="1">
                <a:solidFill>
                  <a:srgbClr val="FF0000"/>
                </a:solidFill>
              </a:rPr>
              <a:t>fh.read</a:t>
            </a:r>
            <a:r>
              <a:rPr lang="en-US" sz="3200" b="1" dirty="0">
                <a:solidFill>
                  <a:srgbClr val="FF0000"/>
                </a:solidFill>
              </a:rPr>
              <a:t>(1)</a:t>
            </a:r>
            <a:endParaRPr lang="en-US" sz="3200" b="1" dirty="0">
              <a:solidFill>
                <a:srgbClr val="FF0000"/>
              </a:solidFill>
              <a:cs typeface="Calibri"/>
            </a:endParaRPr>
          </a:p>
          <a:p>
            <a:endParaRPr lang="en-US" dirty="0">
              <a:cs typeface="Calibri"/>
            </a:endParaRPr>
          </a:p>
          <a:p>
            <a:r>
              <a:rPr lang="en-US" sz="2400" dirty="0">
                <a:cs typeface="Calibri"/>
              </a:rPr>
              <a:t>will read 1 byte from the file from the position the file pointer is currently at; and the file-pointer advances by one byte. That is, now the </a:t>
            </a:r>
            <a:r>
              <a:rPr lang="en-US" sz="2400" dirty="0" err="1">
                <a:cs typeface="Calibri"/>
              </a:rPr>
              <a:t>ch</a:t>
            </a:r>
            <a:r>
              <a:rPr lang="en-US" sz="2400" dirty="0">
                <a:cs typeface="Calibri"/>
              </a:rPr>
              <a:t> will hold '1' and the file-pointer will be at next byte holding value '2'</a:t>
            </a:r>
          </a:p>
        </p:txBody>
      </p:sp>
      <p:sp>
        <p:nvSpPr>
          <p:cNvPr id="15" name="TextBox 14">
            <a:extLst>
              <a:ext uri="{FF2B5EF4-FFF2-40B4-BE49-F238E27FC236}">
                <a16:creationId xmlns:a16="http://schemas.microsoft.com/office/drawing/2014/main" id="{FE37C12E-F7D2-49AE-BF0E-0170148464A2}"/>
              </a:ext>
            </a:extLst>
          </p:cNvPr>
          <p:cNvSpPr txBox="1"/>
          <p:nvPr/>
        </p:nvSpPr>
        <p:spPr>
          <a:xfrm>
            <a:off x="3041351" y="4090899"/>
            <a:ext cx="824972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t>See now, the file-pointer has advanced by 1 position as previous read operation read 1 byte only. Now the next will take place at the current position of file-pointer</a:t>
            </a:r>
            <a:endParaRPr lang="en-US" sz="2400" dirty="0">
              <a:cs typeface="Calibri"/>
            </a:endParaRPr>
          </a:p>
        </p:txBody>
      </p:sp>
      <p:pic>
        <p:nvPicPr>
          <p:cNvPr id="2" name="Picture 2">
            <a:extLst>
              <a:ext uri="{FF2B5EF4-FFF2-40B4-BE49-F238E27FC236}">
                <a16:creationId xmlns:a16="http://schemas.microsoft.com/office/drawing/2014/main" id="{B25409D3-664C-4FD2-8318-2940036BCD61}"/>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05168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C471E0B-2939-48A9-8477-8E8D267B417C}"/>
              </a:ext>
            </a:extLst>
          </p:cNvPr>
          <p:cNvGraphicFramePr>
            <a:graphicFrameLocks noGrp="1"/>
          </p:cNvGraphicFramePr>
          <p:nvPr>
            <p:extLst>
              <p:ext uri="{D42A27DB-BD31-4B8C-83A1-F6EECF244321}">
                <p14:modId xmlns:p14="http://schemas.microsoft.com/office/powerpoint/2010/main" val="1734712633"/>
              </p:ext>
            </p:extLst>
          </p:nvPr>
        </p:nvGraphicFramePr>
        <p:xfrm>
          <a:off x="645832" y="3008376"/>
          <a:ext cx="10923285" cy="365760"/>
        </p:xfrm>
        <a:graphic>
          <a:graphicData uri="http://schemas.openxmlformats.org/drawingml/2006/table">
            <a:tbl>
              <a:tblPr firstRow="1" bandRow="1">
                <a:tableStyleId>{5C22544A-7EE6-4342-B048-85BDC9FD1C3A}</a:tableStyleId>
              </a:tblPr>
              <a:tblGrid>
                <a:gridCol w="337987">
                  <a:extLst>
                    <a:ext uri="{9D8B030D-6E8A-4147-A177-3AD203B41FA5}">
                      <a16:colId xmlns:a16="http://schemas.microsoft.com/office/drawing/2014/main" val="3231833732"/>
                    </a:ext>
                  </a:extLst>
                </a:gridCol>
                <a:gridCol w="337987">
                  <a:extLst>
                    <a:ext uri="{9D8B030D-6E8A-4147-A177-3AD203B41FA5}">
                      <a16:colId xmlns:a16="http://schemas.microsoft.com/office/drawing/2014/main" val="1037445861"/>
                    </a:ext>
                  </a:extLst>
                </a:gridCol>
                <a:gridCol w="337987">
                  <a:extLst>
                    <a:ext uri="{9D8B030D-6E8A-4147-A177-3AD203B41FA5}">
                      <a16:colId xmlns:a16="http://schemas.microsoft.com/office/drawing/2014/main" val="1746136542"/>
                    </a:ext>
                  </a:extLst>
                </a:gridCol>
                <a:gridCol w="337987">
                  <a:extLst>
                    <a:ext uri="{9D8B030D-6E8A-4147-A177-3AD203B41FA5}">
                      <a16:colId xmlns:a16="http://schemas.microsoft.com/office/drawing/2014/main" val="2202556736"/>
                    </a:ext>
                  </a:extLst>
                </a:gridCol>
                <a:gridCol w="337987">
                  <a:extLst>
                    <a:ext uri="{9D8B030D-6E8A-4147-A177-3AD203B41FA5}">
                      <a16:colId xmlns:a16="http://schemas.microsoft.com/office/drawing/2014/main" val="3837552101"/>
                    </a:ext>
                  </a:extLst>
                </a:gridCol>
                <a:gridCol w="337987">
                  <a:extLst>
                    <a:ext uri="{9D8B030D-6E8A-4147-A177-3AD203B41FA5}">
                      <a16:colId xmlns:a16="http://schemas.microsoft.com/office/drawing/2014/main" val="3118190058"/>
                    </a:ext>
                  </a:extLst>
                </a:gridCol>
                <a:gridCol w="337987">
                  <a:extLst>
                    <a:ext uri="{9D8B030D-6E8A-4147-A177-3AD203B41FA5}">
                      <a16:colId xmlns:a16="http://schemas.microsoft.com/office/drawing/2014/main" val="3851466762"/>
                    </a:ext>
                  </a:extLst>
                </a:gridCol>
                <a:gridCol w="337987">
                  <a:extLst>
                    <a:ext uri="{9D8B030D-6E8A-4147-A177-3AD203B41FA5}">
                      <a16:colId xmlns:a16="http://schemas.microsoft.com/office/drawing/2014/main" val="2848941265"/>
                    </a:ext>
                  </a:extLst>
                </a:gridCol>
                <a:gridCol w="337987">
                  <a:extLst>
                    <a:ext uri="{9D8B030D-6E8A-4147-A177-3AD203B41FA5}">
                      <a16:colId xmlns:a16="http://schemas.microsoft.com/office/drawing/2014/main" val="1043628617"/>
                    </a:ext>
                  </a:extLst>
                </a:gridCol>
                <a:gridCol w="337987">
                  <a:extLst>
                    <a:ext uri="{9D8B030D-6E8A-4147-A177-3AD203B41FA5}">
                      <a16:colId xmlns:a16="http://schemas.microsoft.com/office/drawing/2014/main" val="4241058388"/>
                    </a:ext>
                  </a:extLst>
                </a:gridCol>
                <a:gridCol w="337987">
                  <a:extLst>
                    <a:ext uri="{9D8B030D-6E8A-4147-A177-3AD203B41FA5}">
                      <a16:colId xmlns:a16="http://schemas.microsoft.com/office/drawing/2014/main" val="1640846858"/>
                    </a:ext>
                  </a:extLst>
                </a:gridCol>
                <a:gridCol w="287547">
                  <a:extLst>
                    <a:ext uri="{9D8B030D-6E8A-4147-A177-3AD203B41FA5}">
                      <a16:colId xmlns:a16="http://schemas.microsoft.com/office/drawing/2014/main" val="610077559"/>
                    </a:ext>
                  </a:extLst>
                </a:gridCol>
                <a:gridCol w="388186">
                  <a:extLst>
                    <a:ext uri="{9D8B030D-6E8A-4147-A177-3AD203B41FA5}">
                      <a16:colId xmlns:a16="http://schemas.microsoft.com/office/drawing/2014/main" val="1604531737"/>
                    </a:ext>
                  </a:extLst>
                </a:gridCol>
                <a:gridCol w="258792">
                  <a:extLst>
                    <a:ext uri="{9D8B030D-6E8A-4147-A177-3AD203B41FA5}">
                      <a16:colId xmlns:a16="http://schemas.microsoft.com/office/drawing/2014/main" val="290329963"/>
                    </a:ext>
                  </a:extLst>
                </a:gridCol>
                <a:gridCol w="417418">
                  <a:extLst>
                    <a:ext uri="{9D8B030D-6E8A-4147-A177-3AD203B41FA5}">
                      <a16:colId xmlns:a16="http://schemas.microsoft.com/office/drawing/2014/main" val="4026071522"/>
                    </a:ext>
                  </a:extLst>
                </a:gridCol>
                <a:gridCol w="337987">
                  <a:extLst>
                    <a:ext uri="{9D8B030D-6E8A-4147-A177-3AD203B41FA5}">
                      <a16:colId xmlns:a16="http://schemas.microsoft.com/office/drawing/2014/main" val="1101416425"/>
                    </a:ext>
                  </a:extLst>
                </a:gridCol>
                <a:gridCol w="337987">
                  <a:extLst>
                    <a:ext uri="{9D8B030D-6E8A-4147-A177-3AD203B41FA5}">
                      <a16:colId xmlns:a16="http://schemas.microsoft.com/office/drawing/2014/main" val="147821431"/>
                    </a:ext>
                  </a:extLst>
                </a:gridCol>
                <a:gridCol w="337987">
                  <a:extLst>
                    <a:ext uri="{9D8B030D-6E8A-4147-A177-3AD203B41FA5}">
                      <a16:colId xmlns:a16="http://schemas.microsoft.com/office/drawing/2014/main" val="2247829221"/>
                    </a:ext>
                  </a:extLst>
                </a:gridCol>
                <a:gridCol w="337987">
                  <a:extLst>
                    <a:ext uri="{9D8B030D-6E8A-4147-A177-3AD203B41FA5}">
                      <a16:colId xmlns:a16="http://schemas.microsoft.com/office/drawing/2014/main" val="208354314"/>
                    </a:ext>
                  </a:extLst>
                </a:gridCol>
                <a:gridCol w="337987">
                  <a:extLst>
                    <a:ext uri="{9D8B030D-6E8A-4147-A177-3AD203B41FA5}">
                      <a16:colId xmlns:a16="http://schemas.microsoft.com/office/drawing/2014/main" val="1386245631"/>
                    </a:ext>
                  </a:extLst>
                </a:gridCol>
                <a:gridCol w="337987">
                  <a:extLst>
                    <a:ext uri="{9D8B030D-6E8A-4147-A177-3AD203B41FA5}">
                      <a16:colId xmlns:a16="http://schemas.microsoft.com/office/drawing/2014/main" val="2260361171"/>
                    </a:ext>
                  </a:extLst>
                </a:gridCol>
                <a:gridCol w="337987">
                  <a:extLst>
                    <a:ext uri="{9D8B030D-6E8A-4147-A177-3AD203B41FA5}">
                      <a16:colId xmlns:a16="http://schemas.microsoft.com/office/drawing/2014/main" val="2198600980"/>
                    </a:ext>
                  </a:extLst>
                </a:gridCol>
                <a:gridCol w="337987">
                  <a:extLst>
                    <a:ext uri="{9D8B030D-6E8A-4147-A177-3AD203B41FA5}">
                      <a16:colId xmlns:a16="http://schemas.microsoft.com/office/drawing/2014/main" val="586420885"/>
                    </a:ext>
                  </a:extLst>
                </a:gridCol>
                <a:gridCol w="337987">
                  <a:extLst>
                    <a:ext uri="{9D8B030D-6E8A-4147-A177-3AD203B41FA5}">
                      <a16:colId xmlns:a16="http://schemas.microsoft.com/office/drawing/2014/main" val="2137010840"/>
                    </a:ext>
                  </a:extLst>
                </a:gridCol>
                <a:gridCol w="316300">
                  <a:extLst>
                    <a:ext uri="{9D8B030D-6E8A-4147-A177-3AD203B41FA5}">
                      <a16:colId xmlns:a16="http://schemas.microsoft.com/office/drawing/2014/main" val="1401464864"/>
                    </a:ext>
                  </a:extLst>
                </a:gridCol>
                <a:gridCol w="287547">
                  <a:extLst>
                    <a:ext uri="{9D8B030D-6E8A-4147-A177-3AD203B41FA5}">
                      <a16:colId xmlns:a16="http://schemas.microsoft.com/office/drawing/2014/main" val="592167109"/>
                    </a:ext>
                  </a:extLst>
                </a:gridCol>
                <a:gridCol w="410109">
                  <a:extLst>
                    <a:ext uri="{9D8B030D-6E8A-4147-A177-3AD203B41FA5}">
                      <a16:colId xmlns:a16="http://schemas.microsoft.com/office/drawing/2014/main" val="2912497737"/>
                    </a:ext>
                  </a:extLst>
                </a:gridCol>
                <a:gridCol w="337987">
                  <a:extLst>
                    <a:ext uri="{9D8B030D-6E8A-4147-A177-3AD203B41FA5}">
                      <a16:colId xmlns:a16="http://schemas.microsoft.com/office/drawing/2014/main" val="3734351330"/>
                    </a:ext>
                  </a:extLst>
                </a:gridCol>
                <a:gridCol w="337987">
                  <a:extLst>
                    <a:ext uri="{9D8B030D-6E8A-4147-A177-3AD203B41FA5}">
                      <a16:colId xmlns:a16="http://schemas.microsoft.com/office/drawing/2014/main" val="2863470578"/>
                    </a:ext>
                  </a:extLst>
                </a:gridCol>
                <a:gridCol w="337987">
                  <a:extLst>
                    <a:ext uri="{9D8B030D-6E8A-4147-A177-3AD203B41FA5}">
                      <a16:colId xmlns:a16="http://schemas.microsoft.com/office/drawing/2014/main" val="3297023781"/>
                    </a:ext>
                  </a:extLst>
                </a:gridCol>
                <a:gridCol w="337987">
                  <a:extLst>
                    <a:ext uri="{9D8B030D-6E8A-4147-A177-3AD203B41FA5}">
                      <a16:colId xmlns:a16="http://schemas.microsoft.com/office/drawing/2014/main" val="3566523474"/>
                    </a:ext>
                  </a:extLst>
                </a:gridCol>
                <a:gridCol w="445698">
                  <a:extLst>
                    <a:ext uri="{9D8B030D-6E8A-4147-A177-3AD203B41FA5}">
                      <a16:colId xmlns:a16="http://schemas.microsoft.com/office/drawing/2014/main" val="4214642820"/>
                    </a:ext>
                  </a:extLst>
                </a:gridCol>
              </a:tblGrid>
              <a:tr h="365760">
                <a:tc>
                  <a:txBody>
                    <a:bodyPr/>
                    <a:lstStyle/>
                    <a:p>
                      <a:pPr algn="ct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2</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H</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z</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l</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ct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j</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err="1">
                          <a:solidFill>
                            <a:schemeClr val="tx1"/>
                          </a:solidFill>
                        </a:rPr>
                        <a:t>i</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y</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7</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8</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5</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1</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6</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N</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ctr">
                        <a:buNone/>
                      </a:pPr>
                      <a:r>
                        <a:rPr lang="en-US" dirty="0">
                          <a:solidFill>
                            <a:schemeClr val="tx1"/>
                          </a:solidFill>
                        </a:rPr>
                        <a:t>...</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556693676"/>
                  </a:ext>
                </a:extLst>
              </a:tr>
            </a:tbl>
          </a:graphicData>
        </a:graphic>
      </p:graphicFrame>
      <p:cxnSp>
        <p:nvCxnSpPr>
          <p:cNvPr id="5" name="Straight Arrow Connector 4">
            <a:extLst>
              <a:ext uri="{FF2B5EF4-FFF2-40B4-BE49-F238E27FC236}">
                <a16:creationId xmlns:a16="http://schemas.microsoft.com/office/drawing/2014/main" id="{2F7DCBAD-B617-49B0-88B6-77783CC78C54}"/>
              </a:ext>
            </a:extLst>
          </p:cNvPr>
          <p:cNvCxnSpPr/>
          <p:nvPr/>
        </p:nvCxnSpPr>
        <p:spPr>
          <a:xfrm flipH="1" flipV="1">
            <a:off x="1835631" y="3381196"/>
            <a:ext cx="20128" cy="1069675"/>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E6FB7031-2C69-4925-BF5D-C05FE599CF18}"/>
              </a:ext>
            </a:extLst>
          </p:cNvPr>
          <p:cNvCxnSpPr/>
          <p:nvPr/>
        </p:nvCxnSpPr>
        <p:spPr>
          <a:xfrm>
            <a:off x="1840483" y="4449972"/>
            <a:ext cx="1610262" cy="14377"/>
          </a:xfrm>
          <a:prstGeom prst="straightConnector1">
            <a:avLst/>
          </a:prstGeom>
          <a:ln w="57150"/>
        </p:spPr>
        <p:style>
          <a:lnRef idx="3">
            <a:schemeClr val="dk1"/>
          </a:lnRef>
          <a:fillRef idx="0">
            <a:schemeClr val="dk1"/>
          </a:fillRef>
          <a:effectRef idx="2">
            <a:schemeClr val="dk1"/>
          </a:effectRef>
          <a:fontRef idx="minor">
            <a:schemeClr val="tx1"/>
          </a:fontRef>
        </p:style>
      </p:cxnSp>
      <p:sp>
        <p:nvSpPr>
          <p:cNvPr id="13" name="TextBox 12">
            <a:extLst>
              <a:ext uri="{FF2B5EF4-FFF2-40B4-BE49-F238E27FC236}">
                <a16:creationId xmlns:a16="http://schemas.microsoft.com/office/drawing/2014/main" id="{FFB5C92E-0A3A-45FA-8924-ED6E79ED6AC7}"/>
              </a:ext>
            </a:extLst>
          </p:cNvPr>
          <p:cNvSpPr txBox="1"/>
          <p:nvPr/>
        </p:nvSpPr>
        <p:spPr>
          <a:xfrm>
            <a:off x="842513" y="756250"/>
            <a:ext cx="9903123" cy="19697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3.  str = </a:t>
            </a:r>
            <a:r>
              <a:rPr lang="en-US" sz="3200" b="1" dirty="0" err="1">
                <a:solidFill>
                  <a:srgbClr val="FF0000"/>
                </a:solidFill>
              </a:rPr>
              <a:t>fh.read</a:t>
            </a:r>
            <a:r>
              <a:rPr lang="en-US" sz="3200" b="1" dirty="0">
                <a:solidFill>
                  <a:srgbClr val="FF0000"/>
                </a:solidFill>
              </a:rPr>
              <a:t>(2)</a:t>
            </a:r>
            <a:endParaRPr lang="en-US" dirty="0">
              <a:solidFill>
                <a:srgbClr val="FF0000"/>
              </a:solidFill>
            </a:endParaRPr>
          </a:p>
          <a:p>
            <a:endParaRPr lang="en-US" dirty="0">
              <a:cs typeface="Calibri"/>
            </a:endParaRPr>
          </a:p>
          <a:p>
            <a:r>
              <a:rPr lang="en-US" sz="2400" dirty="0">
                <a:cs typeface="Calibri"/>
              </a:rPr>
              <a:t>will read 2 bytes  from the file from the position the file-pointer is currently at and the file pointer advances by 2 bytes. That is, now the str will  hold '2', and the file pointer will be at next byte holding value 'H'</a:t>
            </a:r>
            <a:endParaRPr lang="en-US" dirty="0"/>
          </a:p>
        </p:txBody>
      </p:sp>
      <p:sp>
        <p:nvSpPr>
          <p:cNvPr id="15" name="TextBox 14">
            <a:extLst>
              <a:ext uri="{FF2B5EF4-FFF2-40B4-BE49-F238E27FC236}">
                <a16:creationId xmlns:a16="http://schemas.microsoft.com/office/drawing/2014/main" id="{BB68561E-94BB-4BAC-9BA9-CD2930FFE0EF}"/>
              </a:ext>
            </a:extLst>
          </p:cNvPr>
          <p:cNvSpPr txBox="1"/>
          <p:nvPr/>
        </p:nvSpPr>
        <p:spPr>
          <a:xfrm>
            <a:off x="3530182" y="3990257"/>
            <a:ext cx="766025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Calibri"/>
              </a:rPr>
              <a:t>See now, the file pointer has advanced by 2 position as previous read operation read 2 bytes only. Now the next read will take place at the current position of file-position.</a:t>
            </a:r>
          </a:p>
        </p:txBody>
      </p:sp>
      <p:pic>
        <p:nvPicPr>
          <p:cNvPr id="2" name="Picture 2">
            <a:extLst>
              <a:ext uri="{FF2B5EF4-FFF2-40B4-BE49-F238E27FC236}">
                <a16:creationId xmlns:a16="http://schemas.microsoft.com/office/drawing/2014/main" id="{4E0C4EFC-8991-47DD-A8BA-9479737F69F3}"/>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906906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5795E9-49E9-485E-848A-10C72E8317AC}"/>
              </a:ext>
            </a:extLst>
          </p:cNvPr>
          <p:cNvSpPr txBox="1"/>
          <p:nvPr/>
        </p:nvSpPr>
        <p:spPr>
          <a:xfrm>
            <a:off x="598098" y="281797"/>
            <a:ext cx="10745637" cy="3417539"/>
          </a:xfrm>
          <a:prstGeom prst="rect">
            <a:avLst/>
          </a:prstGeom>
          <a:noFill/>
        </p:spPr>
        <p:txBody>
          <a:bodyPr wrap="square" lIns="91440" tIns="45720" rIns="91440" bIns="45720" anchor="t">
            <a:spAutoFit/>
          </a:bodyPr>
          <a:lstStyle/>
          <a:p>
            <a:pPr marL="0" marR="0" algn="just">
              <a:lnSpc>
                <a:spcPct val="200000"/>
              </a:lnSpc>
              <a:spcBef>
                <a:spcPts val="0"/>
              </a:spcBef>
              <a:spcAft>
                <a:spcPts val="800"/>
              </a:spcAft>
            </a:pPr>
            <a:r>
              <a:rPr lang="en-IN" sz="3200" b="1" dirty="0">
                <a:solidFill>
                  <a:srgbClr val="FF0000"/>
                </a:solidFill>
                <a:effectLst/>
                <a:latin typeface="Calibri"/>
                <a:ea typeface="Roboto"/>
                <a:cs typeface="Calibri"/>
              </a:rPr>
              <a:t>Modes and Opening Position of File-Pointer</a:t>
            </a:r>
            <a:r>
              <a:rPr lang="en-IN" sz="3200" b="1" dirty="0">
                <a:solidFill>
                  <a:srgbClr val="FF0000"/>
                </a:solidFill>
                <a:latin typeface="Calibri"/>
                <a:ea typeface="Roboto"/>
                <a:cs typeface="Calibri"/>
              </a:rPr>
              <a:t>:</a:t>
            </a:r>
            <a:endParaRPr lang="en-US" sz="3200" dirty="0">
              <a:effectLst/>
              <a:latin typeface="Calibri"/>
              <a:ea typeface="Calibri" panose="020F0502020204030204" pitchFamily="34" charset="0"/>
              <a:cs typeface="Calibri"/>
            </a:endParaRPr>
          </a:p>
          <a:p>
            <a:pPr marR="0" lvl="3" algn="just">
              <a:lnSpc>
                <a:spcPct val="150000"/>
              </a:lnSpc>
              <a:spcBef>
                <a:spcPts val="0"/>
              </a:spcBef>
              <a:spcAft>
                <a:spcPts val="800"/>
              </a:spcAft>
            </a:pPr>
            <a:r>
              <a:rPr lang="en-IN" sz="2400" dirty="0">
                <a:solidFill>
                  <a:srgbClr val="000000"/>
                </a:solidFill>
                <a:effectLst/>
                <a:latin typeface="Calibri"/>
                <a:ea typeface="Roboto"/>
                <a:cs typeface="Calibri"/>
              </a:rPr>
              <a:t>The position of a file-pointer is governed by the </a:t>
            </a:r>
            <a:r>
              <a:rPr lang="en-IN" sz="2400" dirty="0" err="1">
                <a:solidFill>
                  <a:srgbClr val="000000"/>
                </a:solidFill>
                <a:effectLst/>
                <a:latin typeface="Calibri"/>
                <a:ea typeface="Roboto"/>
                <a:cs typeface="Calibri"/>
              </a:rPr>
              <a:t>filemode</a:t>
            </a:r>
            <a:r>
              <a:rPr lang="en-IN" sz="2400" dirty="0">
                <a:solidFill>
                  <a:srgbClr val="000000"/>
                </a:solidFill>
                <a:effectLst/>
                <a:latin typeface="Calibri"/>
                <a:ea typeface="Roboto"/>
                <a:cs typeface="Calibri"/>
              </a:rPr>
              <a:t> it is opened in. Following table lists the opening position of a file-pointer as per </a:t>
            </a:r>
            <a:r>
              <a:rPr lang="en-IN" sz="2400" dirty="0" err="1">
                <a:solidFill>
                  <a:srgbClr val="000000"/>
                </a:solidFill>
                <a:effectLst/>
                <a:latin typeface="Calibri"/>
                <a:ea typeface="Roboto"/>
                <a:cs typeface="Calibri"/>
              </a:rPr>
              <a:t>filemode</a:t>
            </a:r>
            <a:r>
              <a:rPr lang="en-IN" sz="2400" dirty="0">
                <a:solidFill>
                  <a:srgbClr val="000000"/>
                </a:solidFill>
                <a:effectLst/>
                <a:latin typeface="Calibri"/>
                <a:ea typeface="Roboto"/>
                <a:cs typeface="Calibri"/>
              </a:rPr>
              <a:t>.</a:t>
            </a:r>
            <a:endParaRPr lang="en-US" sz="2400" dirty="0">
              <a:effectLst/>
              <a:latin typeface="Calibri" panose="020F0502020204030204" pitchFamily="34" charset="0"/>
              <a:ea typeface="Calibri" panose="020F0502020204030204" pitchFamily="34" charset="0"/>
              <a:cs typeface="Calibri"/>
            </a:endParaRPr>
          </a:p>
          <a:p>
            <a:pPr marR="0" lvl="3" algn="just">
              <a:lnSpc>
                <a:spcPct val="150000"/>
              </a:lnSpc>
              <a:spcBef>
                <a:spcPts val="0"/>
              </a:spcBef>
              <a:spcAft>
                <a:spcPts val="800"/>
              </a:spcAft>
            </a:pPr>
            <a:r>
              <a:rPr lang="en-IN" sz="2400" b="1" dirty="0">
                <a:solidFill>
                  <a:srgbClr val="000000"/>
                </a:solidFill>
                <a:effectLst/>
                <a:latin typeface="Calibri"/>
                <a:ea typeface="Roboto"/>
                <a:cs typeface="Calibri"/>
              </a:rPr>
              <a:t>Table : File modes and opening position of file-pointer</a:t>
            </a:r>
          </a:p>
          <a:p>
            <a:pPr marL="0" marR="0" algn="just">
              <a:lnSpc>
                <a:spcPct val="200000"/>
              </a:lnSpc>
              <a:spcBef>
                <a:spcPts val="0"/>
              </a:spcBef>
              <a:spcAft>
                <a:spcPts val="800"/>
              </a:spcAft>
            </a:pPr>
            <a:endParaRPr lang="en-US" sz="1400" dirty="0">
              <a:effectLst/>
              <a:latin typeface="Calibri" panose="020F0502020204030204" pitchFamily="34" charset="0"/>
              <a:ea typeface="Calibri" panose="020F0502020204030204" pitchFamily="34" charset="0"/>
            </a:endParaRPr>
          </a:p>
        </p:txBody>
      </p:sp>
      <p:graphicFrame>
        <p:nvGraphicFramePr>
          <p:cNvPr id="4" name="Table 3">
            <a:extLst>
              <a:ext uri="{FF2B5EF4-FFF2-40B4-BE49-F238E27FC236}">
                <a16:creationId xmlns:a16="http://schemas.microsoft.com/office/drawing/2014/main" id="{2A4846CB-FC57-40B2-ABFC-7AE8F7DE0B4B}"/>
              </a:ext>
            </a:extLst>
          </p:cNvPr>
          <p:cNvGraphicFramePr>
            <a:graphicFrameLocks noGrp="1"/>
          </p:cNvGraphicFramePr>
          <p:nvPr>
            <p:extLst>
              <p:ext uri="{D42A27DB-BD31-4B8C-83A1-F6EECF244321}">
                <p14:modId xmlns:p14="http://schemas.microsoft.com/office/powerpoint/2010/main" val="3659647716"/>
              </p:ext>
            </p:extLst>
          </p:nvPr>
        </p:nvGraphicFramePr>
        <p:xfrm>
          <a:off x="2314754" y="3436188"/>
          <a:ext cx="8704260" cy="2876108"/>
        </p:xfrm>
        <a:graphic>
          <a:graphicData uri="http://schemas.openxmlformats.org/drawingml/2006/table">
            <a:tbl>
              <a:tblPr firstRow="1" firstCol="1" bandRow="1">
                <a:tableStyleId>{5C22544A-7EE6-4342-B048-85BDC9FD1C3A}</a:tableStyleId>
              </a:tblPr>
              <a:tblGrid>
                <a:gridCol w="2731698">
                  <a:extLst>
                    <a:ext uri="{9D8B030D-6E8A-4147-A177-3AD203B41FA5}">
                      <a16:colId xmlns:a16="http://schemas.microsoft.com/office/drawing/2014/main" val="3451324758"/>
                    </a:ext>
                  </a:extLst>
                </a:gridCol>
                <a:gridCol w="5972562">
                  <a:extLst>
                    <a:ext uri="{9D8B030D-6E8A-4147-A177-3AD203B41FA5}">
                      <a16:colId xmlns:a16="http://schemas.microsoft.com/office/drawing/2014/main" val="2159801796"/>
                    </a:ext>
                  </a:extLst>
                </a:gridCol>
              </a:tblGrid>
              <a:tr h="733245">
                <a:tc>
                  <a:txBody>
                    <a:bodyPr/>
                    <a:lstStyle/>
                    <a:p>
                      <a:pPr marL="0" marR="0" algn="just">
                        <a:lnSpc>
                          <a:spcPct val="200000"/>
                        </a:lnSpc>
                        <a:spcBef>
                          <a:spcPts val="0"/>
                        </a:spcBef>
                        <a:spcAft>
                          <a:spcPts val="800"/>
                        </a:spcAft>
                      </a:pPr>
                      <a:r>
                        <a:rPr lang="en-US" sz="2400" dirty="0">
                          <a:solidFill>
                            <a:schemeClr val="tx1"/>
                          </a:solidFill>
                          <a:effectLst/>
                        </a:rPr>
                        <a:t>File Modes</a:t>
                      </a:r>
                      <a:endParaRPr lang="en-US" sz="2400">
                        <a:solidFill>
                          <a:schemeClr val="tx1"/>
                        </a:solidFill>
                        <a:effectLst/>
                        <a:latin typeface="Calibri"/>
                        <a:ea typeface="Calibri" panose="020F0502020204030204" pitchFamily="34" charset="0"/>
                      </a:endParaRPr>
                    </a:p>
                  </a:txBody>
                  <a:tcPr marL="68580" marR="68580" marT="0" marB="0"/>
                </a:tc>
                <a:tc>
                  <a:txBody>
                    <a:bodyPr/>
                    <a:lstStyle/>
                    <a:p>
                      <a:pPr marL="0" marR="0" algn="just">
                        <a:lnSpc>
                          <a:spcPct val="200000"/>
                        </a:lnSpc>
                        <a:spcBef>
                          <a:spcPts val="0"/>
                        </a:spcBef>
                        <a:spcAft>
                          <a:spcPts val="800"/>
                        </a:spcAft>
                      </a:pPr>
                      <a:r>
                        <a:rPr lang="en-US" sz="2400" dirty="0">
                          <a:solidFill>
                            <a:schemeClr val="tx1"/>
                          </a:solidFill>
                          <a:effectLst/>
                        </a:rPr>
                        <a:t>opening position of file – pointer</a:t>
                      </a:r>
                      <a:endParaRPr lang="en-US" sz="2400">
                        <a:solidFill>
                          <a:schemeClr val="tx1"/>
                        </a:solidFill>
                        <a:effectLst/>
                        <a:latin typeface="Calibri"/>
                        <a:ea typeface="Calibri" panose="020F0502020204030204" pitchFamily="34" charset="0"/>
                      </a:endParaRPr>
                    </a:p>
                  </a:txBody>
                  <a:tcPr marL="68580" marR="68580" marT="0" marB="0"/>
                </a:tc>
                <a:extLst>
                  <a:ext uri="{0D108BD9-81ED-4DB2-BD59-A6C34878D82A}">
                    <a16:rowId xmlns:a16="http://schemas.microsoft.com/office/drawing/2014/main" val="3062897636"/>
                  </a:ext>
                </a:extLst>
              </a:tr>
              <a:tr h="561209">
                <a:tc>
                  <a:txBody>
                    <a:bodyPr/>
                    <a:lstStyle/>
                    <a:p>
                      <a:pPr marL="0" marR="0" algn="just">
                        <a:lnSpc>
                          <a:spcPct val="200000"/>
                        </a:lnSpc>
                        <a:spcBef>
                          <a:spcPts val="0"/>
                        </a:spcBef>
                        <a:spcAft>
                          <a:spcPts val="800"/>
                        </a:spcAft>
                      </a:pPr>
                      <a:r>
                        <a:rPr lang="en-US" sz="2000" dirty="0">
                          <a:solidFill>
                            <a:schemeClr val="tx1"/>
                          </a:solidFill>
                          <a:effectLst/>
                        </a:rPr>
                        <a:t>r, </a:t>
                      </a:r>
                      <a:r>
                        <a:rPr lang="en-US" sz="2000" dirty="0" err="1">
                          <a:solidFill>
                            <a:schemeClr val="tx1"/>
                          </a:solidFill>
                          <a:effectLst/>
                        </a:rPr>
                        <a:t>rb</a:t>
                      </a:r>
                      <a:r>
                        <a:rPr lang="en-US" sz="2000" dirty="0">
                          <a:solidFill>
                            <a:schemeClr val="tx1"/>
                          </a:solidFill>
                          <a:effectLst/>
                        </a:rPr>
                        <a:t>, r+, </a:t>
                      </a:r>
                      <a:r>
                        <a:rPr lang="en-US" sz="2000" dirty="0" err="1">
                          <a:solidFill>
                            <a:schemeClr val="tx1"/>
                          </a:solidFill>
                          <a:effectLst/>
                        </a:rPr>
                        <a:t>rb</a:t>
                      </a:r>
                      <a:r>
                        <a:rPr lang="en-US" sz="2000" dirty="0">
                          <a:solidFill>
                            <a:schemeClr val="tx1"/>
                          </a:solidFill>
                          <a:effectLst/>
                        </a:rPr>
                        <a:t>+, </a:t>
                      </a:r>
                      <a:r>
                        <a:rPr lang="en-US" sz="2000" dirty="0" err="1">
                          <a:solidFill>
                            <a:schemeClr val="tx1"/>
                          </a:solidFill>
                          <a:effectLst/>
                        </a:rPr>
                        <a:t>r+b</a:t>
                      </a:r>
                      <a:endParaRPr lang="en-US" sz="2000">
                        <a:solidFill>
                          <a:schemeClr val="tx1"/>
                        </a:solidFill>
                        <a:effectLst/>
                        <a:latin typeface="Calibri"/>
                        <a:ea typeface="Calibri" panose="020F0502020204030204" pitchFamily="34" charset="0"/>
                      </a:endParaRPr>
                    </a:p>
                  </a:txBody>
                  <a:tcPr marL="68580" marR="68580" marT="0" marB="0">
                    <a:solidFill>
                      <a:schemeClr val="accent1">
                        <a:lumMod val="40000"/>
                        <a:lumOff val="60000"/>
                      </a:schemeClr>
                    </a:solidFill>
                  </a:tcPr>
                </a:tc>
                <a:tc>
                  <a:txBody>
                    <a:bodyPr/>
                    <a:lstStyle/>
                    <a:p>
                      <a:pPr marL="0" marR="0" algn="just">
                        <a:lnSpc>
                          <a:spcPct val="200000"/>
                        </a:lnSpc>
                        <a:spcBef>
                          <a:spcPts val="0"/>
                        </a:spcBef>
                        <a:spcAft>
                          <a:spcPts val="800"/>
                        </a:spcAft>
                      </a:pPr>
                      <a:r>
                        <a:rPr lang="en-US" sz="1800" dirty="0">
                          <a:effectLst/>
                        </a:rPr>
                        <a:t>beginning of the file.</a:t>
                      </a:r>
                      <a:endParaRPr lang="en-US" sz="1800">
                        <a:effectLst/>
                        <a:latin typeface="Calibri"/>
                        <a:ea typeface="Calibri" panose="020F0502020204030204" pitchFamily="34" charset="0"/>
                      </a:endParaRPr>
                    </a:p>
                  </a:txBody>
                  <a:tcPr marL="68580" marR="68580" marT="0" marB="0"/>
                </a:tc>
                <a:extLst>
                  <a:ext uri="{0D108BD9-81ED-4DB2-BD59-A6C34878D82A}">
                    <a16:rowId xmlns:a16="http://schemas.microsoft.com/office/drawing/2014/main" val="3777800623"/>
                  </a:ext>
                </a:extLst>
              </a:tr>
              <a:tr h="561209">
                <a:tc>
                  <a:txBody>
                    <a:bodyPr/>
                    <a:lstStyle/>
                    <a:p>
                      <a:pPr marL="0" marR="0" algn="just">
                        <a:lnSpc>
                          <a:spcPct val="200000"/>
                        </a:lnSpc>
                        <a:spcBef>
                          <a:spcPts val="0"/>
                        </a:spcBef>
                        <a:spcAft>
                          <a:spcPts val="800"/>
                        </a:spcAft>
                      </a:pPr>
                      <a:r>
                        <a:rPr lang="en-US" sz="2000" dirty="0">
                          <a:solidFill>
                            <a:schemeClr val="tx1"/>
                          </a:solidFill>
                          <a:effectLst/>
                        </a:rPr>
                        <a:t>w, </a:t>
                      </a:r>
                      <a:r>
                        <a:rPr lang="en-US" sz="2000" dirty="0" err="1">
                          <a:solidFill>
                            <a:schemeClr val="tx1"/>
                          </a:solidFill>
                          <a:effectLst/>
                        </a:rPr>
                        <a:t>wb</a:t>
                      </a:r>
                      <a:r>
                        <a:rPr lang="en-US" sz="2000" dirty="0">
                          <a:solidFill>
                            <a:schemeClr val="tx1"/>
                          </a:solidFill>
                          <a:effectLst/>
                        </a:rPr>
                        <a:t>, w+, </a:t>
                      </a:r>
                      <a:r>
                        <a:rPr lang="en-US" sz="2000" dirty="0" err="1">
                          <a:solidFill>
                            <a:schemeClr val="tx1"/>
                          </a:solidFill>
                          <a:effectLst/>
                        </a:rPr>
                        <a:t>wb</a:t>
                      </a:r>
                      <a:r>
                        <a:rPr lang="en-US" sz="2000" dirty="0">
                          <a:solidFill>
                            <a:schemeClr val="tx1"/>
                          </a:solidFill>
                          <a:effectLst/>
                        </a:rPr>
                        <a:t>+, </a:t>
                      </a:r>
                      <a:r>
                        <a:rPr lang="en-US" sz="2000" dirty="0" err="1">
                          <a:solidFill>
                            <a:schemeClr val="tx1"/>
                          </a:solidFill>
                          <a:effectLst/>
                        </a:rPr>
                        <a:t>w+b</a:t>
                      </a:r>
                      <a:endParaRPr lang="en-US" sz="2000">
                        <a:solidFill>
                          <a:schemeClr val="tx1"/>
                        </a:solidFill>
                        <a:effectLst/>
                        <a:latin typeface="Calibri"/>
                        <a:ea typeface="Calibri" panose="020F0502020204030204" pitchFamily="34" charset="0"/>
                      </a:endParaRPr>
                    </a:p>
                  </a:txBody>
                  <a:tcPr marL="68580" marR="68580" marT="0" marB="0">
                    <a:solidFill>
                      <a:schemeClr val="accent1">
                        <a:lumMod val="40000"/>
                        <a:lumOff val="60000"/>
                      </a:schemeClr>
                    </a:solidFill>
                  </a:tcPr>
                </a:tc>
                <a:tc>
                  <a:txBody>
                    <a:bodyPr/>
                    <a:lstStyle/>
                    <a:p>
                      <a:pPr marL="0" marR="0" algn="just">
                        <a:lnSpc>
                          <a:spcPct val="200000"/>
                        </a:lnSpc>
                        <a:spcBef>
                          <a:spcPts val="0"/>
                        </a:spcBef>
                        <a:spcAft>
                          <a:spcPts val="800"/>
                        </a:spcAft>
                      </a:pPr>
                      <a:r>
                        <a:rPr lang="en-US" sz="1800" dirty="0">
                          <a:effectLst/>
                        </a:rPr>
                        <a:t>beginning of the file (Overwrites the file if the file exists)</a:t>
                      </a:r>
                      <a:endParaRPr lang="en-US" sz="1800">
                        <a:effectLst/>
                        <a:latin typeface="Calibri"/>
                        <a:ea typeface="Calibri" panose="020F0502020204030204" pitchFamily="34" charset="0"/>
                      </a:endParaRPr>
                    </a:p>
                  </a:txBody>
                  <a:tcPr marL="68580" marR="68580" marT="0" marB="0"/>
                </a:tc>
                <a:extLst>
                  <a:ext uri="{0D108BD9-81ED-4DB2-BD59-A6C34878D82A}">
                    <a16:rowId xmlns:a16="http://schemas.microsoft.com/office/drawing/2014/main" val="2862500469"/>
                  </a:ext>
                </a:extLst>
              </a:tr>
              <a:tr h="561209">
                <a:tc>
                  <a:txBody>
                    <a:bodyPr/>
                    <a:lstStyle/>
                    <a:p>
                      <a:pPr marL="0" marR="0" algn="just">
                        <a:lnSpc>
                          <a:spcPct val="200000"/>
                        </a:lnSpc>
                        <a:spcBef>
                          <a:spcPts val="0"/>
                        </a:spcBef>
                        <a:spcAft>
                          <a:spcPts val="800"/>
                        </a:spcAft>
                      </a:pPr>
                      <a:r>
                        <a:rPr lang="en-US" sz="2000" dirty="0">
                          <a:solidFill>
                            <a:schemeClr val="tx1"/>
                          </a:solidFill>
                          <a:effectLst/>
                        </a:rPr>
                        <a:t>a, ab, a+, ab+, </a:t>
                      </a:r>
                      <a:r>
                        <a:rPr lang="en-US" sz="2000" dirty="0" err="1">
                          <a:solidFill>
                            <a:schemeClr val="tx1"/>
                          </a:solidFill>
                          <a:effectLst/>
                        </a:rPr>
                        <a:t>a+b</a:t>
                      </a:r>
                      <a:endParaRPr lang="en-US" sz="2000" dirty="0">
                        <a:solidFill>
                          <a:schemeClr val="tx1"/>
                        </a:solidFill>
                        <a:effectLst/>
                        <a:latin typeface="Calibri"/>
                        <a:ea typeface="Calibri" panose="020F0502020204030204" pitchFamily="34" charset="0"/>
                      </a:endParaRPr>
                    </a:p>
                  </a:txBody>
                  <a:tcPr marL="68580" marR="68580" marT="0" marB="0">
                    <a:solidFill>
                      <a:schemeClr val="accent1">
                        <a:lumMod val="40000"/>
                        <a:lumOff val="60000"/>
                      </a:schemeClr>
                    </a:solidFill>
                  </a:tcPr>
                </a:tc>
                <a:tc>
                  <a:txBody>
                    <a:bodyPr/>
                    <a:lstStyle/>
                    <a:p>
                      <a:pPr marL="0" marR="0" algn="just">
                        <a:lnSpc>
                          <a:spcPct val="200000"/>
                        </a:lnSpc>
                        <a:spcBef>
                          <a:spcPts val="0"/>
                        </a:spcBef>
                        <a:spcAft>
                          <a:spcPts val="800"/>
                        </a:spcAft>
                      </a:pPr>
                      <a:r>
                        <a:rPr lang="en-US" sz="1800" dirty="0">
                          <a:effectLst/>
                        </a:rPr>
                        <a:t>at the end of the file if the file exists otherwise creates a new file.</a:t>
                      </a:r>
                      <a:endParaRPr lang="en-US" sz="1800">
                        <a:effectLst/>
                        <a:latin typeface="Calibri"/>
                        <a:ea typeface="Calibri" panose="020F0502020204030204" pitchFamily="34" charset="0"/>
                      </a:endParaRPr>
                    </a:p>
                  </a:txBody>
                  <a:tcPr marL="68580" marR="68580" marT="0" marB="0"/>
                </a:tc>
                <a:extLst>
                  <a:ext uri="{0D108BD9-81ED-4DB2-BD59-A6C34878D82A}">
                    <a16:rowId xmlns:a16="http://schemas.microsoft.com/office/drawing/2014/main" val="141530064"/>
                  </a:ext>
                </a:extLst>
              </a:tr>
            </a:tbl>
          </a:graphicData>
        </a:graphic>
      </p:graphicFrame>
      <p:pic>
        <p:nvPicPr>
          <p:cNvPr id="2" name="Picture 2">
            <a:extLst>
              <a:ext uri="{FF2B5EF4-FFF2-40B4-BE49-F238E27FC236}">
                <a16:creationId xmlns:a16="http://schemas.microsoft.com/office/drawing/2014/main" id="{D5CCE305-7E87-46B7-803E-DC453EF6A5A2}"/>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2677550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8A60C4-AB85-43FD-AEAE-D3144260D728}"/>
              </a:ext>
            </a:extLst>
          </p:cNvPr>
          <p:cNvSpPr txBox="1"/>
          <p:nvPr/>
        </p:nvSpPr>
        <p:spPr>
          <a:xfrm>
            <a:off x="1360098" y="655607"/>
            <a:ext cx="859478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FF0000"/>
                </a:solidFill>
              </a:rPr>
              <a:t>What is the output produced by the following code?</a:t>
            </a:r>
          </a:p>
        </p:txBody>
      </p:sp>
      <p:sp>
        <p:nvSpPr>
          <p:cNvPr id="4" name="TextBox 3">
            <a:extLst>
              <a:ext uri="{FF2B5EF4-FFF2-40B4-BE49-F238E27FC236}">
                <a16:creationId xmlns:a16="http://schemas.microsoft.com/office/drawing/2014/main" id="{C66EF2E3-7913-4014-8374-6F6C9BDDC743}"/>
              </a:ext>
            </a:extLst>
          </p:cNvPr>
          <p:cNvSpPr txBox="1"/>
          <p:nvPr/>
        </p:nvSpPr>
        <p:spPr>
          <a:xfrm>
            <a:off x="1963048" y="1258558"/>
            <a:ext cx="8522898" cy="45409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10000"/>
              </a:lnSpc>
            </a:pPr>
            <a:r>
              <a:rPr lang="en-US" sz="2400" dirty="0"/>
              <a:t>obj =  open(</a:t>
            </a:r>
            <a:r>
              <a:rPr lang="en-US" sz="2400" dirty="0" err="1"/>
              <a:t>New.txt"."w</a:t>
            </a:r>
            <a:r>
              <a:rPr lang="en-US" sz="2400" dirty="0"/>
              <a:t>")</a:t>
            </a:r>
            <a:endParaRPr lang="en-US"/>
          </a:p>
          <a:p>
            <a:pPr>
              <a:lnSpc>
                <a:spcPct val="110000"/>
              </a:lnSpc>
            </a:pPr>
            <a:r>
              <a:rPr lang="en-US" sz="2400" dirty="0" err="1">
                <a:cs typeface="Calibri"/>
              </a:rPr>
              <a:t>obj.write</a:t>
            </a:r>
            <a:r>
              <a:rPr lang="en-US" sz="2400" dirty="0">
                <a:cs typeface="Calibri"/>
              </a:rPr>
              <a:t>("A poem by Paramhansa Yogananda")</a:t>
            </a:r>
          </a:p>
          <a:p>
            <a:pPr>
              <a:lnSpc>
                <a:spcPct val="110000"/>
              </a:lnSpc>
            </a:pPr>
            <a:r>
              <a:rPr lang="en-US" sz="2400" dirty="0" err="1">
                <a:cs typeface="Calibri"/>
              </a:rPr>
              <a:t>obj.write</a:t>
            </a:r>
            <a:r>
              <a:rPr lang="en-US" sz="2400" dirty="0">
                <a:cs typeface="Calibri"/>
              </a:rPr>
              <a:t>("Better than Heaven or Arcadia")</a:t>
            </a:r>
          </a:p>
          <a:p>
            <a:pPr>
              <a:lnSpc>
                <a:spcPct val="110000"/>
              </a:lnSpc>
            </a:pPr>
            <a:r>
              <a:rPr lang="en-US" sz="2400" dirty="0" err="1">
                <a:cs typeface="Calibri"/>
              </a:rPr>
              <a:t>obj.write</a:t>
            </a:r>
            <a:r>
              <a:rPr lang="en-US" sz="2400" dirty="0">
                <a:cs typeface="Calibri"/>
              </a:rPr>
              <a:t>("I love thee, O my India")</a:t>
            </a:r>
          </a:p>
          <a:p>
            <a:pPr>
              <a:lnSpc>
                <a:spcPct val="110000"/>
              </a:lnSpc>
            </a:pPr>
            <a:r>
              <a:rPr lang="en-US" sz="2400" dirty="0" err="1">
                <a:cs typeface="Calibri"/>
              </a:rPr>
              <a:t>obj.write</a:t>
            </a:r>
            <a:r>
              <a:rPr lang="en-US" sz="2400" dirty="0">
                <a:cs typeface="Calibri"/>
              </a:rPr>
              <a:t>("And thy love I shall give")</a:t>
            </a:r>
          </a:p>
          <a:p>
            <a:pPr>
              <a:lnSpc>
                <a:spcPct val="110000"/>
              </a:lnSpc>
            </a:pPr>
            <a:r>
              <a:rPr lang="en-US" sz="2400" dirty="0" err="1">
                <a:cs typeface="Calibri"/>
              </a:rPr>
              <a:t>obj.write</a:t>
            </a:r>
            <a:r>
              <a:rPr lang="en-US" sz="2400" dirty="0">
                <a:cs typeface="Calibri"/>
              </a:rPr>
              <a:t>("To every brother nation that lives.")</a:t>
            </a:r>
          </a:p>
          <a:p>
            <a:pPr>
              <a:lnSpc>
                <a:spcPct val="110000"/>
              </a:lnSpc>
            </a:pPr>
            <a:r>
              <a:rPr lang="en-US" sz="2400" dirty="0" err="1">
                <a:cs typeface="Calibri"/>
              </a:rPr>
              <a:t>obj.close</a:t>
            </a:r>
            <a:r>
              <a:rPr lang="en-US" sz="2400" dirty="0">
                <a:cs typeface="Calibri"/>
              </a:rPr>
              <a:t>( )</a:t>
            </a:r>
          </a:p>
          <a:p>
            <a:pPr>
              <a:lnSpc>
                <a:spcPct val="110000"/>
              </a:lnSpc>
            </a:pPr>
            <a:r>
              <a:rPr lang="en-US" sz="2400" dirty="0">
                <a:cs typeface="Calibri"/>
              </a:rPr>
              <a:t>obj1 = open("</a:t>
            </a:r>
            <a:r>
              <a:rPr lang="en-US" sz="2400" dirty="0" err="1">
                <a:cs typeface="Calibri"/>
              </a:rPr>
              <a:t>New.txt","r</a:t>
            </a:r>
            <a:r>
              <a:rPr lang="en-US" sz="2400" dirty="0">
                <a:cs typeface="Calibri"/>
              </a:rPr>
              <a:t>")</a:t>
            </a:r>
          </a:p>
          <a:p>
            <a:pPr>
              <a:lnSpc>
                <a:spcPct val="110000"/>
              </a:lnSpc>
            </a:pPr>
            <a:r>
              <a:rPr lang="en-US" sz="2400" dirty="0">
                <a:cs typeface="Calibri"/>
              </a:rPr>
              <a:t>s1 = obj1.read(48)</a:t>
            </a:r>
          </a:p>
          <a:p>
            <a:pPr>
              <a:lnSpc>
                <a:spcPct val="110000"/>
              </a:lnSpc>
            </a:pPr>
            <a:r>
              <a:rPr lang="en-US" sz="2400" dirty="0">
                <a:cs typeface="Calibri"/>
              </a:rPr>
              <a:t>print(s1)</a:t>
            </a:r>
          </a:p>
          <a:p>
            <a:pPr>
              <a:lnSpc>
                <a:spcPct val="110000"/>
              </a:lnSpc>
            </a:pPr>
            <a:r>
              <a:rPr lang="en-US" sz="2400" dirty="0">
                <a:cs typeface="Calibri"/>
              </a:rPr>
              <a:t>obj1.close( )</a:t>
            </a:r>
          </a:p>
        </p:txBody>
      </p:sp>
      <p:sp>
        <p:nvSpPr>
          <p:cNvPr id="5" name="TextBox 4">
            <a:extLst>
              <a:ext uri="{FF2B5EF4-FFF2-40B4-BE49-F238E27FC236}">
                <a16:creationId xmlns:a16="http://schemas.microsoft.com/office/drawing/2014/main" id="{C68E64BE-C0B6-4091-9CBF-FE44A6A6C019}"/>
              </a:ext>
            </a:extLst>
          </p:cNvPr>
          <p:cNvSpPr txBox="1"/>
          <p:nvPr/>
        </p:nvSpPr>
        <p:spPr>
          <a:xfrm>
            <a:off x="4679471" y="5743395"/>
            <a:ext cx="7128294" cy="830997"/>
          </a:xfrm>
          <a:prstGeom prst="rect">
            <a:avLst/>
          </a:prstGeom>
          <a:solidFill>
            <a:schemeClr val="accent1">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t>Solution</a:t>
            </a:r>
            <a:r>
              <a:rPr lang="en-US" sz="2400" dirty="0"/>
              <a:t> :    Output will :</a:t>
            </a:r>
          </a:p>
          <a:p>
            <a:r>
              <a:rPr lang="en-US" sz="2400" dirty="0">
                <a:cs typeface="Calibri"/>
              </a:rPr>
              <a:t>A poem by Paramhansa Yogananda Better than Heaven.</a:t>
            </a:r>
          </a:p>
        </p:txBody>
      </p:sp>
      <p:pic>
        <p:nvPicPr>
          <p:cNvPr id="3" name="Picture 2">
            <a:extLst>
              <a:ext uri="{FF2B5EF4-FFF2-40B4-BE49-F238E27FC236}">
                <a16:creationId xmlns:a16="http://schemas.microsoft.com/office/drawing/2014/main" id="{E4C9E880-9C9E-4469-BEC8-923812BA959F}"/>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015473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F51602-B77C-4FAE-81F7-CEEAB20CADB4}"/>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Session Review:</a:t>
            </a:r>
          </a:p>
        </p:txBody>
      </p:sp>
      <p:pic>
        <p:nvPicPr>
          <p:cNvPr id="5" name="Picture 2">
            <a:extLst>
              <a:ext uri="{FF2B5EF4-FFF2-40B4-BE49-F238E27FC236}">
                <a16:creationId xmlns:a16="http://schemas.microsoft.com/office/drawing/2014/main" id="{2638C050-6303-41F1-9784-B0AFADBE7E7A}"/>
              </a:ext>
            </a:extLst>
          </p:cNvPr>
          <p:cNvPicPr>
            <a:picLocks noChangeAspect="1"/>
          </p:cNvPicPr>
          <p:nvPr/>
        </p:nvPicPr>
        <p:blipFill>
          <a:blip r:embed="rId2"/>
          <a:stretch>
            <a:fillRect/>
          </a:stretch>
        </p:blipFill>
        <p:spPr>
          <a:xfrm>
            <a:off x="10811324" y="-4493"/>
            <a:ext cx="1381125" cy="857250"/>
          </a:xfrm>
          <a:prstGeom prst="rect">
            <a:avLst/>
          </a:prstGeom>
        </p:spPr>
      </p:pic>
      <p:sp>
        <p:nvSpPr>
          <p:cNvPr id="6" name="TextBox 5">
            <a:extLst>
              <a:ext uri="{FF2B5EF4-FFF2-40B4-BE49-F238E27FC236}">
                <a16:creationId xmlns:a16="http://schemas.microsoft.com/office/drawing/2014/main" id="{EBADD5B9-BC13-468A-AAEC-489CAAA0A9DA}"/>
              </a:ext>
            </a:extLst>
          </p:cNvPr>
          <p:cNvSpPr txBox="1"/>
          <p:nvPr/>
        </p:nvSpPr>
        <p:spPr>
          <a:xfrm>
            <a:off x="3142891" y="1777043"/>
            <a:ext cx="2743200" cy="29435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cs typeface="Calibri"/>
              </a:rPr>
              <a:t>flush()</a:t>
            </a:r>
          </a:p>
          <a:p>
            <a:pPr marL="342900" indent="-342900">
              <a:lnSpc>
                <a:spcPct val="200000"/>
              </a:lnSpc>
              <a:buFont typeface="Arial" panose="020B0604020202020204" pitchFamily="34" charset="0"/>
              <a:buChar char="•"/>
            </a:pPr>
            <a:r>
              <a:rPr lang="en-US" sz="2400" dirty="0">
                <a:cs typeface="Calibri"/>
              </a:rPr>
              <a:t>strip()</a:t>
            </a:r>
            <a:endParaRPr lang="en-US" dirty="0"/>
          </a:p>
          <a:p>
            <a:pPr marL="342900" indent="-342900">
              <a:lnSpc>
                <a:spcPct val="200000"/>
              </a:lnSpc>
              <a:buFont typeface="Arial" panose="020B0604020202020204" pitchFamily="34" charset="0"/>
              <a:buChar char="•"/>
            </a:pPr>
            <a:r>
              <a:rPr lang="en-US" sz="2400" dirty="0">
                <a:cs typeface="Calibri"/>
              </a:rPr>
              <a:t>Processing a File</a:t>
            </a:r>
          </a:p>
          <a:p>
            <a:pPr marL="342900" indent="-342900">
              <a:lnSpc>
                <a:spcPct val="200000"/>
              </a:lnSpc>
              <a:buFont typeface="Arial" panose="020B0604020202020204" pitchFamily="34" charset="0"/>
              <a:buChar char="•"/>
            </a:pPr>
            <a:r>
              <a:rPr lang="en-US" sz="2400" dirty="0">
                <a:cs typeface="Calibri"/>
              </a:rPr>
              <a:t>File Pointer</a:t>
            </a:r>
          </a:p>
        </p:txBody>
      </p:sp>
    </p:spTree>
    <p:extLst>
      <p:ext uri="{BB962C8B-B14F-4D97-AF65-F5344CB8AC3E}">
        <p14:creationId xmlns:p14="http://schemas.microsoft.com/office/powerpoint/2010/main" val="3606409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2E4C46-C6A2-4D7B-BE0B-020EA819E149}"/>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Assignment:</a:t>
            </a:r>
          </a:p>
        </p:txBody>
      </p:sp>
      <p:sp>
        <p:nvSpPr>
          <p:cNvPr id="2" name="TextBox 1">
            <a:extLst>
              <a:ext uri="{FF2B5EF4-FFF2-40B4-BE49-F238E27FC236}">
                <a16:creationId xmlns:a16="http://schemas.microsoft.com/office/drawing/2014/main" id="{4AE178F5-2A14-427E-8579-B39E20AD0C5D}"/>
              </a:ext>
            </a:extLst>
          </p:cNvPr>
          <p:cNvSpPr txBox="1"/>
          <p:nvPr/>
        </p:nvSpPr>
        <p:spPr>
          <a:xfrm>
            <a:off x="2409645" y="1777042"/>
            <a:ext cx="7976558" cy="36822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cs typeface="Calibri"/>
              </a:rPr>
              <a:t>What is the use flush( )?</a:t>
            </a:r>
          </a:p>
          <a:p>
            <a:pPr marL="342900" indent="-342900">
              <a:lnSpc>
                <a:spcPct val="200000"/>
              </a:lnSpc>
              <a:buFont typeface="Arial" panose="020B0604020202020204" pitchFamily="34" charset="0"/>
              <a:buChar char="•"/>
            </a:pPr>
            <a:r>
              <a:rPr lang="en-US" sz="2400" dirty="0">
                <a:cs typeface="Calibri"/>
              </a:rPr>
              <a:t>How to remove EOL?</a:t>
            </a:r>
          </a:p>
          <a:p>
            <a:pPr marL="342900" indent="-342900">
              <a:lnSpc>
                <a:spcPct val="200000"/>
              </a:lnSpc>
              <a:buFont typeface="Arial" panose="020B0604020202020204" pitchFamily="34" charset="0"/>
              <a:buChar char="•"/>
            </a:pPr>
            <a:r>
              <a:rPr lang="en-US" sz="2400" dirty="0">
                <a:cs typeface="Calibri"/>
              </a:rPr>
              <a:t>What is strip()</a:t>
            </a:r>
          </a:p>
          <a:p>
            <a:pPr marL="342900" indent="-342900">
              <a:lnSpc>
                <a:spcPct val="200000"/>
              </a:lnSpc>
              <a:buFont typeface="Arial" panose="020B0604020202020204" pitchFamily="34" charset="0"/>
              <a:buChar char="•"/>
            </a:pPr>
            <a:r>
              <a:rPr lang="en-US" sz="2400" dirty="0">
                <a:cs typeface="Calibri"/>
              </a:rPr>
              <a:t>Differentiate between </a:t>
            </a:r>
            <a:r>
              <a:rPr lang="en-US" sz="2400" dirty="0" err="1">
                <a:cs typeface="Calibri"/>
              </a:rPr>
              <a:t>lstrip</a:t>
            </a:r>
            <a:r>
              <a:rPr lang="en-US" sz="2400" dirty="0">
                <a:cs typeface="Calibri"/>
              </a:rPr>
              <a:t>() and </a:t>
            </a:r>
            <a:r>
              <a:rPr lang="en-US" sz="2400" dirty="0" err="1">
                <a:cs typeface="Calibri"/>
              </a:rPr>
              <a:t>rstrip</a:t>
            </a:r>
            <a:r>
              <a:rPr lang="en-US" sz="2400" dirty="0">
                <a:cs typeface="Calibri"/>
              </a:rPr>
              <a:t>()</a:t>
            </a:r>
          </a:p>
          <a:p>
            <a:pPr marL="342900" indent="-342900">
              <a:lnSpc>
                <a:spcPct val="200000"/>
              </a:lnSpc>
              <a:buFont typeface="Arial" panose="020B0604020202020204" pitchFamily="34" charset="0"/>
              <a:buChar char="•"/>
            </a:pPr>
            <a:r>
              <a:rPr lang="en-US" sz="2400" dirty="0">
                <a:cs typeface="Calibri"/>
              </a:rPr>
              <a:t>Discuss any two ways of finding the position of file pointer.</a:t>
            </a:r>
          </a:p>
        </p:txBody>
      </p:sp>
      <p:pic>
        <p:nvPicPr>
          <p:cNvPr id="5" name="Picture 2">
            <a:extLst>
              <a:ext uri="{FF2B5EF4-FFF2-40B4-BE49-F238E27FC236}">
                <a16:creationId xmlns:a16="http://schemas.microsoft.com/office/drawing/2014/main" id="{0AECA953-FDBA-4134-B4C0-2A3C304FF2E4}"/>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2108039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05C26D5-865D-448F-94DF-26D34607AD23}"/>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Learning Outcomes:</a:t>
            </a:r>
          </a:p>
        </p:txBody>
      </p:sp>
      <p:sp>
        <p:nvSpPr>
          <p:cNvPr id="2" name="TextBox 1">
            <a:extLst>
              <a:ext uri="{FF2B5EF4-FFF2-40B4-BE49-F238E27FC236}">
                <a16:creationId xmlns:a16="http://schemas.microsoft.com/office/drawing/2014/main" id="{445624F6-43A9-4352-A31E-7D4480B53212}"/>
              </a:ext>
            </a:extLst>
          </p:cNvPr>
          <p:cNvSpPr txBox="1"/>
          <p:nvPr/>
        </p:nvSpPr>
        <p:spPr>
          <a:xfrm>
            <a:off x="2855344" y="1892060"/>
            <a:ext cx="8796067"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a:t>Students will flush( ) function</a:t>
            </a:r>
            <a:endParaRPr lang="en-US"/>
          </a:p>
          <a:p>
            <a:pPr marL="342900" indent="-342900">
              <a:lnSpc>
                <a:spcPct val="200000"/>
              </a:lnSpc>
              <a:buFont typeface="Arial"/>
              <a:buChar char="•"/>
            </a:pPr>
            <a:r>
              <a:rPr lang="en-US" sz="2400">
                <a:cs typeface="Calibri"/>
              </a:rPr>
              <a:t>Learn how to remove spaces</a:t>
            </a:r>
          </a:p>
          <a:p>
            <a:pPr marL="342900" indent="-342900">
              <a:lnSpc>
                <a:spcPct val="200000"/>
              </a:lnSpc>
              <a:buFont typeface="Arial"/>
              <a:buChar char="•"/>
            </a:pPr>
            <a:r>
              <a:rPr lang="en-US" sz="2400">
                <a:cs typeface="Calibri"/>
              </a:rPr>
              <a:t>Know significance of file pointer and modes to find its position</a:t>
            </a:r>
            <a:endParaRPr lang="en-US" sz="2400" dirty="0">
              <a:cs typeface="Calibri"/>
            </a:endParaRPr>
          </a:p>
        </p:txBody>
      </p:sp>
      <p:pic>
        <p:nvPicPr>
          <p:cNvPr id="3" name="Picture 2">
            <a:extLst>
              <a:ext uri="{FF2B5EF4-FFF2-40B4-BE49-F238E27FC236}">
                <a16:creationId xmlns:a16="http://schemas.microsoft.com/office/drawing/2014/main" id="{5D6865B7-D1EF-414B-A037-41FA5C5BFB2B}"/>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34950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7BA5BDBA-A30E-4076-A895-9A4134F3A600}"/>
              </a:ext>
            </a:extLst>
          </p:cNvPr>
          <p:cNvPicPr>
            <a:picLocks noChangeAspect="1"/>
          </p:cNvPicPr>
          <p:nvPr/>
        </p:nvPicPr>
        <p:blipFill>
          <a:blip r:embed="rId3"/>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F29AA7CF-5A9A-4C70-8066-34F45FE0477F}"/>
              </a:ext>
            </a:extLst>
          </p:cNvPr>
          <p:cNvSpPr txBox="1"/>
          <p:nvPr/>
        </p:nvSpPr>
        <p:spPr>
          <a:xfrm>
            <a:off x="842513" y="741871"/>
            <a:ext cx="4727275" cy="5847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a:solidFill>
                  <a:srgbClr val="FF0000"/>
                </a:solidFill>
              </a:rPr>
              <a:t>Discussed So Far:</a:t>
            </a:r>
          </a:p>
        </p:txBody>
      </p:sp>
      <p:pic>
        <p:nvPicPr>
          <p:cNvPr id="2" name="Picture 2">
            <a:extLst>
              <a:ext uri="{FF2B5EF4-FFF2-40B4-BE49-F238E27FC236}">
                <a16:creationId xmlns:a16="http://schemas.microsoft.com/office/drawing/2014/main" id="{42E108EF-88DC-4318-8997-E9D2F359F6FD}"/>
              </a:ext>
            </a:extLst>
          </p:cNvPr>
          <p:cNvPicPr>
            <a:picLocks noChangeAspect="1"/>
          </p:cNvPicPr>
          <p:nvPr/>
        </p:nvPicPr>
        <p:blipFill>
          <a:blip r:embed="rId2"/>
          <a:stretch>
            <a:fillRect/>
          </a:stretch>
        </p:blipFill>
        <p:spPr>
          <a:xfrm>
            <a:off x="10811324" y="-4493"/>
            <a:ext cx="1381125" cy="857250"/>
          </a:xfrm>
          <a:prstGeom prst="rect">
            <a:avLst/>
          </a:prstGeom>
        </p:spPr>
      </p:pic>
      <p:sp>
        <p:nvSpPr>
          <p:cNvPr id="6" name="TextBox 5">
            <a:extLst>
              <a:ext uri="{FF2B5EF4-FFF2-40B4-BE49-F238E27FC236}">
                <a16:creationId xmlns:a16="http://schemas.microsoft.com/office/drawing/2014/main" id="{D8CAE6E7-CE8D-4088-AB34-DC11C1F75610}"/>
              </a:ext>
            </a:extLst>
          </p:cNvPr>
          <p:cNvSpPr txBox="1"/>
          <p:nvPr/>
        </p:nvSpPr>
        <p:spPr>
          <a:xfrm>
            <a:off x="3042249" y="1949570"/>
            <a:ext cx="2743200" cy="36822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Writing onto file</a:t>
            </a:r>
          </a:p>
          <a:p>
            <a:pPr marL="342900" indent="-342900">
              <a:lnSpc>
                <a:spcPct val="200000"/>
              </a:lnSpc>
              <a:buFont typeface="Arial" panose="020B0604020202020204" pitchFamily="34" charset="0"/>
              <a:buChar char="•"/>
            </a:pPr>
            <a:r>
              <a:rPr lang="en-US" sz="2400" dirty="0">
                <a:cs typeface="Calibri"/>
              </a:rPr>
              <a:t>write()</a:t>
            </a:r>
          </a:p>
          <a:p>
            <a:pPr marL="342900" indent="-342900">
              <a:lnSpc>
                <a:spcPct val="200000"/>
              </a:lnSpc>
              <a:buFont typeface="Arial" panose="020B0604020202020204" pitchFamily="34" charset="0"/>
              <a:buChar char="•"/>
            </a:pPr>
            <a:r>
              <a:rPr lang="en-US" sz="2400" dirty="0">
                <a:cs typeface="Calibri"/>
              </a:rPr>
              <a:t>writelines()</a:t>
            </a:r>
            <a:endParaRPr lang="en-US" dirty="0">
              <a:cs typeface="Calibri"/>
            </a:endParaRPr>
          </a:p>
          <a:p>
            <a:pPr marL="342900" indent="-342900">
              <a:lnSpc>
                <a:spcPct val="200000"/>
              </a:lnSpc>
              <a:buFont typeface="Arial" panose="020B0604020202020204" pitchFamily="34" charset="0"/>
              <a:buChar char="•"/>
            </a:pPr>
            <a:r>
              <a:rPr lang="en-US" sz="2400" dirty="0">
                <a:cs typeface="Calibri"/>
              </a:rPr>
              <a:t>Appending a file</a:t>
            </a:r>
          </a:p>
          <a:p>
            <a:pPr marL="342900" indent="-342900">
              <a:lnSpc>
                <a:spcPct val="200000"/>
              </a:lnSpc>
              <a:buFont typeface="Arial" panose="020B0604020202020204" pitchFamily="34" charset="0"/>
              <a:buChar char="•"/>
            </a:pPr>
            <a:r>
              <a:rPr lang="en-US" sz="2400" dirty="0">
                <a:cs typeface="Calibri"/>
              </a:rPr>
              <a:t>Examples</a:t>
            </a:r>
          </a:p>
        </p:txBody>
      </p:sp>
    </p:spTree>
    <p:extLst>
      <p:ext uri="{BB962C8B-B14F-4D97-AF65-F5344CB8AC3E}">
        <p14:creationId xmlns:p14="http://schemas.microsoft.com/office/powerpoint/2010/main" val="1038579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03AA23-511F-4D2C-A3A7-6F105CD6EB30}"/>
              </a:ext>
            </a:extLst>
          </p:cNvPr>
          <p:cNvSpPr txBox="1"/>
          <p:nvPr/>
        </p:nvSpPr>
        <p:spPr>
          <a:xfrm>
            <a:off x="871268" y="885645"/>
            <a:ext cx="39940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Sub Concepts:</a:t>
            </a:r>
          </a:p>
        </p:txBody>
      </p:sp>
      <p:sp>
        <p:nvSpPr>
          <p:cNvPr id="2" name="TextBox 1">
            <a:extLst>
              <a:ext uri="{FF2B5EF4-FFF2-40B4-BE49-F238E27FC236}">
                <a16:creationId xmlns:a16="http://schemas.microsoft.com/office/drawing/2014/main" id="{9EBA6D0E-AEF8-4F6A-B27A-DCB245CE721A}"/>
              </a:ext>
            </a:extLst>
          </p:cNvPr>
          <p:cNvSpPr txBox="1"/>
          <p:nvPr/>
        </p:nvSpPr>
        <p:spPr>
          <a:xfrm>
            <a:off x="3142891" y="1777043"/>
            <a:ext cx="2743200" cy="29435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cs typeface="Calibri"/>
              </a:rPr>
              <a:t>flush()</a:t>
            </a:r>
          </a:p>
          <a:p>
            <a:pPr marL="342900" indent="-342900">
              <a:lnSpc>
                <a:spcPct val="200000"/>
              </a:lnSpc>
              <a:buFont typeface="Arial" panose="020B0604020202020204" pitchFamily="34" charset="0"/>
              <a:buChar char="•"/>
            </a:pPr>
            <a:r>
              <a:rPr lang="en-US" sz="2400" dirty="0">
                <a:cs typeface="Calibri"/>
              </a:rPr>
              <a:t>strip()</a:t>
            </a:r>
            <a:endParaRPr lang="en-US" dirty="0"/>
          </a:p>
          <a:p>
            <a:pPr marL="342900" indent="-342900">
              <a:lnSpc>
                <a:spcPct val="200000"/>
              </a:lnSpc>
              <a:buFont typeface="Arial" panose="020B0604020202020204" pitchFamily="34" charset="0"/>
              <a:buChar char="•"/>
            </a:pPr>
            <a:r>
              <a:rPr lang="en-US" sz="2400" dirty="0">
                <a:cs typeface="Calibri"/>
              </a:rPr>
              <a:t>Processing a File</a:t>
            </a:r>
          </a:p>
          <a:p>
            <a:pPr marL="342900" indent="-342900">
              <a:lnSpc>
                <a:spcPct val="200000"/>
              </a:lnSpc>
              <a:buFont typeface="Arial" panose="020B0604020202020204" pitchFamily="34" charset="0"/>
              <a:buChar char="•"/>
            </a:pPr>
            <a:r>
              <a:rPr lang="en-US" sz="2400" dirty="0">
                <a:cs typeface="Calibri"/>
              </a:rPr>
              <a:t>File Pointer</a:t>
            </a:r>
          </a:p>
        </p:txBody>
      </p:sp>
      <p:pic>
        <p:nvPicPr>
          <p:cNvPr id="5" name="Picture 2">
            <a:extLst>
              <a:ext uri="{FF2B5EF4-FFF2-40B4-BE49-F238E27FC236}">
                <a16:creationId xmlns:a16="http://schemas.microsoft.com/office/drawing/2014/main" id="{1E9DE056-B92E-4AEB-9597-1BBC43BFEA50}"/>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294057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D8B0BC-C20D-4A64-8C42-99A7B277A1CA}"/>
              </a:ext>
            </a:extLst>
          </p:cNvPr>
          <p:cNvSpPr txBox="1"/>
          <p:nvPr/>
        </p:nvSpPr>
        <p:spPr>
          <a:xfrm>
            <a:off x="439229" y="324928"/>
            <a:ext cx="11054750" cy="6219908"/>
          </a:xfrm>
          <a:prstGeom prst="rect">
            <a:avLst/>
          </a:prstGeom>
          <a:noFill/>
        </p:spPr>
        <p:txBody>
          <a:bodyPr wrap="square" lIns="91440" tIns="45720" rIns="91440" bIns="45720" anchor="t">
            <a:spAutoFit/>
          </a:bodyPr>
          <a:lstStyle/>
          <a:p>
            <a:pPr marL="0" marR="0" algn="just">
              <a:lnSpc>
                <a:spcPct val="150000"/>
              </a:lnSpc>
              <a:spcBef>
                <a:spcPts val="0"/>
              </a:spcBef>
              <a:spcAft>
                <a:spcPts val="800"/>
              </a:spcAft>
            </a:pPr>
            <a:r>
              <a:rPr lang="en-IN" sz="3200" b="1" dirty="0">
                <a:solidFill>
                  <a:srgbClr val="FF0000"/>
                </a:solidFill>
                <a:effectLst/>
                <a:latin typeface="Calibri"/>
                <a:ea typeface="Roboto"/>
                <a:cs typeface="Calibri"/>
              </a:rPr>
              <a:t>The flush( ) Function</a:t>
            </a:r>
            <a:r>
              <a:rPr lang="en-IN" sz="3200" b="1" dirty="0">
                <a:solidFill>
                  <a:srgbClr val="FF0000"/>
                </a:solidFill>
                <a:latin typeface="Calibri"/>
                <a:ea typeface="Roboto"/>
                <a:cs typeface="Calibri"/>
              </a:rPr>
              <a:t>:</a:t>
            </a:r>
            <a:endParaRPr lang="en-US" sz="3200" dirty="0">
              <a:effectLst/>
              <a:latin typeface="Calibri" panose="020F0502020204030204" pitchFamily="34" charset="0"/>
              <a:ea typeface="Calibri" panose="020F0502020204030204" pitchFamily="34" charset="0"/>
            </a:endParaRPr>
          </a:p>
          <a:p>
            <a:pPr marL="1657350" marR="0" lvl="3" indent="-285750" algn="just">
              <a:lnSpc>
                <a:spcPct val="114999"/>
              </a:lnSpc>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When you write onto a file using any of the write functions, Python holds everything to write in the file in buffer and pushes it onto actual file on storage device a later time.</a:t>
            </a:r>
          </a:p>
          <a:p>
            <a:pPr marL="1657350" lvl="3" indent="-285750" algn="just">
              <a:lnSpc>
                <a:spcPct val="114999"/>
              </a:lnSpc>
              <a:spcAft>
                <a:spcPts val="800"/>
              </a:spcAft>
              <a:buFont typeface="Arial" panose="020B0604020202020204" pitchFamily="34" charset="0"/>
              <a:buChar char="•"/>
            </a:pPr>
            <a:r>
              <a:rPr lang="en-IN" sz="2400" dirty="0">
                <a:solidFill>
                  <a:srgbClr val="000000"/>
                </a:solidFill>
                <a:latin typeface="Calibri"/>
                <a:ea typeface="Roboto"/>
                <a:cs typeface="Calibri"/>
              </a:rPr>
              <a:t> </a:t>
            </a:r>
            <a:r>
              <a:rPr lang="en-IN" sz="2400" dirty="0">
                <a:solidFill>
                  <a:srgbClr val="000000"/>
                </a:solidFill>
                <a:effectLst/>
                <a:latin typeface="Calibri"/>
                <a:ea typeface="Roboto"/>
                <a:cs typeface="Calibri"/>
              </a:rPr>
              <a:t>If however, you want to force Python to write the contents to buffer onto storage</a:t>
            </a:r>
            <a:r>
              <a:rPr lang="en-IN" sz="2400" dirty="0">
                <a:solidFill>
                  <a:srgbClr val="000000"/>
                </a:solidFill>
                <a:latin typeface="Calibri"/>
                <a:ea typeface="Roboto"/>
                <a:cs typeface="Calibri"/>
              </a:rPr>
              <a:t>, </a:t>
            </a:r>
            <a:r>
              <a:rPr lang="en-IN" sz="2400" dirty="0">
                <a:solidFill>
                  <a:srgbClr val="000000"/>
                </a:solidFill>
                <a:effectLst/>
                <a:latin typeface="Calibri"/>
                <a:ea typeface="Roboto"/>
                <a:cs typeface="Calibri"/>
              </a:rPr>
              <a:t>You can use flush( ) function.</a:t>
            </a:r>
            <a:endParaRPr lang="en-US" sz="2400" dirty="0">
              <a:effectLst/>
              <a:latin typeface="Calibri" panose="020F0502020204030204" pitchFamily="34" charset="0"/>
              <a:ea typeface="Calibri" panose="020F0502020204030204" pitchFamily="34" charset="0"/>
              <a:cs typeface="Calibri"/>
            </a:endParaRPr>
          </a:p>
          <a:p>
            <a:pPr marL="1657350" lvl="3" indent="-285750" algn="just">
              <a:lnSpc>
                <a:spcPct val="114999"/>
              </a:lnSpc>
              <a:spcAft>
                <a:spcPts val="800"/>
              </a:spcAft>
              <a:buFont typeface="Arial" panose="020B0604020202020204" pitchFamily="34" charset="0"/>
              <a:buChar char="•"/>
            </a:pPr>
            <a:r>
              <a:rPr lang="en-IN" sz="2400" dirty="0">
                <a:solidFill>
                  <a:srgbClr val="000000"/>
                </a:solidFill>
                <a:effectLst/>
                <a:latin typeface="Calibri"/>
                <a:ea typeface="Roboto"/>
                <a:cs typeface="Calibri"/>
              </a:rPr>
              <a:t>Python automatically flushes the files when closing them i.e., this function is implicitly called by the close( ) function.</a:t>
            </a:r>
            <a:r>
              <a:rPr lang="en-IN" sz="2400" dirty="0">
                <a:solidFill>
                  <a:srgbClr val="000000"/>
                </a:solidFill>
                <a:latin typeface="Calibri"/>
                <a:ea typeface="Roboto"/>
                <a:cs typeface="Calibri"/>
              </a:rPr>
              <a:t> </a:t>
            </a:r>
            <a:endParaRPr lang="en-IN" sz="2400" dirty="0">
              <a:solidFill>
                <a:srgbClr val="000000"/>
              </a:solidFill>
              <a:effectLst/>
              <a:latin typeface="Calibri" panose="020F0502020204030204" pitchFamily="34" charset="0"/>
              <a:ea typeface="Roboto"/>
              <a:cs typeface="Calibri" panose="020F0502020204030204" pitchFamily="34" charset="0"/>
            </a:endParaRPr>
          </a:p>
          <a:p>
            <a:pPr marL="1657350" lvl="3" indent="-285750" algn="just">
              <a:lnSpc>
                <a:spcPct val="114999"/>
              </a:lnSpc>
              <a:spcAft>
                <a:spcPts val="800"/>
              </a:spcAft>
              <a:buFont typeface="Arial" panose="020B0604020202020204" pitchFamily="34" charset="0"/>
              <a:buChar char="•"/>
            </a:pPr>
            <a:r>
              <a:rPr lang="en-IN" sz="2400" dirty="0">
                <a:solidFill>
                  <a:srgbClr val="000000"/>
                </a:solidFill>
                <a:effectLst/>
                <a:latin typeface="Calibri"/>
                <a:ea typeface="Roboto"/>
                <a:cs typeface="Calibri"/>
              </a:rPr>
              <a:t>But you may want to flush the data before closing any file.</a:t>
            </a:r>
            <a:r>
              <a:rPr lang="en-IN" sz="2400" dirty="0">
                <a:solidFill>
                  <a:srgbClr val="000000"/>
                </a:solidFill>
                <a:latin typeface="Calibri"/>
                <a:ea typeface="Roboto"/>
                <a:cs typeface="Calibri"/>
              </a:rPr>
              <a:t> </a:t>
            </a:r>
            <a:endParaRPr lang="en-IN" sz="2400" dirty="0">
              <a:solidFill>
                <a:srgbClr val="000000"/>
              </a:solidFill>
              <a:effectLst/>
              <a:latin typeface="Calibri" panose="020F0502020204030204" pitchFamily="34" charset="0"/>
              <a:ea typeface="Roboto"/>
              <a:cs typeface="Calibri" panose="020F0502020204030204" pitchFamily="34" charset="0"/>
            </a:endParaRPr>
          </a:p>
          <a:p>
            <a:pPr marL="1657350" marR="0" lvl="3" indent="-285750" algn="just">
              <a:lnSpc>
                <a:spcPct val="114999"/>
              </a:lnSpc>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The syntax to use flush( ) function is :</a:t>
            </a:r>
          </a:p>
          <a:p>
            <a:pPr lvl="7" algn="just">
              <a:lnSpc>
                <a:spcPct val="114999"/>
              </a:lnSpc>
              <a:spcAft>
                <a:spcPts val="800"/>
              </a:spcAft>
            </a:pPr>
            <a:r>
              <a:rPr lang="en-IN" sz="2400" b="1" dirty="0">
                <a:solidFill>
                  <a:srgbClr val="000000"/>
                </a:solidFill>
                <a:effectLst/>
                <a:latin typeface="Calibri"/>
                <a:ea typeface="Roboto"/>
                <a:cs typeface="Calibri"/>
              </a:rPr>
              <a:t>&lt;</a:t>
            </a:r>
            <a:r>
              <a:rPr lang="en-IN" sz="2400" b="1" dirty="0" err="1">
                <a:solidFill>
                  <a:srgbClr val="000000"/>
                </a:solidFill>
                <a:effectLst/>
                <a:latin typeface="Calibri"/>
                <a:ea typeface="Roboto"/>
                <a:cs typeface="Calibri"/>
              </a:rPr>
              <a:t>fileObject</a:t>
            </a:r>
            <a:r>
              <a:rPr lang="en-IN" sz="2400" b="1" dirty="0">
                <a:solidFill>
                  <a:srgbClr val="000000"/>
                </a:solidFill>
                <a:effectLst/>
                <a:latin typeface="Calibri"/>
                <a:ea typeface="Roboto"/>
                <a:cs typeface="Calibri"/>
              </a:rPr>
              <a:t>&gt;.flush( )</a:t>
            </a:r>
            <a:endParaRPr lang="en-US" sz="2400" dirty="0">
              <a:effectLst/>
              <a:latin typeface="Calibri" panose="020F0502020204030204" pitchFamily="34" charset="0"/>
              <a:ea typeface="Calibri" panose="020F0502020204030204" pitchFamily="34" charset="0"/>
              <a:cs typeface="Calibri"/>
            </a:endParaRPr>
          </a:p>
          <a:p>
            <a:pPr marR="0" algn="just">
              <a:lnSpc>
                <a:spcPct val="200000"/>
              </a:lnSpc>
              <a:spcBef>
                <a:spcPts val="0"/>
              </a:spcBef>
              <a:spcAft>
                <a:spcPts val="800"/>
              </a:spcAft>
            </a:pPr>
            <a:endParaRPr lang="en-US" sz="1600" dirty="0">
              <a:effectLst/>
              <a:latin typeface="Calibri" panose="020F0502020204030204" pitchFamily="34" charset="0"/>
              <a:ea typeface="Calibri" panose="020F0502020204030204" pitchFamily="34" charset="0"/>
            </a:endParaRPr>
          </a:p>
        </p:txBody>
      </p:sp>
      <p:pic>
        <p:nvPicPr>
          <p:cNvPr id="2" name="Picture 2">
            <a:extLst>
              <a:ext uri="{FF2B5EF4-FFF2-40B4-BE49-F238E27FC236}">
                <a16:creationId xmlns:a16="http://schemas.microsoft.com/office/drawing/2014/main" id="{3BCBE997-E577-443C-9402-8D2EA6ACCA18}"/>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37110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4D7799-960C-4F98-B0FE-CD43A11DC143}"/>
              </a:ext>
            </a:extLst>
          </p:cNvPr>
          <p:cNvSpPr txBox="1"/>
          <p:nvPr/>
        </p:nvSpPr>
        <p:spPr>
          <a:xfrm>
            <a:off x="1920815" y="353682"/>
            <a:ext cx="8091577" cy="61013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t>Consider the following example code:</a:t>
            </a:r>
            <a:endParaRPr lang="en-US" sz="2400" dirty="0">
              <a:cs typeface="Calibri"/>
            </a:endParaRPr>
          </a:p>
          <a:p>
            <a:pPr lvl="2">
              <a:lnSpc>
                <a:spcPct val="140000"/>
              </a:lnSpc>
            </a:pPr>
            <a:r>
              <a:rPr lang="en-US" sz="2400" b="1" dirty="0">
                <a:cs typeface="Calibri"/>
              </a:rPr>
              <a:t>f = open('out.log','</a:t>
            </a:r>
            <a:r>
              <a:rPr lang="en-US" sz="2400" b="1" dirty="0" err="1">
                <a:cs typeface="Calibri"/>
              </a:rPr>
              <a:t>wt</a:t>
            </a:r>
            <a:r>
              <a:rPr lang="en-US" sz="2400" b="1" dirty="0">
                <a:cs typeface="Calibri"/>
              </a:rPr>
              <a:t>')</a:t>
            </a:r>
          </a:p>
          <a:p>
            <a:pPr lvl="2">
              <a:lnSpc>
                <a:spcPct val="140000"/>
              </a:lnSpc>
            </a:pPr>
            <a:r>
              <a:rPr lang="en-US" sz="2400" b="1" dirty="0">
                <a:cs typeface="Calibri"/>
              </a:rPr>
              <a:t>f = write('The output is \n')</a:t>
            </a:r>
          </a:p>
          <a:p>
            <a:pPr lvl="2">
              <a:lnSpc>
                <a:spcPct val="140000"/>
              </a:lnSpc>
            </a:pPr>
            <a:r>
              <a:rPr lang="en-US" sz="2400" b="1" dirty="0" err="1">
                <a:cs typeface="Calibri"/>
              </a:rPr>
              <a:t>f.write</a:t>
            </a:r>
            <a:r>
              <a:rPr lang="en-US" sz="2400" b="1" dirty="0">
                <a:cs typeface="Calibri"/>
              </a:rPr>
              <a:t>("My" + "work – status" + ")</a:t>
            </a:r>
          </a:p>
          <a:p>
            <a:pPr lvl="2">
              <a:lnSpc>
                <a:spcPct val="140000"/>
              </a:lnSpc>
            </a:pPr>
            <a:r>
              <a:rPr lang="en-US" sz="2400" b="1" dirty="0" err="1">
                <a:cs typeface="Calibri"/>
              </a:rPr>
              <a:t>f.flush</a:t>
            </a:r>
            <a:r>
              <a:rPr lang="en-US" sz="2400" b="1" dirty="0">
                <a:cs typeface="Calibri"/>
              </a:rPr>
              <a:t>( )</a:t>
            </a:r>
          </a:p>
          <a:p>
            <a:pPr lvl="2">
              <a:lnSpc>
                <a:spcPct val="140000"/>
              </a:lnSpc>
            </a:pPr>
            <a:r>
              <a:rPr lang="en-US" sz="2400" b="1" dirty="0">
                <a:cs typeface="Calibri"/>
              </a:rPr>
              <a:t>s  = 'OK'</a:t>
            </a:r>
          </a:p>
          <a:p>
            <a:pPr lvl="2">
              <a:lnSpc>
                <a:spcPct val="140000"/>
              </a:lnSpc>
            </a:pPr>
            <a:r>
              <a:rPr lang="en-US" sz="2400" b="1" dirty="0" err="1">
                <a:cs typeface="Calibri"/>
              </a:rPr>
              <a:t>f.write</a:t>
            </a:r>
            <a:r>
              <a:rPr lang="en-US" sz="2400" b="1" dirty="0">
                <a:cs typeface="Calibri"/>
              </a:rPr>
              <a:t>(s)</a:t>
            </a:r>
          </a:p>
          <a:p>
            <a:pPr lvl="2">
              <a:lnSpc>
                <a:spcPct val="140000"/>
              </a:lnSpc>
            </a:pPr>
            <a:r>
              <a:rPr lang="en-US" sz="2400" b="1" err="1">
                <a:cs typeface="Calibri"/>
              </a:rPr>
              <a:t>f.write</a:t>
            </a:r>
            <a:r>
              <a:rPr lang="en-US" sz="2400" b="1" dirty="0">
                <a:cs typeface="Calibri"/>
              </a:rPr>
              <a:t>('\n')</a:t>
            </a:r>
          </a:p>
          <a:p>
            <a:pPr lvl="2">
              <a:lnSpc>
                <a:spcPct val="140000"/>
              </a:lnSpc>
            </a:pPr>
            <a:r>
              <a:rPr lang="en-US" sz="2400" b="1" dirty="0">
                <a:cs typeface="Calibri"/>
              </a:rPr>
              <a:t>#some other work</a:t>
            </a:r>
          </a:p>
          <a:p>
            <a:pPr lvl="2">
              <a:lnSpc>
                <a:spcPct val="140000"/>
              </a:lnSpc>
            </a:pPr>
            <a:r>
              <a:rPr lang="en-US" sz="2400" b="1" err="1">
                <a:cs typeface="Calibri"/>
              </a:rPr>
              <a:t>f.write</a:t>
            </a:r>
            <a:r>
              <a:rPr lang="en-US" sz="2400" b="1" dirty="0">
                <a:cs typeface="Calibri"/>
              </a:rPr>
              <a:t>('Finally Over \n')</a:t>
            </a:r>
          </a:p>
          <a:p>
            <a:pPr lvl="2">
              <a:lnSpc>
                <a:spcPct val="140000"/>
              </a:lnSpc>
            </a:pPr>
            <a:r>
              <a:rPr lang="en-US" sz="2400" b="1" err="1">
                <a:cs typeface="Calibri"/>
              </a:rPr>
              <a:t>f.flush</a:t>
            </a:r>
            <a:r>
              <a:rPr lang="en-US" sz="2400" b="1" dirty="0">
                <a:cs typeface="Calibri"/>
              </a:rPr>
              <a:t>( )</a:t>
            </a:r>
          </a:p>
          <a:p>
            <a:pPr lvl="2">
              <a:lnSpc>
                <a:spcPct val="140000"/>
              </a:lnSpc>
            </a:pPr>
            <a:r>
              <a:rPr lang="en-US" sz="2400" b="1" err="1">
                <a:cs typeface="Calibri"/>
              </a:rPr>
              <a:t>f.close</a:t>
            </a:r>
            <a:r>
              <a:rPr lang="en-US" sz="2400" b="1" dirty="0">
                <a:cs typeface="Calibri"/>
              </a:rPr>
              <a:t>( )</a:t>
            </a:r>
          </a:p>
        </p:txBody>
      </p:sp>
      <p:sp>
        <p:nvSpPr>
          <p:cNvPr id="4" name="TextBox 3">
            <a:extLst>
              <a:ext uri="{FF2B5EF4-FFF2-40B4-BE49-F238E27FC236}">
                <a16:creationId xmlns:a16="http://schemas.microsoft.com/office/drawing/2014/main" id="{45825DEE-1768-4B17-8F02-05772CDEDB1B}"/>
              </a:ext>
            </a:extLst>
          </p:cNvPr>
          <p:cNvSpPr txBox="1"/>
          <p:nvPr/>
        </p:nvSpPr>
        <p:spPr>
          <a:xfrm>
            <a:off x="7067910" y="2438400"/>
            <a:ext cx="501482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With this statement, the strings written so far, i.e., 'The output is' and 'My work status is' have been pushed on to actual file on disk.</a:t>
            </a:r>
          </a:p>
        </p:txBody>
      </p:sp>
      <p:sp>
        <p:nvSpPr>
          <p:cNvPr id="5" name="TextBox 4">
            <a:extLst>
              <a:ext uri="{FF2B5EF4-FFF2-40B4-BE49-F238E27FC236}">
                <a16:creationId xmlns:a16="http://schemas.microsoft.com/office/drawing/2014/main" id="{D39C56D5-82D9-4097-A7AB-150F20855146}"/>
              </a:ext>
            </a:extLst>
          </p:cNvPr>
          <p:cNvSpPr txBox="1"/>
          <p:nvPr/>
        </p:nvSpPr>
        <p:spPr>
          <a:xfrm>
            <a:off x="7067011" y="4105275"/>
            <a:ext cx="452599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These write statements strings may still be pending to be written on to disk.</a:t>
            </a:r>
          </a:p>
        </p:txBody>
      </p:sp>
      <p:cxnSp>
        <p:nvCxnSpPr>
          <p:cNvPr id="6" name="Straight Arrow Connector 5">
            <a:extLst>
              <a:ext uri="{FF2B5EF4-FFF2-40B4-BE49-F238E27FC236}">
                <a16:creationId xmlns:a16="http://schemas.microsoft.com/office/drawing/2014/main" id="{439113D8-E297-4D80-934C-8979C885EBD5}"/>
              </a:ext>
            </a:extLst>
          </p:cNvPr>
          <p:cNvCxnSpPr/>
          <p:nvPr/>
        </p:nvCxnSpPr>
        <p:spPr>
          <a:xfrm flipH="1" flipV="1">
            <a:off x="7385290" y="2087233"/>
            <a:ext cx="437072" cy="3364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7" name="Right Brace 6">
            <a:extLst>
              <a:ext uri="{FF2B5EF4-FFF2-40B4-BE49-F238E27FC236}">
                <a16:creationId xmlns:a16="http://schemas.microsoft.com/office/drawing/2014/main" id="{95E29CDC-69D9-4C43-8678-E00546583B90}"/>
              </a:ext>
            </a:extLst>
          </p:cNvPr>
          <p:cNvSpPr/>
          <p:nvPr/>
        </p:nvSpPr>
        <p:spPr>
          <a:xfrm>
            <a:off x="6058713" y="3429180"/>
            <a:ext cx="1006414" cy="1998452"/>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2" name="Picture 2">
            <a:extLst>
              <a:ext uri="{FF2B5EF4-FFF2-40B4-BE49-F238E27FC236}">
                <a16:creationId xmlns:a16="http://schemas.microsoft.com/office/drawing/2014/main" id="{8C4220EA-8399-4660-ADE6-C2E659B57B99}"/>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55402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C47ED9-CEA0-493B-B66B-4A13A7ECB284}"/>
              </a:ext>
            </a:extLst>
          </p:cNvPr>
          <p:cNvSpPr txBox="1"/>
          <p:nvPr/>
        </p:nvSpPr>
        <p:spPr>
          <a:xfrm>
            <a:off x="530171" y="159589"/>
            <a:ext cx="11073441" cy="4319131"/>
          </a:xfrm>
          <a:prstGeom prst="rect">
            <a:avLst/>
          </a:prstGeom>
          <a:noFill/>
        </p:spPr>
        <p:txBody>
          <a:bodyPr wrap="square" lIns="91440" tIns="45720" rIns="91440" bIns="45720" anchor="t">
            <a:spAutoFit/>
          </a:bodyPr>
          <a:lstStyle/>
          <a:p>
            <a:pPr>
              <a:lnSpc>
                <a:spcPct val="200000"/>
              </a:lnSpc>
              <a:spcAft>
                <a:spcPts val="800"/>
              </a:spcAft>
            </a:pPr>
            <a:r>
              <a:rPr lang="en-IN" sz="3200" b="1" dirty="0">
                <a:solidFill>
                  <a:srgbClr val="FF0000"/>
                </a:solidFill>
                <a:effectLst/>
                <a:latin typeface="Calibri"/>
                <a:ea typeface="Roboto"/>
                <a:cs typeface="Calibri"/>
              </a:rPr>
              <a:t>Strip():</a:t>
            </a:r>
          </a:p>
          <a:p>
            <a:pPr>
              <a:lnSpc>
                <a:spcPct val="200000"/>
              </a:lnSpc>
              <a:spcAft>
                <a:spcPts val="800"/>
              </a:spcAft>
            </a:pPr>
            <a:r>
              <a:rPr lang="en-IN" sz="3200" b="1" dirty="0">
                <a:solidFill>
                  <a:srgbClr val="FF0000"/>
                </a:solidFill>
                <a:effectLst/>
                <a:latin typeface="Calibri"/>
                <a:ea typeface="Roboto"/>
                <a:cs typeface="Calibri"/>
              </a:rPr>
              <a:t>Removing Whitespaces </a:t>
            </a:r>
            <a:r>
              <a:rPr lang="en-IN" sz="3200" b="1" dirty="0">
                <a:solidFill>
                  <a:srgbClr val="FF0000"/>
                </a:solidFill>
                <a:latin typeface="Calibri"/>
                <a:ea typeface="Roboto"/>
                <a:cs typeface="Calibri"/>
              </a:rPr>
              <a:t>After </a:t>
            </a:r>
            <a:r>
              <a:rPr lang="en-IN" sz="3200" b="1" dirty="0">
                <a:solidFill>
                  <a:srgbClr val="FF0000"/>
                </a:solidFill>
                <a:effectLst/>
                <a:latin typeface="Calibri"/>
                <a:ea typeface="Roboto"/>
                <a:cs typeface="Calibri"/>
              </a:rPr>
              <a:t>Reading </a:t>
            </a:r>
            <a:r>
              <a:rPr lang="en-IN" sz="3200" b="1" dirty="0">
                <a:solidFill>
                  <a:srgbClr val="FF0000"/>
                </a:solidFill>
                <a:latin typeface="Calibri"/>
                <a:ea typeface="Roboto"/>
                <a:cs typeface="Calibri"/>
              </a:rPr>
              <a:t>From File:</a:t>
            </a:r>
          </a:p>
          <a:p>
            <a:pPr marL="1714500" marR="0" lvl="3" indent="-342900">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All these read functions also read the leading and trailing whitespaces i.e., spaces or tabs or newline characters. </a:t>
            </a:r>
          </a:p>
          <a:p>
            <a:pPr marR="0" lvl="3">
              <a:spcBef>
                <a:spcPts val="0"/>
              </a:spcBef>
              <a:spcAft>
                <a:spcPts val="800"/>
              </a:spcAft>
            </a:pPr>
            <a:endParaRPr lang="en-IN" sz="2400" dirty="0">
              <a:solidFill>
                <a:srgbClr val="000000"/>
              </a:solidFill>
              <a:effectLst/>
              <a:latin typeface="Calibri"/>
              <a:ea typeface="Roboto"/>
              <a:cs typeface="Calibri"/>
            </a:endParaRPr>
          </a:p>
          <a:p>
            <a:pPr marL="1714500" marR="0" lvl="3" indent="-342900">
              <a:spcBef>
                <a:spcPts val="0"/>
              </a:spcBef>
              <a:spcAft>
                <a:spcPts val="800"/>
              </a:spcAft>
              <a:buFont typeface="Arial" panose="020B0604020202020204" pitchFamily="34" charset="0"/>
              <a:buChar char="•"/>
            </a:pPr>
            <a:r>
              <a:rPr lang="en-IN" sz="2400" dirty="0">
                <a:solidFill>
                  <a:srgbClr val="000000"/>
                </a:solidFill>
                <a:effectLst/>
                <a:latin typeface="Calibri"/>
                <a:ea typeface="Roboto"/>
                <a:cs typeface="Calibri"/>
              </a:rPr>
              <a:t>If you want to remove any of these trailing and leading whitespaces, you can use strip( ) functions |</a:t>
            </a:r>
            <a:r>
              <a:rPr lang="en-IN" sz="2400" dirty="0" err="1">
                <a:solidFill>
                  <a:srgbClr val="000000"/>
                </a:solidFill>
                <a:effectLst/>
                <a:latin typeface="Calibri"/>
                <a:ea typeface="Roboto"/>
                <a:cs typeface="Calibri"/>
              </a:rPr>
              <a:t>rstrip</a:t>
            </a:r>
            <a:r>
              <a:rPr lang="en-IN" sz="2400" dirty="0">
                <a:solidFill>
                  <a:srgbClr val="000000"/>
                </a:solidFill>
                <a:effectLst/>
                <a:latin typeface="Calibri"/>
                <a:ea typeface="Roboto"/>
                <a:cs typeface="Calibri"/>
              </a:rPr>
              <a:t>( ), </a:t>
            </a:r>
            <a:r>
              <a:rPr lang="en-IN" sz="2400" dirty="0" err="1">
                <a:solidFill>
                  <a:srgbClr val="000000"/>
                </a:solidFill>
                <a:effectLst/>
                <a:latin typeface="Calibri"/>
                <a:ea typeface="Roboto"/>
                <a:cs typeface="Calibri"/>
              </a:rPr>
              <a:t>Istrip</a:t>
            </a:r>
            <a:r>
              <a:rPr lang="en-IN" sz="2400" dirty="0">
                <a:solidFill>
                  <a:srgbClr val="000000"/>
                </a:solidFill>
                <a:effectLst/>
                <a:latin typeface="Calibri"/>
                <a:ea typeface="Roboto"/>
                <a:cs typeface="Calibri"/>
              </a:rPr>
              <a:t>( ) and strip( ) ] as shown</a:t>
            </a:r>
            <a:r>
              <a:rPr lang="en-IN" sz="2400" dirty="0">
                <a:solidFill>
                  <a:srgbClr val="000000"/>
                </a:solidFill>
                <a:latin typeface="Calibri"/>
                <a:ea typeface="Roboto"/>
                <a:cs typeface="Calibri"/>
              </a:rPr>
              <a:t>.</a:t>
            </a:r>
            <a:endParaRPr lang="en-US" sz="2400" b="1" dirty="0">
              <a:effectLst/>
              <a:latin typeface="Calibri"/>
              <a:ea typeface="Roboto"/>
              <a:cs typeface="Calibri"/>
            </a:endParaRPr>
          </a:p>
        </p:txBody>
      </p:sp>
      <p:pic>
        <p:nvPicPr>
          <p:cNvPr id="2" name="Picture 2">
            <a:extLst>
              <a:ext uri="{FF2B5EF4-FFF2-40B4-BE49-F238E27FC236}">
                <a16:creationId xmlns:a16="http://schemas.microsoft.com/office/drawing/2014/main" id="{B72661F0-A0FB-421A-9738-F16AFBD519E5}"/>
              </a:ext>
            </a:extLst>
          </p:cNvPr>
          <p:cNvPicPr>
            <a:picLocks noChangeAspect="1"/>
          </p:cNvPicPr>
          <p:nvPr/>
        </p:nvPicPr>
        <p:blipFill>
          <a:blip r:embed="rId3"/>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289989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D9A4EB-64EB-49A7-A543-5CDE2246CC76}"/>
              </a:ext>
            </a:extLst>
          </p:cNvPr>
          <p:cNvSpPr txBox="1"/>
          <p:nvPr/>
        </p:nvSpPr>
        <p:spPr>
          <a:xfrm>
            <a:off x="1935193" y="885645"/>
            <a:ext cx="10219426" cy="33128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IN" sz="3200" b="1" dirty="0">
                <a:solidFill>
                  <a:srgbClr val="FF0000"/>
                </a:solidFill>
                <a:cs typeface="Arial"/>
              </a:rPr>
              <a:t>Recall that :</a:t>
            </a:r>
            <a:r>
              <a:rPr lang="en-US" sz="3200" b="1" dirty="0">
                <a:solidFill>
                  <a:srgbClr val="FF0000"/>
                </a:solidFill>
                <a:cs typeface="Arial"/>
              </a:rPr>
              <a:t>​</a:t>
            </a:r>
            <a:endParaRPr lang="en-US" sz="3200" b="1" dirty="0">
              <a:solidFill>
                <a:srgbClr val="FF0000"/>
              </a:solidFill>
              <a:cs typeface="Calibri"/>
            </a:endParaRPr>
          </a:p>
          <a:p>
            <a:pPr>
              <a:lnSpc>
                <a:spcPct val="200000"/>
              </a:lnSpc>
              <a:buChar char="•"/>
            </a:pPr>
            <a:r>
              <a:rPr lang="en-IN" sz="2400" b="1" dirty="0">
                <a:cs typeface="Arial"/>
              </a:rPr>
              <a:t>The strip( ) removes the given character from both ends.</a:t>
            </a:r>
            <a:r>
              <a:rPr lang="en-US" sz="2400" dirty="0">
                <a:cs typeface="Arial"/>
              </a:rPr>
              <a:t>​</a:t>
            </a:r>
          </a:p>
          <a:p>
            <a:pPr>
              <a:lnSpc>
                <a:spcPct val="200000"/>
              </a:lnSpc>
              <a:buChar char="•"/>
            </a:pPr>
            <a:r>
              <a:rPr lang="en-IN" sz="2400" b="1" dirty="0">
                <a:cs typeface="Arial"/>
              </a:rPr>
              <a:t>The strip( ) removes the given character from trailing end i.e., right end.</a:t>
            </a:r>
            <a:r>
              <a:rPr lang="en-US" sz="2400" dirty="0">
                <a:cs typeface="Arial"/>
              </a:rPr>
              <a:t>​</a:t>
            </a:r>
          </a:p>
          <a:p>
            <a:pPr>
              <a:lnSpc>
                <a:spcPct val="200000"/>
              </a:lnSpc>
              <a:buChar char="•"/>
            </a:pPr>
            <a:r>
              <a:rPr lang="en-IN" sz="2400" b="1" dirty="0">
                <a:cs typeface="Arial"/>
              </a:rPr>
              <a:t>The </a:t>
            </a:r>
            <a:r>
              <a:rPr lang="en-IN" sz="2400" b="1" dirty="0" err="1">
                <a:cs typeface="Arial"/>
              </a:rPr>
              <a:t>istrip</a:t>
            </a:r>
            <a:r>
              <a:rPr lang="en-IN" sz="2400" b="1" dirty="0">
                <a:cs typeface="Arial"/>
              </a:rPr>
              <a:t>( ) removes the given character from leading end i.e., left end.</a:t>
            </a:r>
            <a:r>
              <a:rPr lang="en-US" sz="2400" dirty="0">
                <a:cs typeface="Arial"/>
              </a:rPr>
              <a:t>​</a:t>
            </a:r>
          </a:p>
        </p:txBody>
      </p:sp>
      <p:pic>
        <p:nvPicPr>
          <p:cNvPr id="4" name="Picture 2">
            <a:extLst>
              <a:ext uri="{FF2B5EF4-FFF2-40B4-BE49-F238E27FC236}">
                <a16:creationId xmlns:a16="http://schemas.microsoft.com/office/drawing/2014/main" id="{73290665-719A-447D-A081-4BC0DF5A3AE0}"/>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4212177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46682D-5ACD-40CB-A42A-21E70B11B195}"/>
              </a:ext>
            </a:extLst>
          </p:cNvPr>
          <p:cNvSpPr txBox="1"/>
          <p:nvPr/>
        </p:nvSpPr>
        <p:spPr>
          <a:xfrm>
            <a:off x="554966" y="446766"/>
            <a:ext cx="11570897" cy="5185202"/>
          </a:xfrm>
          <a:prstGeom prst="rect">
            <a:avLst/>
          </a:prstGeom>
          <a:noFill/>
        </p:spPr>
        <p:txBody>
          <a:bodyPr wrap="square" lIns="91440" tIns="45720" rIns="91440" bIns="45720" anchor="t">
            <a:spAutoFit/>
          </a:bodyPr>
          <a:lstStyle/>
          <a:p>
            <a:pPr marL="342900" indent="-342900">
              <a:lnSpc>
                <a:spcPct val="200000"/>
              </a:lnSpc>
              <a:buFont typeface="+mj-lt"/>
              <a:buAutoNum type="arabicPeriod"/>
            </a:pPr>
            <a:r>
              <a:rPr lang="en-IN" sz="3200" b="1" dirty="0">
                <a:solidFill>
                  <a:srgbClr val="FF0000"/>
                </a:solidFill>
                <a:effectLst/>
                <a:latin typeface="Calibri"/>
                <a:ea typeface="Roboto"/>
                <a:cs typeface="Calibri"/>
              </a:rPr>
              <a:t>Removing EOL ‘\</a:t>
            </a:r>
            <a:r>
              <a:rPr lang="en-IN" sz="3200" b="1" dirty="0">
                <a:solidFill>
                  <a:srgbClr val="FF0000"/>
                </a:solidFill>
                <a:latin typeface="Calibri"/>
                <a:ea typeface="Roboto"/>
                <a:cs typeface="Calibri"/>
              </a:rPr>
              <a:t>N</a:t>
            </a:r>
            <a:r>
              <a:rPr lang="en-IN" sz="3200" b="1" dirty="0">
                <a:solidFill>
                  <a:srgbClr val="FF0000"/>
                </a:solidFill>
                <a:effectLst/>
                <a:latin typeface="Calibri"/>
                <a:ea typeface="Roboto"/>
                <a:cs typeface="Calibri"/>
              </a:rPr>
              <a:t>’ </a:t>
            </a:r>
            <a:r>
              <a:rPr lang="en-IN" sz="3200" b="1" dirty="0">
                <a:solidFill>
                  <a:srgbClr val="FF0000"/>
                </a:solidFill>
                <a:latin typeface="Calibri"/>
                <a:ea typeface="Roboto"/>
                <a:cs typeface="Calibri"/>
              </a:rPr>
              <a:t>Character From The Line Read From The File</a:t>
            </a:r>
            <a:r>
              <a:rPr lang="en-IN" sz="3200" b="1" dirty="0">
                <a:solidFill>
                  <a:srgbClr val="FF0000"/>
                </a:solidFill>
                <a:effectLst/>
                <a:latin typeface="Calibri"/>
                <a:ea typeface="Roboto"/>
                <a:cs typeface="Calibri"/>
              </a:rPr>
              <a:t>.</a:t>
            </a:r>
            <a:endParaRPr lang="en-US" sz="3200" b="1" dirty="0">
              <a:solidFill>
                <a:srgbClr val="FF0000"/>
              </a:solidFill>
              <a:effectLst/>
              <a:latin typeface="Calibri"/>
              <a:ea typeface="Calibri" panose="020F0502020204030204" pitchFamily="34" charset="0"/>
              <a:cs typeface="Calibri"/>
            </a:endParaRPr>
          </a:p>
          <a:p>
            <a:pPr lvl="3">
              <a:lnSpc>
                <a:spcPct val="150000"/>
              </a:lnSpc>
              <a:spcAft>
                <a:spcPts val="800"/>
              </a:spcAft>
            </a:pPr>
            <a:r>
              <a:rPr lang="en-IN" sz="2400" b="1" dirty="0" err="1">
                <a:solidFill>
                  <a:srgbClr val="000000"/>
                </a:solidFill>
                <a:latin typeface="Calibri"/>
                <a:ea typeface="Roboto"/>
                <a:cs typeface="Calibri"/>
              </a:rPr>
              <a:t>fh</a:t>
            </a:r>
            <a:r>
              <a:rPr lang="en-IN" sz="2400" b="1" dirty="0">
                <a:solidFill>
                  <a:srgbClr val="000000"/>
                </a:solidFill>
                <a:latin typeface="Calibri"/>
                <a:ea typeface="Roboto"/>
                <a:cs typeface="Calibri"/>
              </a:rPr>
              <a:t> = file(‘poem.txt, “r”)</a:t>
            </a:r>
            <a:endParaRPr lang="en-US" sz="2400" dirty="0">
              <a:ea typeface="+mn-lt"/>
              <a:cs typeface="+mn-lt"/>
            </a:endParaRPr>
          </a:p>
          <a:p>
            <a:pPr lvl="3">
              <a:lnSpc>
                <a:spcPct val="150000"/>
              </a:lnSpc>
              <a:spcAft>
                <a:spcPts val="800"/>
              </a:spcAft>
            </a:pPr>
            <a:r>
              <a:rPr lang="en-IN" sz="2400" b="1" dirty="0">
                <a:solidFill>
                  <a:srgbClr val="000000"/>
                </a:solidFill>
                <a:latin typeface="Calibri"/>
                <a:ea typeface="Roboto"/>
                <a:cs typeface="Calibri"/>
              </a:rPr>
              <a:t>line = </a:t>
            </a:r>
            <a:r>
              <a:rPr lang="en-IN" sz="2400" b="1" dirty="0" err="1">
                <a:solidFill>
                  <a:srgbClr val="000000"/>
                </a:solidFill>
                <a:latin typeface="Calibri"/>
                <a:ea typeface="Roboto"/>
                <a:cs typeface="Calibri"/>
              </a:rPr>
              <a:t>fh.readline</a:t>
            </a:r>
            <a:r>
              <a:rPr lang="en-IN" sz="2400" b="1" dirty="0">
                <a:solidFill>
                  <a:srgbClr val="000000"/>
                </a:solidFill>
                <a:latin typeface="Calibri"/>
                <a:ea typeface="Roboto"/>
                <a:cs typeface="Calibri"/>
              </a:rPr>
              <a:t>( )</a:t>
            </a:r>
            <a:endParaRPr lang="en-US" sz="2400" dirty="0">
              <a:ea typeface="+mn-lt"/>
              <a:cs typeface="+mn-lt"/>
            </a:endParaRPr>
          </a:p>
          <a:p>
            <a:pPr lvl="3">
              <a:lnSpc>
                <a:spcPct val="150000"/>
              </a:lnSpc>
              <a:spcAft>
                <a:spcPts val="800"/>
              </a:spcAft>
            </a:pPr>
            <a:r>
              <a:rPr lang="en-IN" sz="2400" b="1" dirty="0">
                <a:solidFill>
                  <a:srgbClr val="000000"/>
                </a:solidFill>
                <a:latin typeface="Calibri"/>
                <a:ea typeface="Roboto"/>
                <a:cs typeface="Calibri"/>
              </a:rPr>
              <a:t>line = line. </a:t>
            </a:r>
            <a:r>
              <a:rPr lang="en-IN" sz="2400" b="1" dirty="0" err="1">
                <a:solidFill>
                  <a:srgbClr val="000000"/>
                </a:solidFill>
                <a:latin typeface="Calibri"/>
                <a:ea typeface="Roboto"/>
                <a:cs typeface="Calibri"/>
              </a:rPr>
              <a:t>rstrip</a:t>
            </a:r>
            <a:r>
              <a:rPr lang="en-IN" sz="2400" b="1" dirty="0">
                <a:solidFill>
                  <a:srgbClr val="000000"/>
                </a:solidFill>
                <a:latin typeface="Calibri"/>
                <a:ea typeface="Roboto"/>
                <a:cs typeface="Calibri"/>
              </a:rPr>
              <a:t>(‘\n’)</a:t>
            </a:r>
            <a:endParaRPr lang="en-US" sz="2400" dirty="0">
              <a:ea typeface="+mn-lt"/>
              <a:cs typeface="+mn-lt"/>
            </a:endParaRPr>
          </a:p>
          <a:p>
            <a:pPr marL="342900" marR="0" indent="-342900">
              <a:spcBef>
                <a:spcPts val="0"/>
              </a:spcBef>
              <a:buFont typeface="Calibri"/>
              <a:buAutoNum type="arabicPeriod"/>
            </a:pPr>
            <a:r>
              <a:rPr lang="en-IN" sz="3200" b="1" dirty="0">
                <a:solidFill>
                  <a:srgbClr val="FF0000"/>
                </a:solidFill>
                <a:effectLst/>
                <a:latin typeface="Calibri"/>
                <a:ea typeface="Roboto"/>
                <a:cs typeface="Calibri"/>
              </a:rPr>
              <a:t>Removing the leading white spaces from the line read from the file.</a:t>
            </a:r>
            <a:endParaRPr lang="en-US" sz="3200" b="1" dirty="0">
              <a:solidFill>
                <a:srgbClr val="FF0000"/>
              </a:solidFill>
              <a:effectLst/>
              <a:latin typeface="Calibri" panose="020F0502020204030204" pitchFamily="34" charset="0"/>
              <a:ea typeface="Calibri" panose="020F0502020204030204" pitchFamily="34" charset="0"/>
              <a:cs typeface="Calibri"/>
            </a:endParaRPr>
          </a:p>
          <a:p>
            <a:pPr marL="1371600" marR="0" lvl="2">
              <a:lnSpc>
                <a:spcPct val="150000"/>
              </a:lnSpc>
              <a:spcBef>
                <a:spcPts val="0"/>
              </a:spcBef>
              <a:spcAft>
                <a:spcPts val="800"/>
              </a:spcAft>
            </a:pPr>
            <a:r>
              <a:rPr lang="en-IN" sz="2400" b="1" dirty="0">
                <a:solidFill>
                  <a:srgbClr val="000000"/>
                </a:solidFill>
                <a:latin typeface="Calibri"/>
                <a:ea typeface="Roboto"/>
                <a:cs typeface="Calibri"/>
              </a:rPr>
              <a:t>line</a:t>
            </a:r>
            <a:r>
              <a:rPr lang="en-IN" sz="2400" b="1" dirty="0">
                <a:solidFill>
                  <a:srgbClr val="000000"/>
                </a:solidFill>
                <a:effectLst/>
                <a:latin typeface="Calibri"/>
                <a:ea typeface="Roboto"/>
                <a:cs typeface="Calibri"/>
              </a:rPr>
              <a:t> = file(“</a:t>
            </a:r>
            <a:r>
              <a:rPr lang="en-IN" sz="2400" b="1" dirty="0" err="1">
                <a:solidFill>
                  <a:srgbClr val="000000"/>
                </a:solidFill>
                <a:effectLst/>
                <a:latin typeface="Calibri"/>
                <a:ea typeface="Roboto"/>
                <a:cs typeface="Calibri"/>
              </a:rPr>
              <a:t>poem.txt,”r</a:t>
            </a:r>
            <a:r>
              <a:rPr lang="en-IN" sz="2400" b="1" dirty="0">
                <a:solidFill>
                  <a:srgbClr val="000000"/>
                </a:solidFill>
                <a:effectLst/>
                <a:latin typeface="Calibri"/>
                <a:ea typeface="Roboto"/>
                <a:cs typeface="Calibri"/>
              </a:rPr>
              <a:t>”). </a:t>
            </a:r>
            <a:r>
              <a:rPr lang="en-IN" sz="2400" b="1" dirty="0" err="1">
                <a:solidFill>
                  <a:srgbClr val="000000"/>
                </a:solidFill>
                <a:effectLst/>
                <a:latin typeface="Calibri"/>
                <a:ea typeface="Roboto"/>
                <a:cs typeface="Calibri"/>
              </a:rPr>
              <a:t>readline</a:t>
            </a:r>
            <a:r>
              <a:rPr lang="en-IN" sz="2400" b="1" dirty="0">
                <a:solidFill>
                  <a:srgbClr val="000000"/>
                </a:solidFill>
                <a:effectLst/>
                <a:latin typeface="Calibri"/>
                <a:ea typeface="Roboto"/>
                <a:cs typeface="Calibri"/>
              </a:rPr>
              <a:t>( )</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p>
            <a:pPr marL="1371600" marR="0" lvl="2">
              <a:lnSpc>
                <a:spcPct val="150000"/>
              </a:lnSpc>
              <a:spcBef>
                <a:spcPts val="0"/>
              </a:spcBef>
              <a:spcAft>
                <a:spcPts val="800"/>
              </a:spcAft>
            </a:pPr>
            <a:r>
              <a:rPr lang="en-IN" sz="2400" b="1" dirty="0">
                <a:solidFill>
                  <a:srgbClr val="000000"/>
                </a:solidFill>
                <a:latin typeface="Calibri"/>
                <a:ea typeface="Roboto"/>
                <a:cs typeface="Calibri"/>
              </a:rPr>
              <a:t>line</a:t>
            </a:r>
            <a:r>
              <a:rPr lang="en-IN" sz="2400" b="1" dirty="0">
                <a:solidFill>
                  <a:srgbClr val="000000"/>
                </a:solidFill>
                <a:effectLst/>
                <a:latin typeface="Calibri"/>
                <a:ea typeface="Roboto"/>
                <a:cs typeface="Calibri"/>
              </a:rPr>
              <a:t> = </a:t>
            </a:r>
            <a:r>
              <a:rPr lang="en-IN" sz="2400" b="1" dirty="0" err="1">
                <a:solidFill>
                  <a:srgbClr val="000000"/>
                </a:solidFill>
                <a:effectLst/>
                <a:latin typeface="Calibri"/>
                <a:ea typeface="Roboto"/>
                <a:cs typeface="Calibri"/>
              </a:rPr>
              <a:t>line.lstrip</a:t>
            </a:r>
            <a:r>
              <a:rPr lang="en-IN" sz="2400" b="1" dirty="0">
                <a:solidFill>
                  <a:srgbClr val="000000"/>
                </a:solidFill>
                <a:effectLst/>
                <a:latin typeface="Calibri"/>
                <a:ea typeface="Roboto"/>
                <a:cs typeface="Calibri"/>
              </a:rPr>
              <a:t>( )</a:t>
            </a:r>
            <a:endParaRPr lang="en-US" sz="2400" b="1" dirty="0">
              <a:effectLst/>
              <a:latin typeface="Calibri"/>
              <a:ea typeface="Calibri" panose="020F0502020204030204" pitchFamily="34" charset="0"/>
              <a:cs typeface="Calibri"/>
            </a:endParaRPr>
          </a:p>
        </p:txBody>
      </p:sp>
      <p:pic>
        <p:nvPicPr>
          <p:cNvPr id="2" name="Picture 2">
            <a:extLst>
              <a:ext uri="{FF2B5EF4-FFF2-40B4-BE49-F238E27FC236}">
                <a16:creationId xmlns:a16="http://schemas.microsoft.com/office/drawing/2014/main" id="{CF3116E1-4AE3-4CCF-8C4F-55A2837DDF04}"/>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755541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1492</Words>
  <Application>Microsoft Office PowerPoint</Application>
  <PresentationFormat>Widescreen</PresentationFormat>
  <Paragraphs>221</Paragraphs>
  <Slides>20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NIBEDITA MOHARANA</cp:lastModifiedBy>
  <cp:revision>543</cp:revision>
  <dcterms:created xsi:type="dcterms:W3CDTF">2006-08-16T00:00:00Z</dcterms:created>
  <dcterms:modified xsi:type="dcterms:W3CDTF">2022-05-04T15:29:14Z</dcterms:modified>
</cp:coreProperties>
</file>