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  <p:sldMasterId id="2147483648" r:id="rId2"/>
  </p:sldMasterIdLst>
  <p:notesMasterIdLst>
    <p:notesMasterId r:id="rId25"/>
  </p:notesMasterIdLst>
  <p:sldIdLst>
    <p:sldId id="256" r:id="rId3"/>
    <p:sldId id="277" r:id="rId4"/>
    <p:sldId id="276" r:id="rId5"/>
    <p:sldId id="278" r:id="rId6"/>
    <p:sldId id="258" r:id="rId7"/>
    <p:sldId id="259" r:id="rId8"/>
    <p:sldId id="260" r:id="rId9"/>
    <p:sldId id="261" r:id="rId10"/>
    <p:sldId id="270" r:id="rId11"/>
    <p:sldId id="262" r:id="rId12"/>
    <p:sldId id="271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9" r:id="rId21"/>
    <p:sldId id="275" r:id="rId22"/>
    <p:sldId id="274" r:id="rId23"/>
    <p:sldId id="273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77"/>
            <p14:sldId id="276"/>
            <p14:sldId id="278"/>
            <p14:sldId id="258"/>
            <p14:sldId id="259"/>
            <p14:sldId id="260"/>
            <p14:sldId id="261"/>
            <p14:sldId id="270"/>
            <p14:sldId id="262"/>
            <p14:sldId id="271"/>
            <p14:sldId id="263"/>
            <p14:sldId id="264"/>
            <p14:sldId id="265"/>
            <p14:sldId id="266"/>
            <p14:sldId id="267"/>
            <p14:sldId id="268"/>
            <p14:sldId id="269"/>
            <p14:sldId id="279"/>
            <p14:sldId id="275"/>
            <p14:sldId id="274"/>
            <p14:sldId id="273"/>
          </p14:sldIdLst>
        </p14:section>
        <p14:section name="Untitled Section" id="{07D6D575-7ABE-4916-B85C-423C12E391C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BEDITA MOHARANA" userId="d15fb9d92a785655" providerId="LiveId" clId="{84FF3E4E-1E3C-414E-9322-3B3AC81D2DA6}"/>
    <pc:docChg chg="custSel delSld modSld modSection">
      <pc:chgData name="NIBEDITA MOHARANA" userId="d15fb9d92a785655" providerId="LiveId" clId="{84FF3E4E-1E3C-414E-9322-3B3AC81D2DA6}" dt="2022-01-21T15:41:40.572" v="243" actId="313"/>
      <pc:docMkLst>
        <pc:docMk/>
      </pc:docMkLst>
      <pc:sldChg chg="modSp mod">
        <pc:chgData name="NIBEDITA MOHARANA" userId="d15fb9d92a785655" providerId="LiveId" clId="{84FF3E4E-1E3C-414E-9322-3B3AC81D2DA6}" dt="2022-01-19T16:58:11.011" v="2" actId="14100"/>
        <pc:sldMkLst>
          <pc:docMk/>
          <pc:sldMk cId="1378785963" sldId="258"/>
        </pc:sldMkLst>
        <pc:spChg chg="mod">
          <ac:chgData name="NIBEDITA MOHARANA" userId="d15fb9d92a785655" providerId="LiveId" clId="{84FF3E4E-1E3C-414E-9322-3B3AC81D2DA6}" dt="2022-01-19T16:58:11.011" v="2" actId="14100"/>
          <ac:spMkLst>
            <pc:docMk/>
            <pc:sldMk cId="1378785963" sldId="258"/>
            <ac:spMk id="6" creationId="{EF4D07FC-CA47-40A8-BEFA-7778343E9315}"/>
          </ac:spMkLst>
        </pc:spChg>
      </pc:sldChg>
      <pc:sldChg chg="modSp mod">
        <pc:chgData name="NIBEDITA MOHARANA" userId="d15fb9d92a785655" providerId="LiveId" clId="{84FF3E4E-1E3C-414E-9322-3B3AC81D2DA6}" dt="2022-01-19T16:58:57.294" v="8" actId="5793"/>
        <pc:sldMkLst>
          <pc:docMk/>
          <pc:sldMk cId="983842019" sldId="260"/>
        </pc:sldMkLst>
        <pc:spChg chg="mod">
          <ac:chgData name="NIBEDITA MOHARANA" userId="d15fb9d92a785655" providerId="LiveId" clId="{84FF3E4E-1E3C-414E-9322-3B3AC81D2DA6}" dt="2022-01-19T16:58:57.294" v="8" actId="5793"/>
          <ac:spMkLst>
            <pc:docMk/>
            <pc:sldMk cId="983842019" sldId="260"/>
            <ac:spMk id="3" creationId="{334CFAB1-2201-4F8C-AE3E-1A89461B453B}"/>
          </ac:spMkLst>
        </pc:spChg>
      </pc:sldChg>
      <pc:sldChg chg="modSp mod">
        <pc:chgData name="NIBEDITA MOHARANA" userId="d15fb9d92a785655" providerId="LiveId" clId="{84FF3E4E-1E3C-414E-9322-3B3AC81D2DA6}" dt="2022-01-19T17:00:05.457" v="24" actId="113"/>
        <pc:sldMkLst>
          <pc:docMk/>
          <pc:sldMk cId="3349136917" sldId="261"/>
        </pc:sldMkLst>
        <pc:spChg chg="mod">
          <ac:chgData name="NIBEDITA MOHARANA" userId="d15fb9d92a785655" providerId="LiveId" clId="{84FF3E4E-1E3C-414E-9322-3B3AC81D2DA6}" dt="2022-01-19T17:00:00.609" v="22" actId="20577"/>
          <ac:spMkLst>
            <pc:docMk/>
            <pc:sldMk cId="3349136917" sldId="261"/>
            <ac:spMk id="6" creationId="{FD8D26E3-2E76-4EE0-9F57-676BF5343B03}"/>
          </ac:spMkLst>
        </pc:spChg>
        <pc:spChg chg="mod">
          <ac:chgData name="NIBEDITA MOHARANA" userId="d15fb9d92a785655" providerId="LiveId" clId="{84FF3E4E-1E3C-414E-9322-3B3AC81D2DA6}" dt="2022-01-19T17:00:05.457" v="24" actId="113"/>
          <ac:spMkLst>
            <pc:docMk/>
            <pc:sldMk cId="3349136917" sldId="261"/>
            <ac:spMk id="7" creationId="{CEC6F1C7-5290-4055-9FAD-BBFD62541E77}"/>
          </ac:spMkLst>
        </pc:spChg>
      </pc:sldChg>
      <pc:sldChg chg="modSp mod">
        <pc:chgData name="NIBEDITA MOHARANA" userId="d15fb9d92a785655" providerId="LiveId" clId="{84FF3E4E-1E3C-414E-9322-3B3AC81D2DA6}" dt="2022-01-19T17:01:05.947" v="35" actId="14100"/>
        <pc:sldMkLst>
          <pc:docMk/>
          <pc:sldMk cId="2664048747" sldId="262"/>
        </pc:sldMkLst>
        <pc:spChg chg="mod">
          <ac:chgData name="NIBEDITA MOHARANA" userId="d15fb9d92a785655" providerId="LiveId" clId="{84FF3E4E-1E3C-414E-9322-3B3AC81D2DA6}" dt="2022-01-19T17:01:05.947" v="35" actId="14100"/>
          <ac:spMkLst>
            <pc:docMk/>
            <pc:sldMk cId="2664048747" sldId="262"/>
            <ac:spMk id="2" creationId="{52ECB864-02F7-44C6-93F6-876CD1EADE89}"/>
          </ac:spMkLst>
        </pc:spChg>
        <pc:spChg chg="mod">
          <ac:chgData name="NIBEDITA MOHARANA" userId="d15fb9d92a785655" providerId="LiveId" clId="{84FF3E4E-1E3C-414E-9322-3B3AC81D2DA6}" dt="2022-01-19T17:01:00.387" v="33" actId="1076"/>
          <ac:spMkLst>
            <pc:docMk/>
            <pc:sldMk cId="2664048747" sldId="262"/>
            <ac:spMk id="3" creationId="{850FC1A9-E682-41A8-B19C-6CA6449452EE}"/>
          </ac:spMkLst>
        </pc:spChg>
      </pc:sldChg>
      <pc:sldChg chg="modSp mod">
        <pc:chgData name="NIBEDITA MOHARANA" userId="d15fb9d92a785655" providerId="LiveId" clId="{84FF3E4E-1E3C-414E-9322-3B3AC81D2DA6}" dt="2022-01-21T15:36:54.207" v="201" actId="1076"/>
        <pc:sldMkLst>
          <pc:docMk/>
          <pc:sldMk cId="2795642164" sldId="263"/>
        </pc:sldMkLst>
        <pc:spChg chg="mod">
          <ac:chgData name="NIBEDITA MOHARANA" userId="d15fb9d92a785655" providerId="LiveId" clId="{84FF3E4E-1E3C-414E-9322-3B3AC81D2DA6}" dt="2022-01-21T15:36:54.207" v="201" actId="1076"/>
          <ac:spMkLst>
            <pc:docMk/>
            <pc:sldMk cId="2795642164" sldId="263"/>
            <ac:spMk id="2" creationId="{F0701779-3734-43D6-BEFF-FD26828631E6}"/>
          </ac:spMkLst>
        </pc:spChg>
        <pc:spChg chg="mod">
          <ac:chgData name="NIBEDITA MOHARANA" userId="d15fb9d92a785655" providerId="LiveId" clId="{84FF3E4E-1E3C-414E-9322-3B3AC81D2DA6}" dt="2022-01-21T15:36:02.805" v="200" actId="1076"/>
          <ac:spMkLst>
            <pc:docMk/>
            <pc:sldMk cId="2795642164" sldId="263"/>
            <ac:spMk id="3" creationId="{A5EBE25E-E7F0-4505-8127-19DFAE5B7066}"/>
          </ac:spMkLst>
        </pc:spChg>
      </pc:sldChg>
      <pc:sldChg chg="modSp mod">
        <pc:chgData name="NIBEDITA MOHARANA" userId="d15fb9d92a785655" providerId="LiveId" clId="{84FF3E4E-1E3C-414E-9322-3B3AC81D2DA6}" dt="2022-01-19T17:03:11.214" v="75" actId="1076"/>
        <pc:sldMkLst>
          <pc:docMk/>
          <pc:sldMk cId="2470637970" sldId="265"/>
        </pc:sldMkLst>
        <pc:spChg chg="mod">
          <ac:chgData name="NIBEDITA MOHARANA" userId="d15fb9d92a785655" providerId="LiveId" clId="{84FF3E4E-1E3C-414E-9322-3B3AC81D2DA6}" dt="2022-01-19T17:03:07.668" v="74" actId="1076"/>
          <ac:spMkLst>
            <pc:docMk/>
            <pc:sldMk cId="2470637970" sldId="265"/>
            <ac:spMk id="3" creationId="{17828A7A-40F4-4A67-8D97-382FC09BBE9B}"/>
          </ac:spMkLst>
        </pc:spChg>
        <pc:spChg chg="mod">
          <ac:chgData name="NIBEDITA MOHARANA" userId="d15fb9d92a785655" providerId="LiveId" clId="{84FF3E4E-1E3C-414E-9322-3B3AC81D2DA6}" dt="2022-01-19T17:03:11.214" v="75" actId="1076"/>
          <ac:spMkLst>
            <pc:docMk/>
            <pc:sldMk cId="2470637970" sldId="265"/>
            <ac:spMk id="6" creationId="{1C46F43F-643D-4619-8C06-EE5D9FCDE579}"/>
          </ac:spMkLst>
        </pc:spChg>
      </pc:sldChg>
      <pc:sldChg chg="modSp mod">
        <pc:chgData name="NIBEDITA MOHARANA" userId="d15fb9d92a785655" providerId="LiveId" clId="{84FF3E4E-1E3C-414E-9322-3B3AC81D2DA6}" dt="2022-01-19T17:04:43.021" v="105" actId="313"/>
        <pc:sldMkLst>
          <pc:docMk/>
          <pc:sldMk cId="2384809426" sldId="269"/>
        </pc:sldMkLst>
        <pc:spChg chg="mod">
          <ac:chgData name="NIBEDITA MOHARANA" userId="d15fb9d92a785655" providerId="LiveId" clId="{84FF3E4E-1E3C-414E-9322-3B3AC81D2DA6}" dt="2022-01-19T17:04:43.021" v="105" actId="313"/>
          <ac:spMkLst>
            <pc:docMk/>
            <pc:sldMk cId="2384809426" sldId="269"/>
            <ac:spMk id="2" creationId="{35D337F6-209F-4105-ABE0-079AA4182461}"/>
          </ac:spMkLst>
        </pc:spChg>
      </pc:sldChg>
      <pc:sldChg chg="modSp">
        <pc:chgData name="NIBEDITA MOHARANA" userId="d15fb9d92a785655" providerId="LiveId" clId="{84FF3E4E-1E3C-414E-9322-3B3AC81D2DA6}" dt="2022-01-21T15:33:09.132" v="196" actId="1076"/>
        <pc:sldMkLst>
          <pc:docMk/>
          <pc:sldMk cId="1960810183" sldId="271"/>
        </pc:sldMkLst>
        <pc:spChg chg="mod">
          <ac:chgData name="NIBEDITA MOHARANA" userId="d15fb9d92a785655" providerId="LiveId" clId="{84FF3E4E-1E3C-414E-9322-3B3AC81D2DA6}" dt="2022-01-21T15:33:09.132" v="196" actId="1076"/>
          <ac:spMkLst>
            <pc:docMk/>
            <pc:sldMk cId="1960810183" sldId="271"/>
            <ac:spMk id="2" creationId="{74E6E855-A2EB-4109-8EE9-83D4F5B34A40}"/>
          </ac:spMkLst>
        </pc:spChg>
      </pc:sldChg>
      <pc:sldChg chg="modSp del mod">
        <pc:chgData name="NIBEDITA MOHARANA" userId="d15fb9d92a785655" providerId="LiveId" clId="{84FF3E4E-1E3C-414E-9322-3B3AC81D2DA6}" dt="2022-01-19T16:59:28.136" v="10" actId="47"/>
        <pc:sldMkLst>
          <pc:docMk/>
          <pc:sldMk cId="1128479165" sldId="272"/>
        </pc:sldMkLst>
        <pc:spChg chg="mod">
          <ac:chgData name="NIBEDITA MOHARANA" userId="d15fb9d92a785655" providerId="LiveId" clId="{84FF3E4E-1E3C-414E-9322-3B3AC81D2DA6}" dt="2022-01-19T16:59:15.240" v="9" actId="5793"/>
          <ac:spMkLst>
            <pc:docMk/>
            <pc:sldMk cId="1128479165" sldId="272"/>
            <ac:spMk id="2" creationId="{DB4B5EC1-A1EA-4912-B80F-D5A6565B6C97}"/>
          </ac:spMkLst>
        </pc:spChg>
      </pc:sldChg>
      <pc:sldChg chg="modSp mod">
        <pc:chgData name="NIBEDITA MOHARANA" userId="d15fb9d92a785655" providerId="LiveId" clId="{84FF3E4E-1E3C-414E-9322-3B3AC81D2DA6}" dt="2022-01-21T15:41:40.572" v="243" actId="313"/>
        <pc:sldMkLst>
          <pc:docMk/>
          <pc:sldMk cId="3007101510" sldId="274"/>
        </pc:sldMkLst>
        <pc:spChg chg="mod">
          <ac:chgData name="NIBEDITA MOHARANA" userId="d15fb9d92a785655" providerId="LiveId" clId="{84FF3E4E-1E3C-414E-9322-3B3AC81D2DA6}" dt="2022-01-21T15:41:40.572" v="243" actId="313"/>
          <ac:spMkLst>
            <pc:docMk/>
            <pc:sldMk cId="3007101510" sldId="274"/>
            <ac:spMk id="2" creationId="{38498C42-2C7E-477B-BB04-D18060AF49EB}"/>
          </ac:spMkLst>
        </pc:spChg>
      </pc:sldChg>
      <pc:sldChg chg="addSp delSp modSp mod">
        <pc:chgData name="NIBEDITA MOHARANA" userId="d15fb9d92a785655" providerId="LiveId" clId="{84FF3E4E-1E3C-414E-9322-3B3AC81D2DA6}" dt="2022-01-21T15:40:17.771" v="233" actId="1076"/>
        <pc:sldMkLst>
          <pc:docMk/>
          <pc:sldMk cId="654016112" sldId="275"/>
        </pc:sldMkLst>
        <pc:spChg chg="del">
          <ac:chgData name="NIBEDITA MOHARANA" userId="d15fb9d92a785655" providerId="LiveId" clId="{84FF3E4E-1E3C-414E-9322-3B3AC81D2DA6}" dt="2022-01-21T15:39:40.847" v="231" actId="478"/>
          <ac:spMkLst>
            <pc:docMk/>
            <pc:sldMk cId="654016112" sldId="275"/>
            <ac:spMk id="2" creationId="{DB3E62A9-013C-4B86-ADFC-EC02A795E54D}"/>
          </ac:spMkLst>
        </pc:spChg>
        <pc:spChg chg="add mod">
          <ac:chgData name="NIBEDITA MOHARANA" userId="d15fb9d92a785655" providerId="LiveId" clId="{84FF3E4E-1E3C-414E-9322-3B3AC81D2DA6}" dt="2022-01-21T15:40:17.771" v="233" actId="1076"/>
          <ac:spMkLst>
            <pc:docMk/>
            <pc:sldMk cId="654016112" sldId="275"/>
            <ac:spMk id="5" creationId="{C968C663-FE42-44C8-9124-B71F9D0DD12A}"/>
          </ac:spMkLst>
        </pc:spChg>
      </pc:sldChg>
      <pc:sldChg chg="modSp mod">
        <pc:chgData name="NIBEDITA MOHARANA" userId="d15fb9d92a785655" providerId="LiveId" clId="{84FF3E4E-1E3C-414E-9322-3B3AC81D2DA6}" dt="2022-01-21T15:39:10.173" v="228" actId="20577"/>
        <pc:sldMkLst>
          <pc:docMk/>
          <pc:sldMk cId="2341589441" sldId="276"/>
        </pc:sldMkLst>
        <pc:spChg chg="mod">
          <ac:chgData name="NIBEDITA MOHARANA" userId="d15fb9d92a785655" providerId="LiveId" clId="{84FF3E4E-1E3C-414E-9322-3B3AC81D2DA6}" dt="2022-01-21T15:39:10.173" v="228" actId="20577"/>
          <ac:spMkLst>
            <pc:docMk/>
            <pc:sldMk cId="2341589441" sldId="276"/>
            <ac:spMk id="2" creationId="{93B58F7D-1FC6-4735-B022-12598062B5B8}"/>
          </ac:spMkLst>
        </pc:spChg>
      </pc:sldChg>
    </pc:docChg>
  </pc:docChgLst>
  <pc:docChgLst>
    <pc:chgData name="kuber raj kunal" userId="ff53f78b27f9dcad" providerId="Windows Live" clId="Web-{3865608F-897B-4D05-A7D9-28FB50D5D573}"/>
    <pc:docChg chg="modSld">
      <pc:chgData name="kuber raj kunal" userId="ff53f78b27f9dcad" providerId="Windows Live" clId="Web-{3865608F-897B-4D05-A7D9-28FB50D5D573}" dt="2021-08-05T13:52:41.803" v="0" actId="1076"/>
      <pc:docMkLst>
        <pc:docMk/>
      </pc:docMkLst>
      <pc:sldChg chg="modSp">
        <pc:chgData name="kuber raj kunal" userId="ff53f78b27f9dcad" providerId="Windows Live" clId="Web-{3865608F-897B-4D05-A7D9-28FB50D5D573}" dt="2021-08-05T13:52:41.803" v="0" actId="1076"/>
        <pc:sldMkLst>
          <pc:docMk/>
          <pc:sldMk cId="2795642164" sldId="263"/>
        </pc:sldMkLst>
        <pc:spChg chg="mod">
          <ac:chgData name="kuber raj kunal" userId="ff53f78b27f9dcad" providerId="Windows Live" clId="Web-{3865608F-897B-4D05-A7D9-28FB50D5D573}" dt="2021-08-05T13:52:41.803" v="0" actId="1076"/>
          <ac:spMkLst>
            <pc:docMk/>
            <pc:sldMk cId="2795642164" sldId="263"/>
            <ac:spMk id="3" creationId="{A5EBE25E-E7F0-4505-8127-19DFAE5B7066}"/>
          </ac:spMkLst>
        </pc:spChg>
      </pc:sldChg>
    </pc:docChg>
  </pc:docChgLst>
  <pc:docChgLst>
    <pc:chgData name="kuber raj kunal" userId="ff53f78b27f9dcad" providerId="Windows Live" clId="Web-{35240731-61C7-4D38-A26E-690EC7271DB6}"/>
    <pc:docChg chg="addSld delSld modSld addMainMaster modSection">
      <pc:chgData name="kuber raj kunal" userId="ff53f78b27f9dcad" providerId="Windows Live" clId="Web-{35240731-61C7-4D38-A26E-690EC7271DB6}" dt="2021-10-22T07:17:18.573" v="86" actId="1076"/>
      <pc:docMkLst>
        <pc:docMk/>
      </pc:docMkLst>
      <pc:sldChg chg="modSp">
        <pc:chgData name="kuber raj kunal" userId="ff53f78b27f9dcad" providerId="Windows Live" clId="Web-{35240731-61C7-4D38-A26E-690EC7271DB6}" dt="2021-10-22T07:06:59.005" v="1" actId="14100"/>
        <pc:sldMkLst>
          <pc:docMk/>
          <pc:sldMk cId="1653987709" sldId="256"/>
        </pc:sldMkLst>
        <pc:picChg chg="mod">
          <ac:chgData name="kuber raj kunal" userId="ff53f78b27f9dcad" providerId="Windows Live" clId="Web-{35240731-61C7-4D38-A26E-690EC7271DB6}" dt="2021-10-22T07:06:59.005" v="1" actId="14100"/>
          <ac:picMkLst>
            <pc:docMk/>
            <pc:sldMk cId="1653987709" sldId="256"/>
            <ac:picMk id="54" creationId="{00000000-0000-0000-0000-000000000000}"/>
          </ac:picMkLst>
        </pc:picChg>
      </pc:sldChg>
      <pc:sldChg chg="delSp modSp del mod setBg">
        <pc:chgData name="kuber raj kunal" userId="ff53f78b27f9dcad" providerId="Windows Live" clId="Web-{35240731-61C7-4D38-A26E-690EC7271DB6}" dt="2021-10-22T07:17:07.401" v="84"/>
        <pc:sldMkLst>
          <pc:docMk/>
          <pc:sldMk cId="3621350876" sldId="257"/>
        </pc:sldMkLst>
        <pc:spChg chg="del mod">
          <ac:chgData name="kuber raj kunal" userId="ff53f78b27f9dcad" providerId="Windows Live" clId="Web-{35240731-61C7-4D38-A26E-690EC7271DB6}" dt="2021-10-22T07:12:51.261" v="82"/>
          <ac:spMkLst>
            <pc:docMk/>
            <pc:sldMk cId="3621350876" sldId="257"/>
            <ac:spMk id="77" creationId="{00000000-0000-0000-0000-000000000000}"/>
          </ac:spMkLst>
        </pc:spChg>
        <pc:picChg chg="del">
          <ac:chgData name="kuber raj kunal" userId="ff53f78b27f9dcad" providerId="Windows Live" clId="Web-{35240731-61C7-4D38-A26E-690EC7271DB6}" dt="2021-10-22T07:12:36.400" v="77"/>
          <ac:picMkLst>
            <pc:docMk/>
            <pc:sldMk cId="3621350876" sldId="257"/>
            <ac:picMk id="76" creationId="{00000000-0000-0000-0000-000000000000}"/>
          </ac:picMkLst>
        </pc:picChg>
      </pc:sldChg>
      <pc:sldChg chg="modSp">
        <pc:chgData name="kuber raj kunal" userId="ff53f78b27f9dcad" providerId="Windows Live" clId="Web-{35240731-61C7-4D38-A26E-690EC7271DB6}" dt="2021-10-22T07:09:09.513" v="30" actId="20577"/>
        <pc:sldMkLst>
          <pc:docMk/>
          <pc:sldMk cId="3820294678" sldId="259"/>
        </pc:sldMkLst>
        <pc:spChg chg="mod">
          <ac:chgData name="kuber raj kunal" userId="ff53f78b27f9dcad" providerId="Windows Live" clId="Web-{35240731-61C7-4D38-A26E-690EC7271DB6}" dt="2021-10-22T07:09:09.513" v="30" actId="20577"/>
          <ac:spMkLst>
            <pc:docMk/>
            <pc:sldMk cId="3820294678" sldId="259"/>
            <ac:spMk id="3" creationId="{B20E72E8-AAAF-48DF-B86C-6A82EAFC9B66}"/>
          </ac:spMkLst>
        </pc:spChg>
      </pc:sldChg>
      <pc:sldChg chg="modSp">
        <pc:chgData name="kuber raj kunal" userId="ff53f78b27f9dcad" providerId="Windows Live" clId="Web-{35240731-61C7-4D38-A26E-690EC7271DB6}" dt="2021-10-22T07:07:06.850" v="3" actId="20577"/>
        <pc:sldMkLst>
          <pc:docMk/>
          <pc:sldMk cId="983842019" sldId="260"/>
        </pc:sldMkLst>
        <pc:spChg chg="mod">
          <ac:chgData name="kuber raj kunal" userId="ff53f78b27f9dcad" providerId="Windows Live" clId="Web-{35240731-61C7-4D38-A26E-690EC7271DB6}" dt="2021-10-22T07:07:06.850" v="3" actId="20577"/>
          <ac:spMkLst>
            <pc:docMk/>
            <pc:sldMk cId="983842019" sldId="260"/>
            <ac:spMk id="3" creationId="{334CFAB1-2201-4F8C-AE3E-1A89461B453B}"/>
          </ac:spMkLst>
        </pc:spChg>
      </pc:sldChg>
      <pc:sldChg chg="modSp">
        <pc:chgData name="kuber raj kunal" userId="ff53f78b27f9dcad" providerId="Windows Live" clId="Web-{35240731-61C7-4D38-A26E-690EC7271DB6}" dt="2021-10-22T07:09:53.438" v="40"/>
        <pc:sldMkLst>
          <pc:docMk/>
          <pc:sldMk cId="3349136917" sldId="261"/>
        </pc:sldMkLst>
        <pc:spChg chg="mod">
          <ac:chgData name="kuber raj kunal" userId="ff53f78b27f9dcad" providerId="Windows Live" clId="Web-{35240731-61C7-4D38-A26E-690EC7271DB6}" dt="2021-10-22T07:09:53.438" v="40"/>
          <ac:spMkLst>
            <pc:docMk/>
            <pc:sldMk cId="3349136917" sldId="261"/>
            <ac:spMk id="6" creationId="{FD8D26E3-2E76-4EE0-9F57-676BF5343B03}"/>
          </ac:spMkLst>
        </pc:spChg>
        <pc:spChg chg="mod">
          <ac:chgData name="kuber raj kunal" userId="ff53f78b27f9dcad" providerId="Windows Live" clId="Web-{35240731-61C7-4D38-A26E-690EC7271DB6}" dt="2021-10-22T07:08:36.699" v="20"/>
          <ac:spMkLst>
            <pc:docMk/>
            <pc:sldMk cId="3349136917" sldId="261"/>
            <ac:spMk id="7" creationId="{CEC6F1C7-5290-4055-9FAD-BBFD62541E77}"/>
          </ac:spMkLst>
        </pc:spChg>
      </pc:sldChg>
      <pc:sldChg chg="modSp">
        <pc:chgData name="kuber raj kunal" userId="ff53f78b27f9dcad" providerId="Windows Live" clId="Web-{35240731-61C7-4D38-A26E-690EC7271DB6}" dt="2021-10-22T07:10:02.688" v="41"/>
        <pc:sldMkLst>
          <pc:docMk/>
          <pc:sldMk cId="2664048747" sldId="262"/>
        </pc:sldMkLst>
        <pc:spChg chg="mod">
          <ac:chgData name="kuber raj kunal" userId="ff53f78b27f9dcad" providerId="Windows Live" clId="Web-{35240731-61C7-4D38-A26E-690EC7271DB6}" dt="2021-10-22T07:08:51.450" v="23"/>
          <ac:spMkLst>
            <pc:docMk/>
            <pc:sldMk cId="2664048747" sldId="262"/>
            <ac:spMk id="2" creationId="{52ECB864-02F7-44C6-93F6-876CD1EADE89}"/>
          </ac:spMkLst>
        </pc:spChg>
        <pc:spChg chg="mod">
          <ac:chgData name="kuber raj kunal" userId="ff53f78b27f9dcad" providerId="Windows Live" clId="Web-{35240731-61C7-4D38-A26E-690EC7271DB6}" dt="2021-10-22T07:10:02.688" v="41"/>
          <ac:spMkLst>
            <pc:docMk/>
            <pc:sldMk cId="2664048747" sldId="262"/>
            <ac:spMk id="3" creationId="{850FC1A9-E682-41A8-B19C-6CA6449452EE}"/>
          </ac:spMkLst>
        </pc:spChg>
      </pc:sldChg>
      <pc:sldChg chg="modSp">
        <pc:chgData name="kuber raj kunal" userId="ff53f78b27f9dcad" providerId="Windows Live" clId="Web-{35240731-61C7-4D38-A26E-690EC7271DB6}" dt="2021-10-22T07:10:31.705" v="50" actId="20577"/>
        <pc:sldMkLst>
          <pc:docMk/>
          <pc:sldMk cId="2795642164" sldId="263"/>
        </pc:sldMkLst>
        <pc:spChg chg="mod">
          <ac:chgData name="kuber raj kunal" userId="ff53f78b27f9dcad" providerId="Windows Live" clId="Web-{35240731-61C7-4D38-A26E-690EC7271DB6}" dt="2021-10-22T07:09:44.640" v="39"/>
          <ac:spMkLst>
            <pc:docMk/>
            <pc:sldMk cId="2795642164" sldId="263"/>
            <ac:spMk id="2" creationId="{F0701779-3734-43D6-BEFF-FD26828631E6}"/>
          </ac:spMkLst>
        </pc:spChg>
        <pc:spChg chg="mod">
          <ac:chgData name="kuber raj kunal" userId="ff53f78b27f9dcad" providerId="Windows Live" clId="Web-{35240731-61C7-4D38-A26E-690EC7271DB6}" dt="2021-10-22T07:10:31.705" v="50" actId="20577"/>
          <ac:spMkLst>
            <pc:docMk/>
            <pc:sldMk cId="2795642164" sldId="263"/>
            <ac:spMk id="3" creationId="{A5EBE25E-E7F0-4505-8127-19DFAE5B7066}"/>
          </ac:spMkLst>
        </pc:spChg>
      </pc:sldChg>
      <pc:sldChg chg="modSp">
        <pc:chgData name="kuber raj kunal" userId="ff53f78b27f9dcad" providerId="Windows Live" clId="Web-{35240731-61C7-4D38-A26E-690EC7271DB6}" dt="2021-10-22T07:10:44.941" v="53" actId="20577"/>
        <pc:sldMkLst>
          <pc:docMk/>
          <pc:sldMk cId="2065066932" sldId="264"/>
        </pc:sldMkLst>
        <pc:spChg chg="mod">
          <ac:chgData name="kuber raj kunal" userId="ff53f78b27f9dcad" providerId="Windows Live" clId="Web-{35240731-61C7-4D38-A26E-690EC7271DB6}" dt="2021-10-22T07:10:44.941" v="53" actId="20577"/>
          <ac:spMkLst>
            <pc:docMk/>
            <pc:sldMk cId="2065066932" sldId="264"/>
            <ac:spMk id="3" creationId="{39A5D64B-A172-4599-9E3D-238292E29939}"/>
          </ac:spMkLst>
        </pc:spChg>
      </pc:sldChg>
      <pc:sldChg chg="modSp">
        <pc:chgData name="kuber raj kunal" userId="ff53f78b27f9dcad" providerId="Windows Live" clId="Web-{35240731-61C7-4D38-A26E-690EC7271DB6}" dt="2021-10-22T07:11:18.052" v="62"/>
        <pc:sldMkLst>
          <pc:docMk/>
          <pc:sldMk cId="2470637970" sldId="265"/>
        </pc:sldMkLst>
        <pc:spChg chg="mod">
          <ac:chgData name="kuber raj kunal" userId="ff53f78b27f9dcad" providerId="Windows Live" clId="Web-{35240731-61C7-4D38-A26E-690EC7271DB6}" dt="2021-10-22T07:11:13.677" v="60" actId="20577"/>
          <ac:spMkLst>
            <pc:docMk/>
            <pc:sldMk cId="2470637970" sldId="265"/>
            <ac:spMk id="3" creationId="{17828A7A-40F4-4A67-8D97-382FC09BBE9B}"/>
          </ac:spMkLst>
        </pc:spChg>
        <pc:spChg chg="mod">
          <ac:chgData name="kuber raj kunal" userId="ff53f78b27f9dcad" providerId="Windows Live" clId="Web-{35240731-61C7-4D38-A26E-690EC7271DB6}" dt="2021-10-22T07:11:18.052" v="62"/>
          <ac:spMkLst>
            <pc:docMk/>
            <pc:sldMk cId="2470637970" sldId="265"/>
            <ac:spMk id="6" creationId="{1C46F43F-643D-4619-8C06-EE5D9FCDE579}"/>
          </ac:spMkLst>
        </pc:spChg>
      </pc:sldChg>
      <pc:sldChg chg="modSp">
        <pc:chgData name="kuber raj kunal" userId="ff53f78b27f9dcad" providerId="Windows Live" clId="Web-{35240731-61C7-4D38-A26E-690EC7271DB6}" dt="2021-10-22T07:11:35.631" v="65" actId="20577"/>
        <pc:sldMkLst>
          <pc:docMk/>
          <pc:sldMk cId="3517375111" sldId="266"/>
        </pc:sldMkLst>
        <pc:spChg chg="mod">
          <ac:chgData name="kuber raj kunal" userId="ff53f78b27f9dcad" providerId="Windows Live" clId="Web-{35240731-61C7-4D38-A26E-690EC7271DB6}" dt="2021-10-22T07:11:35.631" v="65" actId="20577"/>
          <ac:spMkLst>
            <pc:docMk/>
            <pc:sldMk cId="3517375111" sldId="266"/>
            <ac:spMk id="3" creationId="{A8058874-9AF5-493E-A1CD-9D5B05B97105}"/>
          </ac:spMkLst>
        </pc:spChg>
      </pc:sldChg>
      <pc:sldChg chg="modSp">
        <pc:chgData name="kuber raj kunal" userId="ff53f78b27f9dcad" providerId="Windows Live" clId="Web-{35240731-61C7-4D38-A26E-690EC7271DB6}" dt="2021-10-22T07:17:18.573" v="86" actId="1076"/>
        <pc:sldMkLst>
          <pc:docMk/>
          <pc:sldMk cId="2993782323" sldId="267"/>
        </pc:sldMkLst>
        <pc:picChg chg="mod">
          <ac:chgData name="kuber raj kunal" userId="ff53f78b27f9dcad" providerId="Windows Live" clId="Web-{35240731-61C7-4D38-A26E-690EC7271DB6}" dt="2021-10-22T07:17:18.573" v="86" actId="1076"/>
          <ac:picMkLst>
            <pc:docMk/>
            <pc:sldMk cId="2993782323" sldId="267"/>
            <ac:picMk id="10" creationId="{B5C411E6-59C7-4D22-AC47-38DC4866D2D9}"/>
          </ac:picMkLst>
        </pc:picChg>
      </pc:sldChg>
      <pc:sldChg chg="modSp">
        <pc:chgData name="kuber raj kunal" userId="ff53f78b27f9dcad" providerId="Windows Live" clId="Web-{35240731-61C7-4D38-A26E-690EC7271DB6}" dt="2021-10-22T07:11:50.132" v="69" actId="20577"/>
        <pc:sldMkLst>
          <pc:docMk/>
          <pc:sldMk cId="2538264643" sldId="268"/>
        </pc:sldMkLst>
        <pc:spChg chg="mod">
          <ac:chgData name="kuber raj kunal" userId="ff53f78b27f9dcad" providerId="Windows Live" clId="Web-{35240731-61C7-4D38-A26E-690EC7271DB6}" dt="2021-10-22T07:11:50.132" v="69" actId="20577"/>
          <ac:spMkLst>
            <pc:docMk/>
            <pc:sldMk cId="2538264643" sldId="268"/>
            <ac:spMk id="3" creationId="{C60B13F4-BB0B-4D7F-9B73-DFA80CE513D3}"/>
          </ac:spMkLst>
        </pc:spChg>
      </pc:sldChg>
      <pc:sldChg chg="modSp">
        <pc:chgData name="kuber raj kunal" userId="ff53f78b27f9dcad" providerId="Windows Live" clId="Web-{35240731-61C7-4D38-A26E-690EC7271DB6}" dt="2021-10-22T07:12:27.853" v="76" actId="1076"/>
        <pc:sldMkLst>
          <pc:docMk/>
          <pc:sldMk cId="2384809426" sldId="269"/>
        </pc:sldMkLst>
        <pc:spChg chg="mod">
          <ac:chgData name="kuber raj kunal" userId="ff53f78b27f9dcad" providerId="Windows Live" clId="Web-{35240731-61C7-4D38-A26E-690EC7271DB6}" dt="2021-10-22T07:12:08.446" v="73" actId="20577"/>
          <ac:spMkLst>
            <pc:docMk/>
            <pc:sldMk cId="2384809426" sldId="269"/>
            <ac:spMk id="2" creationId="{35D337F6-209F-4105-ABE0-079AA4182461}"/>
          </ac:spMkLst>
        </pc:spChg>
        <pc:spChg chg="mod">
          <ac:chgData name="kuber raj kunal" userId="ff53f78b27f9dcad" providerId="Windows Live" clId="Web-{35240731-61C7-4D38-A26E-690EC7271DB6}" dt="2021-10-22T07:12:27.853" v="76" actId="1076"/>
          <ac:spMkLst>
            <pc:docMk/>
            <pc:sldMk cId="2384809426" sldId="269"/>
            <ac:spMk id="5" creationId="{AD7D7CC2-3A41-4768-90ED-F3AC3609B55B}"/>
          </ac:spMkLst>
        </pc:spChg>
      </pc:sldChg>
      <pc:sldChg chg="modSp">
        <pc:chgData name="kuber raj kunal" userId="ff53f78b27f9dcad" providerId="Windows Live" clId="Web-{35240731-61C7-4D38-A26E-690EC7271DB6}" dt="2021-10-22T07:08:16.463" v="17" actId="1076"/>
        <pc:sldMkLst>
          <pc:docMk/>
          <pc:sldMk cId="107722686" sldId="270"/>
        </pc:sldMkLst>
        <pc:spChg chg="mod">
          <ac:chgData name="kuber raj kunal" userId="ff53f78b27f9dcad" providerId="Windows Live" clId="Web-{35240731-61C7-4D38-A26E-690EC7271DB6}" dt="2021-10-22T07:08:16.463" v="17" actId="1076"/>
          <ac:spMkLst>
            <pc:docMk/>
            <pc:sldMk cId="107722686" sldId="270"/>
            <ac:spMk id="2" creationId="{A5F63BDC-476B-4D85-BF63-43016EFEFC9E}"/>
          </ac:spMkLst>
        </pc:spChg>
      </pc:sldChg>
      <pc:sldChg chg="modSp">
        <pc:chgData name="kuber raj kunal" userId="ff53f78b27f9dcad" providerId="Windows Live" clId="Web-{35240731-61C7-4D38-A26E-690EC7271DB6}" dt="2021-10-22T07:09:29.358" v="33" actId="14100"/>
        <pc:sldMkLst>
          <pc:docMk/>
          <pc:sldMk cId="1960810183" sldId="271"/>
        </pc:sldMkLst>
        <pc:spChg chg="mod">
          <ac:chgData name="kuber raj kunal" userId="ff53f78b27f9dcad" providerId="Windows Live" clId="Web-{35240731-61C7-4D38-A26E-690EC7271DB6}" dt="2021-10-22T07:09:29.358" v="33" actId="14100"/>
          <ac:spMkLst>
            <pc:docMk/>
            <pc:sldMk cId="1960810183" sldId="271"/>
            <ac:spMk id="2" creationId="{74E6E855-A2EB-4109-8EE9-83D4F5B34A40}"/>
          </ac:spMkLst>
        </pc:spChg>
      </pc:sldChg>
      <pc:sldChg chg="addSp modSp new">
        <pc:chgData name="kuber raj kunal" userId="ff53f78b27f9dcad" providerId="Windows Live" clId="Web-{35240731-61C7-4D38-A26E-690EC7271DB6}" dt="2021-10-22T07:07:41.445" v="13" actId="1076"/>
        <pc:sldMkLst>
          <pc:docMk/>
          <pc:sldMk cId="1128479165" sldId="272"/>
        </pc:sldMkLst>
        <pc:spChg chg="add mod">
          <ac:chgData name="kuber raj kunal" userId="ff53f78b27f9dcad" providerId="Windows Live" clId="Web-{35240731-61C7-4D38-A26E-690EC7271DB6}" dt="2021-10-22T07:07:41.445" v="13" actId="1076"/>
          <ac:spMkLst>
            <pc:docMk/>
            <pc:sldMk cId="1128479165" sldId="272"/>
            <ac:spMk id="2" creationId="{DB4B5EC1-A1EA-4912-B80F-D5A6565B6C97}"/>
          </ac:spMkLst>
        </pc:spChg>
      </pc:sldChg>
      <pc:sldChg chg="add">
        <pc:chgData name="kuber raj kunal" userId="ff53f78b27f9dcad" providerId="Windows Live" clId="Web-{35240731-61C7-4D38-A26E-690EC7271DB6}" dt="2021-10-22T07:16:59.791" v="83"/>
        <pc:sldMkLst>
          <pc:docMk/>
          <pc:sldMk cId="3671494935" sldId="273"/>
        </pc:sldMkLst>
      </pc:sldChg>
      <pc:sldMasterChg chg="add addSldLayout">
        <pc:chgData name="kuber raj kunal" userId="ff53f78b27f9dcad" providerId="Windows Live" clId="Web-{35240731-61C7-4D38-A26E-690EC7271DB6}" dt="2021-10-22T07:16:59.791" v="83"/>
        <pc:sldMasterMkLst>
          <pc:docMk/>
          <pc:sldMasterMk cId="0" sldId="2147483648"/>
        </pc:sldMasterMkLst>
        <pc:sldLayoutChg chg="add">
          <pc:chgData name="kuber raj kunal" userId="ff53f78b27f9dcad" providerId="Windows Live" clId="Web-{35240731-61C7-4D38-A26E-690EC7271DB6}" dt="2021-10-22T07:16:59.791" v="83"/>
          <pc:sldLayoutMkLst>
            <pc:docMk/>
            <pc:sldMasterMk cId="0" sldId="2147483648"/>
            <pc:sldLayoutMk cId="0" sldId="2147483649"/>
          </pc:sldLayoutMkLst>
        </pc:sldLayoutChg>
        <pc:sldLayoutChg chg="add">
          <pc:chgData name="kuber raj kunal" userId="ff53f78b27f9dcad" providerId="Windows Live" clId="Web-{35240731-61C7-4D38-A26E-690EC7271DB6}" dt="2021-10-22T07:16:59.791" v="83"/>
          <pc:sldLayoutMkLst>
            <pc:docMk/>
            <pc:sldMasterMk cId="0" sldId="2147483648"/>
            <pc:sldLayoutMk cId="0" sldId="2147483650"/>
          </pc:sldLayoutMkLst>
        </pc:sldLayoutChg>
        <pc:sldLayoutChg chg="add">
          <pc:chgData name="kuber raj kunal" userId="ff53f78b27f9dcad" providerId="Windows Live" clId="Web-{35240731-61C7-4D38-A26E-690EC7271DB6}" dt="2021-10-22T07:16:59.791" v="83"/>
          <pc:sldLayoutMkLst>
            <pc:docMk/>
            <pc:sldMasterMk cId="0" sldId="2147483648"/>
            <pc:sldLayoutMk cId="0" sldId="2147483651"/>
          </pc:sldLayoutMkLst>
        </pc:sldLayoutChg>
        <pc:sldLayoutChg chg="add">
          <pc:chgData name="kuber raj kunal" userId="ff53f78b27f9dcad" providerId="Windows Live" clId="Web-{35240731-61C7-4D38-A26E-690EC7271DB6}" dt="2021-10-22T07:16:59.791" v="83"/>
          <pc:sldLayoutMkLst>
            <pc:docMk/>
            <pc:sldMasterMk cId="0" sldId="2147483648"/>
            <pc:sldLayoutMk cId="0" sldId="2147483652"/>
          </pc:sldLayoutMkLst>
        </pc:sldLayoutChg>
        <pc:sldLayoutChg chg="add">
          <pc:chgData name="kuber raj kunal" userId="ff53f78b27f9dcad" providerId="Windows Live" clId="Web-{35240731-61C7-4D38-A26E-690EC7271DB6}" dt="2021-10-22T07:16:59.791" v="83"/>
          <pc:sldLayoutMkLst>
            <pc:docMk/>
            <pc:sldMasterMk cId="0" sldId="2147483648"/>
            <pc:sldLayoutMk cId="0" sldId="2147483653"/>
          </pc:sldLayoutMkLst>
        </pc:sldLayoutChg>
        <pc:sldLayoutChg chg="add">
          <pc:chgData name="kuber raj kunal" userId="ff53f78b27f9dcad" providerId="Windows Live" clId="Web-{35240731-61C7-4D38-A26E-690EC7271DB6}" dt="2021-10-22T07:16:59.791" v="83"/>
          <pc:sldLayoutMkLst>
            <pc:docMk/>
            <pc:sldMasterMk cId="0" sldId="2147483648"/>
            <pc:sldLayoutMk cId="0" sldId="2147483654"/>
          </pc:sldLayoutMkLst>
        </pc:sldLayoutChg>
        <pc:sldLayoutChg chg="add">
          <pc:chgData name="kuber raj kunal" userId="ff53f78b27f9dcad" providerId="Windows Live" clId="Web-{35240731-61C7-4D38-A26E-690EC7271DB6}" dt="2021-10-22T07:16:59.791" v="83"/>
          <pc:sldLayoutMkLst>
            <pc:docMk/>
            <pc:sldMasterMk cId="0" sldId="2147483648"/>
            <pc:sldLayoutMk cId="0" sldId="2147483655"/>
          </pc:sldLayoutMkLst>
        </pc:sldLayoutChg>
        <pc:sldLayoutChg chg="add">
          <pc:chgData name="kuber raj kunal" userId="ff53f78b27f9dcad" providerId="Windows Live" clId="Web-{35240731-61C7-4D38-A26E-690EC7271DB6}" dt="2021-10-22T07:16:59.791" v="83"/>
          <pc:sldLayoutMkLst>
            <pc:docMk/>
            <pc:sldMasterMk cId="0" sldId="2147483648"/>
            <pc:sldLayoutMk cId="0" sldId="2147483656"/>
          </pc:sldLayoutMkLst>
        </pc:sldLayoutChg>
        <pc:sldLayoutChg chg="add">
          <pc:chgData name="kuber raj kunal" userId="ff53f78b27f9dcad" providerId="Windows Live" clId="Web-{35240731-61C7-4D38-A26E-690EC7271DB6}" dt="2021-10-22T07:16:59.791" v="83"/>
          <pc:sldLayoutMkLst>
            <pc:docMk/>
            <pc:sldMasterMk cId="0" sldId="2147483648"/>
            <pc:sldLayoutMk cId="0" sldId="2147483657"/>
          </pc:sldLayoutMkLst>
        </pc:sldLayoutChg>
        <pc:sldLayoutChg chg="add">
          <pc:chgData name="kuber raj kunal" userId="ff53f78b27f9dcad" providerId="Windows Live" clId="Web-{35240731-61C7-4D38-A26E-690EC7271DB6}" dt="2021-10-22T07:16:59.791" v="83"/>
          <pc:sldLayoutMkLst>
            <pc:docMk/>
            <pc:sldMasterMk cId="0" sldId="2147483648"/>
            <pc:sldLayoutMk cId="0" sldId="2147483658"/>
          </pc:sldLayoutMkLst>
        </pc:sldLayoutChg>
        <pc:sldLayoutChg chg="add">
          <pc:chgData name="kuber raj kunal" userId="ff53f78b27f9dcad" providerId="Windows Live" clId="Web-{35240731-61C7-4D38-A26E-690EC7271DB6}" dt="2021-10-22T07:16:59.791" v="83"/>
          <pc:sldLayoutMkLst>
            <pc:docMk/>
            <pc:sldMasterMk cId="0" sldId="2147483648"/>
            <pc:sldLayoutMk cId="0" sldId="2147483659"/>
          </pc:sldLayoutMkLst>
        </pc:sldLayoutChg>
      </pc:sldMasterChg>
    </pc:docChg>
  </pc:docChgLst>
  <pc:docChgLst>
    <pc:chgData name="kuber raj kunal" userId="ff53f78b27f9dcad" providerId="Windows Live" clId="Web-{48199A0C-6461-4123-A990-BC6C29D4FBCB}"/>
    <pc:docChg chg="modSld">
      <pc:chgData name="kuber raj kunal" userId="ff53f78b27f9dcad" providerId="Windows Live" clId="Web-{48199A0C-6461-4123-A990-BC6C29D4FBCB}" dt="2021-10-22T10:44:16.502" v="0" actId="20577"/>
      <pc:docMkLst>
        <pc:docMk/>
      </pc:docMkLst>
      <pc:sldChg chg="modSp">
        <pc:chgData name="kuber raj kunal" userId="ff53f78b27f9dcad" providerId="Windows Live" clId="Web-{48199A0C-6461-4123-A990-BC6C29D4FBCB}" dt="2021-10-22T10:44:16.502" v="0" actId="20577"/>
        <pc:sldMkLst>
          <pc:docMk/>
          <pc:sldMk cId="1653987709" sldId="256"/>
        </pc:sldMkLst>
        <pc:spChg chg="mod">
          <ac:chgData name="kuber raj kunal" userId="ff53f78b27f9dcad" providerId="Windows Live" clId="Web-{48199A0C-6461-4123-A990-BC6C29D4FBCB}" dt="2021-10-22T10:44:16.502" v="0" actId="20577"/>
          <ac:spMkLst>
            <pc:docMk/>
            <pc:sldMk cId="1653987709" sldId="256"/>
            <ac:spMk id="57" creationId="{00000000-0000-0000-0000-000000000000}"/>
          </ac:spMkLst>
        </pc:spChg>
      </pc:sldChg>
    </pc:docChg>
  </pc:docChgLst>
  <pc:docChgLst>
    <pc:chgData name="kuber raj kunal" userId="ff53f78b27f9dcad" providerId="Windows Live" clId="Web-{A696D060-6F99-4B72-A2F5-A3A13F81E8F0}"/>
    <pc:docChg chg="mod modSld addMainMaster delMainMaster modMainMaster setSldSz">
      <pc:chgData name="kuber raj kunal" userId="ff53f78b27f9dcad" providerId="Windows Live" clId="Web-{A696D060-6F99-4B72-A2F5-A3A13F81E8F0}" dt="2021-10-20T06:06:39.861" v="142"/>
      <pc:docMkLst>
        <pc:docMk/>
      </pc:docMkLst>
      <pc:sldChg chg="delSp modSp mod setBg modClrScheme delDesignElem chgLayout">
        <pc:chgData name="kuber raj kunal" userId="ff53f78b27f9dcad" providerId="Windows Live" clId="Web-{A696D060-6F99-4B72-A2F5-A3A13F81E8F0}" dt="2021-10-20T05:57:19.976" v="18" actId="1076"/>
        <pc:sldMkLst>
          <pc:docMk/>
          <pc:sldMk cId="1653987709" sldId="256"/>
        </pc:sldMkLst>
        <pc:spChg chg="mod">
          <ac:chgData name="kuber raj kunal" userId="ff53f78b27f9dcad" providerId="Windows Live" clId="Web-{A696D060-6F99-4B72-A2F5-A3A13F81E8F0}" dt="2021-10-20T05:57:19.976" v="18" actId="1076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A696D060-6F99-4B72-A2F5-A3A13F81E8F0}" dt="2021-10-20T05:56:50.600" v="10" actId="1076"/>
          <ac:spMkLst>
            <pc:docMk/>
            <pc:sldMk cId="1653987709" sldId="256"/>
            <ac:spMk id="57" creationId="{00000000-0000-0000-0000-000000000000}"/>
          </ac:spMkLst>
        </pc:spChg>
        <pc:spChg chg="del mod">
          <ac:chgData name="kuber raj kunal" userId="ff53f78b27f9dcad" providerId="Windows Live" clId="Web-{A696D060-6F99-4B72-A2F5-A3A13F81E8F0}" dt="2021-10-20T05:55:56.271" v="2"/>
          <ac:spMkLst>
            <pc:docMk/>
            <pc:sldMk cId="1653987709" sldId="256"/>
            <ac:spMk id="61" creationId="{5C86EC89-02DB-4384-8A63-0EFFEFD1BB96}"/>
          </ac:spMkLst>
        </pc:spChg>
        <pc:spChg chg="del mod">
          <ac:chgData name="kuber raj kunal" userId="ff53f78b27f9dcad" providerId="Windows Live" clId="Web-{A696D060-6F99-4B72-A2F5-A3A13F81E8F0}" dt="2021-10-20T05:55:56.271" v="2"/>
          <ac:spMkLst>
            <pc:docMk/>
            <pc:sldMk cId="1653987709" sldId="256"/>
            <ac:spMk id="67" creationId="{93E59372-1F66-480B-ADD0-8000A0547360}"/>
          </ac:spMkLst>
        </pc:spChg>
        <pc:spChg chg="del mod">
          <ac:chgData name="kuber raj kunal" userId="ff53f78b27f9dcad" providerId="Windows Live" clId="Web-{A696D060-6F99-4B72-A2F5-A3A13F81E8F0}" dt="2021-10-20T05:55:56.271" v="2"/>
          <ac:spMkLst>
            <pc:docMk/>
            <pc:sldMk cId="1653987709" sldId="256"/>
            <ac:spMk id="69" creationId="{27ED9C6F-41DF-4D9F-BA1A-51F35214CD30}"/>
          </ac:spMkLst>
        </pc:spChg>
        <pc:spChg chg="del mod">
          <ac:chgData name="kuber raj kunal" userId="ff53f78b27f9dcad" providerId="Windows Live" clId="Web-{A696D060-6F99-4B72-A2F5-A3A13F81E8F0}" dt="2021-10-20T05:55:56.271" v="2"/>
          <ac:spMkLst>
            <pc:docMk/>
            <pc:sldMk cId="1653987709" sldId="256"/>
            <ac:spMk id="71" creationId="{30229322-788F-4D9D-B670-83490ECE437D}"/>
          </ac:spMkLst>
        </pc:spChg>
        <pc:spChg chg="del mod">
          <ac:chgData name="kuber raj kunal" userId="ff53f78b27f9dcad" providerId="Windows Live" clId="Web-{A696D060-6F99-4B72-A2F5-A3A13F81E8F0}" dt="2021-10-20T05:55:56.271" v="2"/>
          <ac:spMkLst>
            <pc:docMk/>
            <pc:sldMk cId="1653987709" sldId="256"/>
            <ac:spMk id="73" creationId="{ADF4A6DD-CB54-40FE-922D-F885BAA4EA21}"/>
          </ac:spMkLst>
        </pc:spChg>
        <pc:picChg chg="mod">
          <ac:chgData name="kuber raj kunal" userId="ff53f78b27f9dcad" providerId="Windows Live" clId="Web-{A696D060-6F99-4B72-A2F5-A3A13F81E8F0}" dt="2021-10-20T05:55:38.161" v="0"/>
          <ac:picMkLst>
            <pc:docMk/>
            <pc:sldMk cId="1653987709" sldId="256"/>
            <ac:picMk id="54" creationId="{00000000-0000-0000-0000-000000000000}"/>
          </ac:picMkLst>
        </pc:picChg>
        <pc:picChg chg="del mod">
          <ac:chgData name="kuber raj kunal" userId="ff53f78b27f9dcad" providerId="Windows Live" clId="Web-{A696D060-6F99-4B72-A2F5-A3A13F81E8F0}" dt="2021-10-20T05:56:44.912" v="9"/>
          <ac:picMkLst>
            <pc:docMk/>
            <pc:sldMk cId="1653987709" sldId="256"/>
            <ac:picMk id="55" creationId="{00000000-0000-0000-0000-000000000000}"/>
          </ac:picMkLst>
        </pc:picChg>
        <pc:picChg chg="del mod">
          <ac:chgData name="kuber raj kunal" userId="ff53f78b27f9dcad" providerId="Windows Live" clId="Web-{A696D060-6F99-4B72-A2F5-A3A13F81E8F0}" dt="2021-10-20T05:55:56.271" v="2"/>
          <ac:picMkLst>
            <pc:docMk/>
            <pc:sldMk cId="1653987709" sldId="256"/>
            <ac:picMk id="59" creationId="{87B6323F-75FD-4FFA-950D-6D013A6DC1CB}"/>
          </ac:picMkLst>
        </pc:picChg>
        <pc:picChg chg="del mod">
          <ac:chgData name="kuber raj kunal" userId="ff53f78b27f9dcad" providerId="Windows Live" clId="Web-{A696D060-6F99-4B72-A2F5-A3A13F81E8F0}" dt="2021-10-20T05:55:56.271" v="2"/>
          <ac:picMkLst>
            <pc:docMk/>
            <pc:sldMk cId="1653987709" sldId="256"/>
            <ac:picMk id="60" creationId="{DA2C34EF-101A-44FE-8A31-E0A7F4776AA0}"/>
          </ac:picMkLst>
        </pc:picChg>
        <pc:picChg chg="del mod">
          <ac:chgData name="kuber raj kunal" userId="ff53f78b27f9dcad" providerId="Windows Live" clId="Web-{A696D060-6F99-4B72-A2F5-A3A13F81E8F0}" dt="2021-10-20T05:55:56.271" v="2"/>
          <ac:picMkLst>
            <pc:docMk/>
            <pc:sldMk cId="1653987709" sldId="256"/>
            <ac:picMk id="63" creationId="{54BB1565-EB36-4D75-8888-72796286DC15}"/>
          </ac:picMkLst>
        </pc:picChg>
        <pc:picChg chg="del mod">
          <ac:chgData name="kuber raj kunal" userId="ff53f78b27f9dcad" providerId="Windows Live" clId="Web-{A696D060-6F99-4B72-A2F5-A3A13F81E8F0}" dt="2021-10-20T05:55:56.271" v="2"/>
          <ac:picMkLst>
            <pc:docMk/>
            <pc:sldMk cId="1653987709" sldId="256"/>
            <ac:picMk id="65" creationId="{871DF8C3-722E-49D1-87D5-E0FB1D640932}"/>
          </ac:picMkLst>
        </pc:picChg>
      </pc:sldChg>
      <pc:sldChg chg="delSp modSp mod modClrScheme delDesignElem chgLayout">
        <pc:chgData name="kuber raj kunal" userId="ff53f78b27f9dcad" providerId="Windows Live" clId="Web-{A696D060-6F99-4B72-A2F5-A3A13F81E8F0}" dt="2021-10-20T05:55:56.271" v="2"/>
        <pc:sldMkLst>
          <pc:docMk/>
          <pc:sldMk cId="3621350876" sldId="257"/>
        </pc:sldMkLst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k cId="3621350876" sldId="257"/>
            <ac:spMk id="77" creationId="{00000000-0000-0000-0000-000000000000}"/>
          </ac:spMkLst>
        </pc:spChg>
        <pc:spChg chg="del mod">
          <ac:chgData name="kuber raj kunal" userId="ff53f78b27f9dcad" providerId="Windows Live" clId="Web-{A696D060-6F99-4B72-A2F5-A3A13F81E8F0}" dt="2021-10-20T05:55:56.271" v="2"/>
          <ac:spMkLst>
            <pc:docMk/>
            <pc:sldMk cId="3621350876" sldId="257"/>
            <ac:spMk id="82" creationId="{CCC86F1E-8E2D-4B0B-BB05-41E8E936CB9B}"/>
          </ac:spMkLst>
        </pc:spChg>
        <pc:picChg chg="mod">
          <ac:chgData name="kuber raj kunal" userId="ff53f78b27f9dcad" providerId="Windows Live" clId="Web-{A696D060-6F99-4B72-A2F5-A3A13F81E8F0}" dt="2021-10-20T05:55:38.161" v="0"/>
          <ac:picMkLst>
            <pc:docMk/>
            <pc:sldMk cId="3621350876" sldId="257"/>
            <ac:picMk id="76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A696D060-6F99-4B72-A2F5-A3A13F81E8F0}" dt="2021-10-20T06:03:47.327" v="118"/>
        <pc:sldMkLst>
          <pc:docMk/>
          <pc:sldMk cId="1378785963" sldId="258"/>
        </pc:sldMkLst>
        <pc:spChg chg="mod">
          <ac:chgData name="kuber raj kunal" userId="ff53f78b27f9dcad" providerId="Windows Live" clId="Web-{A696D060-6F99-4B72-A2F5-A3A13F81E8F0}" dt="2021-10-20T05:59:02.306" v="23" actId="1076"/>
          <ac:spMkLst>
            <pc:docMk/>
            <pc:sldMk cId="1378785963" sldId="258"/>
            <ac:spMk id="5" creationId="{90E7A923-35DD-459F-A41E-1EB62095B21F}"/>
          </ac:spMkLst>
        </pc:spChg>
        <pc:spChg chg="mod">
          <ac:chgData name="kuber raj kunal" userId="ff53f78b27f9dcad" providerId="Windows Live" clId="Web-{A696D060-6F99-4B72-A2F5-A3A13F81E8F0}" dt="2021-10-20T05:59:09.806" v="25" actId="1076"/>
          <ac:spMkLst>
            <pc:docMk/>
            <pc:sldMk cId="1378785963" sldId="258"/>
            <ac:spMk id="6" creationId="{EF4D07FC-CA47-40A8-BEFA-7778343E9315}"/>
          </ac:spMkLst>
        </pc:spChg>
        <pc:graphicFrameChg chg="mod modGraphic">
          <ac:chgData name="kuber raj kunal" userId="ff53f78b27f9dcad" providerId="Windows Live" clId="Web-{A696D060-6F99-4B72-A2F5-A3A13F81E8F0}" dt="2021-10-20T06:03:47.327" v="118"/>
          <ac:graphicFrameMkLst>
            <pc:docMk/>
            <pc:sldMk cId="1378785963" sldId="258"/>
            <ac:graphicFrameMk id="4" creationId="{70CDF24C-DD9F-4959-9DDE-3A0604341E97}"/>
          </ac:graphicFrameMkLst>
        </pc:graphicFrameChg>
      </pc:sldChg>
      <pc:sldChg chg="modSp mod modClrScheme chgLayout">
        <pc:chgData name="kuber raj kunal" userId="ff53f78b27f9dcad" providerId="Windows Live" clId="Web-{A696D060-6F99-4B72-A2F5-A3A13F81E8F0}" dt="2021-10-20T06:06:16.236" v="136" actId="1076"/>
        <pc:sldMkLst>
          <pc:docMk/>
          <pc:sldMk cId="3820294678" sldId="259"/>
        </pc:sldMkLst>
        <pc:spChg chg="mod">
          <ac:chgData name="kuber raj kunal" userId="ff53f78b27f9dcad" providerId="Windows Live" clId="Web-{A696D060-6F99-4B72-A2F5-A3A13F81E8F0}" dt="2021-10-20T06:06:16.236" v="136" actId="1076"/>
          <ac:spMkLst>
            <pc:docMk/>
            <pc:sldMk cId="3820294678" sldId="259"/>
            <ac:spMk id="3" creationId="{B20E72E8-AAAF-48DF-B86C-6A82EAFC9B66}"/>
          </ac:spMkLst>
        </pc:spChg>
      </pc:sldChg>
      <pc:sldChg chg="modSp mod modClrScheme chgLayout">
        <pc:chgData name="kuber raj kunal" userId="ff53f78b27f9dcad" providerId="Windows Live" clId="Web-{A696D060-6F99-4B72-A2F5-A3A13F81E8F0}" dt="2021-10-20T06:06:39.861" v="142"/>
        <pc:sldMkLst>
          <pc:docMk/>
          <pc:sldMk cId="983842019" sldId="260"/>
        </pc:sldMkLst>
        <pc:spChg chg="mod">
          <ac:chgData name="kuber raj kunal" userId="ff53f78b27f9dcad" providerId="Windows Live" clId="Web-{A696D060-6F99-4B72-A2F5-A3A13F81E8F0}" dt="2021-10-20T06:06:39.861" v="142"/>
          <ac:spMkLst>
            <pc:docMk/>
            <pc:sldMk cId="983842019" sldId="260"/>
            <ac:spMk id="3" creationId="{334CFAB1-2201-4F8C-AE3E-1A89461B453B}"/>
          </ac:spMkLst>
        </pc:spChg>
      </pc:sldChg>
      <pc:sldChg chg="modSp mod modClrScheme chgLayout">
        <pc:chgData name="kuber raj kunal" userId="ff53f78b27f9dcad" providerId="Windows Live" clId="Web-{A696D060-6F99-4B72-A2F5-A3A13F81E8F0}" dt="2021-10-20T05:55:56.271" v="2"/>
        <pc:sldMkLst>
          <pc:docMk/>
          <pc:sldMk cId="3349136917" sldId="261"/>
        </pc:sldMkLst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k cId="3349136917" sldId="261"/>
            <ac:spMk id="6" creationId="{FD8D26E3-2E76-4EE0-9F57-676BF5343B03}"/>
          </ac:spMkLst>
        </pc:spChg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k cId="3349136917" sldId="261"/>
            <ac:spMk id="7" creationId="{CEC6F1C7-5290-4055-9FAD-BBFD62541E77}"/>
          </ac:spMkLst>
        </pc:spChg>
        <pc:cxnChg chg="mod">
          <ac:chgData name="kuber raj kunal" userId="ff53f78b27f9dcad" providerId="Windows Live" clId="Web-{A696D060-6F99-4B72-A2F5-A3A13F81E8F0}" dt="2021-10-20T05:55:38.161" v="0"/>
          <ac:cxnSpMkLst>
            <pc:docMk/>
            <pc:sldMk cId="3349136917" sldId="261"/>
            <ac:cxnSpMk id="5" creationId="{668A8035-6A41-4B3A-8370-3E7F8D7C1D17}"/>
          </ac:cxnSpMkLst>
        </pc:cxnChg>
      </pc:sldChg>
      <pc:sldChg chg="modSp mod modClrScheme chgLayout">
        <pc:chgData name="kuber raj kunal" userId="ff53f78b27f9dcad" providerId="Windows Live" clId="Web-{A696D060-6F99-4B72-A2F5-A3A13F81E8F0}" dt="2021-10-20T05:55:56.271" v="2"/>
        <pc:sldMkLst>
          <pc:docMk/>
          <pc:sldMk cId="2664048747" sldId="262"/>
        </pc:sldMkLst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k cId="2664048747" sldId="262"/>
            <ac:spMk id="2" creationId="{52ECB864-02F7-44C6-93F6-876CD1EADE89}"/>
          </ac:spMkLst>
        </pc:spChg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k cId="2664048747" sldId="262"/>
            <ac:spMk id="3" creationId="{850FC1A9-E682-41A8-B19C-6CA6449452EE}"/>
          </ac:spMkLst>
        </pc:spChg>
      </pc:sldChg>
      <pc:sldChg chg="modSp mod modClrScheme chgLayout">
        <pc:chgData name="kuber raj kunal" userId="ff53f78b27f9dcad" providerId="Windows Live" clId="Web-{A696D060-6F99-4B72-A2F5-A3A13F81E8F0}" dt="2021-10-20T05:55:56.271" v="2"/>
        <pc:sldMkLst>
          <pc:docMk/>
          <pc:sldMk cId="2795642164" sldId="263"/>
        </pc:sldMkLst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k cId="2795642164" sldId="263"/>
            <ac:spMk id="2" creationId="{F0701779-3734-43D6-BEFF-FD26828631E6}"/>
          </ac:spMkLst>
        </pc:spChg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k cId="2795642164" sldId="263"/>
            <ac:spMk id="3" creationId="{A5EBE25E-E7F0-4505-8127-19DFAE5B7066}"/>
          </ac:spMkLst>
        </pc:spChg>
      </pc:sldChg>
      <pc:sldChg chg="modSp mod modClrScheme chgLayout">
        <pc:chgData name="kuber raj kunal" userId="ff53f78b27f9dcad" providerId="Windows Live" clId="Web-{A696D060-6F99-4B72-A2F5-A3A13F81E8F0}" dt="2021-10-20T05:55:56.271" v="2"/>
        <pc:sldMkLst>
          <pc:docMk/>
          <pc:sldMk cId="2065066932" sldId="264"/>
        </pc:sldMkLst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k cId="2065066932" sldId="264"/>
            <ac:spMk id="3" creationId="{39A5D64B-A172-4599-9E3D-238292E29939}"/>
          </ac:spMkLst>
        </pc:spChg>
      </pc:sldChg>
      <pc:sldChg chg="modSp mod modClrScheme chgLayout">
        <pc:chgData name="kuber raj kunal" userId="ff53f78b27f9dcad" providerId="Windows Live" clId="Web-{A696D060-6F99-4B72-A2F5-A3A13F81E8F0}" dt="2021-10-20T05:55:56.271" v="2"/>
        <pc:sldMkLst>
          <pc:docMk/>
          <pc:sldMk cId="2470637970" sldId="265"/>
        </pc:sldMkLst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k cId="2470637970" sldId="265"/>
            <ac:spMk id="3" creationId="{17828A7A-40F4-4A67-8D97-382FC09BBE9B}"/>
          </ac:spMkLst>
        </pc:spChg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k cId="2470637970" sldId="265"/>
            <ac:spMk id="6" creationId="{1C46F43F-643D-4619-8C06-EE5D9FCDE579}"/>
          </ac:spMkLst>
        </pc:spChg>
      </pc:sldChg>
      <pc:sldChg chg="modSp mod modClrScheme chgLayout">
        <pc:chgData name="kuber raj kunal" userId="ff53f78b27f9dcad" providerId="Windows Live" clId="Web-{A696D060-6F99-4B72-A2F5-A3A13F81E8F0}" dt="2021-10-20T05:55:56.271" v="2"/>
        <pc:sldMkLst>
          <pc:docMk/>
          <pc:sldMk cId="3517375111" sldId="266"/>
        </pc:sldMkLst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k cId="3517375111" sldId="266"/>
            <ac:spMk id="3" creationId="{A8058874-9AF5-493E-A1CD-9D5B05B97105}"/>
          </ac:spMkLst>
        </pc:spChg>
      </pc:sldChg>
      <pc:sldChg chg="modSp mod modClrScheme chgLayout">
        <pc:chgData name="kuber raj kunal" userId="ff53f78b27f9dcad" providerId="Windows Live" clId="Web-{A696D060-6F99-4B72-A2F5-A3A13F81E8F0}" dt="2021-10-20T05:55:56.271" v="2"/>
        <pc:sldMkLst>
          <pc:docMk/>
          <pc:sldMk cId="2993782323" sldId="267"/>
        </pc:sldMkLst>
        <pc:picChg chg="mod">
          <ac:chgData name="kuber raj kunal" userId="ff53f78b27f9dcad" providerId="Windows Live" clId="Web-{A696D060-6F99-4B72-A2F5-A3A13F81E8F0}" dt="2021-10-20T05:55:38.161" v="0"/>
          <ac:picMkLst>
            <pc:docMk/>
            <pc:sldMk cId="2993782323" sldId="267"/>
            <ac:picMk id="10" creationId="{B5C411E6-59C7-4D22-AC47-38DC4866D2D9}"/>
          </ac:picMkLst>
        </pc:picChg>
      </pc:sldChg>
      <pc:sldChg chg="modSp mod modClrScheme chgLayout">
        <pc:chgData name="kuber raj kunal" userId="ff53f78b27f9dcad" providerId="Windows Live" clId="Web-{A696D060-6F99-4B72-A2F5-A3A13F81E8F0}" dt="2021-10-20T05:55:56.271" v="2"/>
        <pc:sldMkLst>
          <pc:docMk/>
          <pc:sldMk cId="2538264643" sldId="268"/>
        </pc:sldMkLst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k cId="2538264643" sldId="268"/>
            <ac:spMk id="3" creationId="{C60B13F4-BB0B-4D7F-9B73-DFA80CE513D3}"/>
          </ac:spMkLst>
        </pc:spChg>
      </pc:sldChg>
      <pc:sldChg chg="modSp mod modClrScheme chgLayout">
        <pc:chgData name="kuber raj kunal" userId="ff53f78b27f9dcad" providerId="Windows Live" clId="Web-{A696D060-6F99-4B72-A2F5-A3A13F81E8F0}" dt="2021-10-20T05:55:56.271" v="2"/>
        <pc:sldMkLst>
          <pc:docMk/>
          <pc:sldMk cId="2384809426" sldId="269"/>
        </pc:sldMkLst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k cId="2384809426" sldId="269"/>
            <ac:spMk id="2" creationId="{35D337F6-209F-4105-ABE0-079AA4182461}"/>
          </ac:spMkLst>
        </pc:spChg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k cId="2384809426" sldId="269"/>
            <ac:spMk id="5" creationId="{AD7D7CC2-3A41-4768-90ED-F3AC3609B55B}"/>
          </ac:spMkLst>
        </pc:spChg>
      </pc:sldChg>
      <pc:sldChg chg="modSp mod modClrScheme chgLayout">
        <pc:chgData name="kuber raj kunal" userId="ff53f78b27f9dcad" providerId="Windows Live" clId="Web-{A696D060-6F99-4B72-A2F5-A3A13F81E8F0}" dt="2021-10-20T05:55:56.271" v="2"/>
        <pc:sldMkLst>
          <pc:docMk/>
          <pc:sldMk cId="107722686" sldId="270"/>
        </pc:sldMkLst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k cId="107722686" sldId="270"/>
            <ac:spMk id="2" creationId="{A5F63BDC-476B-4D85-BF63-43016EFEFC9E}"/>
          </ac:spMkLst>
        </pc:spChg>
      </pc:sldChg>
      <pc:sldChg chg="modSp mod modClrScheme chgLayout">
        <pc:chgData name="kuber raj kunal" userId="ff53f78b27f9dcad" providerId="Windows Live" clId="Web-{A696D060-6F99-4B72-A2F5-A3A13F81E8F0}" dt="2021-10-20T05:55:56.271" v="2"/>
        <pc:sldMkLst>
          <pc:docMk/>
          <pc:sldMk cId="1960810183" sldId="271"/>
        </pc:sldMkLst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k cId="1960810183" sldId="271"/>
            <ac:spMk id="2" creationId="{74E6E855-A2EB-4109-8EE9-83D4F5B34A40}"/>
          </ac:spMkLst>
        </pc:spChg>
      </pc:sldChg>
      <pc:sldMasterChg chg="modSp del delSldLayout modSldLayout">
        <pc:chgData name="kuber raj kunal" userId="ff53f78b27f9dcad" providerId="Windows Live" clId="Web-{A696D060-6F99-4B72-A2F5-A3A13F81E8F0}" dt="2021-10-20T05:55:39.145" v="1"/>
        <pc:sldMasterMkLst>
          <pc:docMk/>
          <pc:sldMasterMk cId="3482240249" sldId="2147483678"/>
        </pc:sldMasterMkLst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asterMk cId="3482240249" sldId="2147483678"/>
            <ac:spMk id="2" creationId="{00000000-0000-0000-0000-000000000000}"/>
          </ac:spMkLst>
        </pc:spChg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asterMk cId="3482240249" sldId="2147483678"/>
            <ac:spMk id="3" creationId="{00000000-0000-0000-0000-000000000000}"/>
          </ac:spMkLst>
        </pc:spChg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asterMk cId="3482240249" sldId="2147483678"/>
            <ac:spMk id="4" creationId="{00000000-0000-0000-0000-000000000000}"/>
          </ac:spMkLst>
        </pc:spChg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asterMk cId="3482240249" sldId="2147483678"/>
            <ac:spMk id="5" creationId="{00000000-0000-0000-0000-000000000000}"/>
          </ac:spMkLst>
        </pc:spChg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asterMk cId="3482240249" sldId="2147483678"/>
            <ac:spMk id="6" creationId="{00000000-0000-0000-0000-000000000000}"/>
          </ac:spMkLst>
        </pc:spChg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asterMk cId="3482240249" sldId="2147483678"/>
            <ac:spMk id="19" creationId="{00000000-0000-0000-0000-000000000000}"/>
          </ac:spMkLst>
        </pc:spChg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asterMk cId="3482240249" sldId="2147483678"/>
            <ac:spMk id="20" creationId="{00000000-0000-0000-0000-000000000000}"/>
          </ac:spMkLst>
        </pc:spChg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asterMk cId="3482240249" sldId="2147483678"/>
            <ac:spMk id="21" creationId="{00000000-0000-0000-0000-000000000000}"/>
          </ac:spMkLst>
        </pc:spChg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asterMk cId="3482240249" sldId="2147483678"/>
            <ac:spMk id="22" creationId="{00000000-0000-0000-0000-000000000000}"/>
          </ac:spMkLst>
        </pc:spChg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asterMk cId="3482240249" sldId="2147483678"/>
            <ac:spMk id="23" creationId="{00000000-0000-0000-0000-000000000000}"/>
          </ac:spMkLst>
        </pc:spChg>
        <pc:spChg chg="mod">
          <ac:chgData name="kuber raj kunal" userId="ff53f78b27f9dcad" providerId="Windows Live" clId="Web-{A696D060-6F99-4B72-A2F5-A3A13F81E8F0}" dt="2021-10-20T05:55:38.161" v="0"/>
          <ac:spMkLst>
            <pc:docMk/>
            <pc:sldMasterMk cId="3482240249" sldId="2147483678"/>
            <ac:spMk id="24" creationId="{00000000-0000-0000-0000-000000000000}"/>
          </ac:spMkLst>
        </pc:spChg>
        <pc:sldLayoutChg chg="modSp 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3514644911" sldId="2147483679"/>
          </pc:sldLayoutMkLst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3514644911" sldId="2147483679"/>
              <ac:spMk id="2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3514644911" sldId="2147483679"/>
              <ac:spMk id="3" creationId="{00000000-0000-0000-0000-000000000000}"/>
            </ac:spMkLst>
          </pc:spChg>
        </pc:sldLayoutChg>
        <pc:sldLayoutChg chg="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2282855058" sldId="2147483680"/>
          </pc:sldLayoutMkLst>
        </pc:sldLayoutChg>
        <pc:sldLayoutChg chg="modSp 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2193575399" sldId="2147483681"/>
          </pc:sldLayoutMkLst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2193575399" sldId="2147483681"/>
              <ac:spMk id="2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2193575399" sldId="2147483681"/>
              <ac:spMk id="3" creationId="{00000000-0000-0000-0000-000000000000}"/>
            </ac:spMkLst>
          </pc:spChg>
        </pc:sldLayoutChg>
        <pc:sldLayoutChg chg="modSp 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3669854185" sldId="2147483682"/>
          </pc:sldLayoutMkLst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3669854185" sldId="2147483682"/>
              <ac:spMk id="3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3669854185" sldId="2147483682"/>
              <ac:spMk id="4" creationId="{00000000-0000-0000-0000-000000000000}"/>
            </ac:spMkLst>
          </pc:spChg>
        </pc:sldLayoutChg>
        <pc:sldLayoutChg chg="modSp 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380650913" sldId="2147483683"/>
          </pc:sldLayoutMkLst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380650913" sldId="2147483683"/>
              <ac:spMk id="3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380650913" sldId="2147483683"/>
              <ac:spMk id="4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380650913" sldId="2147483683"/>
              <ac:spMk id="5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380650913" sldId="2147483683"/>
              <ac:spMk id="6" creationId="{00000000-0000-0000-0000-000000000000}"/>
            </ac:spMkLst>
          </pc:spChg>
        </pc:sldLayoutChg>
        <pc:sldLayoutChg chg="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2783807492" sldId="2147483684"/>
          </pc:sldLayoutMkLst>
        </pc:sldLayoutChg>
        <pc:sldLayoutChg chg="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2346430182" sldId="2147483685"/>
          </pc:sldLayoutMkLst>
        </pc:sldLayoutChg>
        <pc:sldLayoutChg chg="modSp 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129368964" sldId="2147483686"/>
          </pc:sldLayoutMkLst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129368964" sldId="2147483686"/>
              <ac:spMk id="2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129368964" sldId="2147483686"/>
              <ac:spMk id="3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129368964" sldId="2147483686"/>
              <ac:spMk id="4" creationId="{00000000-0000-0000-0000-000000000000}"/>
            </ac:spMkLst>
          </pc:spChg>
        </pc:sldLayoutChg>
        <pc:sldLayoutChg chg="modSp 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2690951365" sldId="2147483687"/>
          </pc:sldLayoutMkLst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2690951365" sldId="2147483687"/>
              <ac:spMk id="2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2690951365" sldId="2147483687"/>
              <ac:spMk id="3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2690951365" sldId="2147483687"/>
              <ac:spMk id="4" creationId="{00000000-0000-0000-0000-000000000000}"/>
            </ac:spMkLst>
          </pc:spChg>
        </pc:sldLayoutChg>
        <pc:sldLayoutChg chg="modSp 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1863330861" sldId="2147483688"/>
          </pc:sldLayoutMkLst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1863330861" sldId="2147483688"/>
              <ac:spMk id="2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1863330861" sldId="2147483688"/>
              <ac:spMk id="3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1863330861" sldId="2147483688"/>
              <ac:spMk id="4" creationId="{00000000-0000-0000-0000-000000000000}"/>
            </ac:spMkLst>
          </pc:spChg>
        </pc:sldLayoutChg>
        <pc:sldLayoutChg chg="modSp 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471061024" sldId="2147483689"/>
          </pc:sldLayoutMkLst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471061024" sldId="2147483689"/>
              <ac:spMk id="2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471061024" sldId="2147483689"/>
              <ac:spMk id="8" creationId="{00000000-0000-0000-0000-000000000000}"/>
            </ac:spMkLst>
          </pc:spChg>
        </pc:sldLayoutChg>
        <pc:sldLayoutChg chg="modSp 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899653332" sldId="2147483690"/>
          </pc:sldLayoutMkLst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899653332" sldId="2147483690"/>
              <ac:spMk id="2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899653332" sldId="2147483690"/>
              <ac:spMk id="9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899653332" sldId="2147483690"/>
              <ac:spMk id="10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899653332" sldId="2147483690"/>
              <ac:spMk id="13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899653332" sldId="2147483690"/>
              <ac:spMk id="14" creationId="{00000000-0000-0000-0000-000000000000}"/>
            </ac:spMkLst>
          </pc:spChg>
        </pc:sldLayoutChg>
        <pc:sldLayoutChg chg="modSp 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1491104714" sldId="2147483691"/>
          </pc:sldLayoutMkLst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1491104714" sldId="2147483691"/>
              <ac:spMk id="2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1491104714" sldId="2147483691"/>
              <ac:spMk id="3" creationId="{00000000-0000-0000-0000-000000000000}"/>
            </ac:spMkLst>
          </pc:spChg>
        </pc:sldLayoutChg>
        <pc:sldLayoutChg chg="modSp 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1670946940" sldId="2147483692"/>
          </pc:sldLayoutMkLst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1670946940" sldId="2147483692"/>
              <ac:spMk id="2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1670946940" sldId="2147483692"/>
              <ac:spMk id="3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1670946940" sldId="2147483692"/>
              <ac:spMk id="5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1670946940" sldId="2147483692"/>
              <ac:spMk id="14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1670946940" sldId="2147483692"/>
              <ac:spMk id="16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1670946940" sldId="2147483692"/>
              <ac:spMk id="19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1670946940" sldId="2147483692"/>
              <ac:spMk id="20" creationId="{00000000-0000-0000-0000-000000000000}"/>
            </ac:spMkLst>
          </pc:spChg>
          <pc:cxnChg chg="mod">
            <ac:chgData name="kuber raj kunal" userId="ff53f78b27f9dcad" providerId="Windows Live" clId="Web-{A696D060-6F99-4B72-A2F5-A3A13F81E8F0}" dt="2021-10-20T05:55:38.161" v="0"/>
            <ac:cxnSpMkLst>
              <pc:docMk/>
              <pc:sldMasterMk cId="3482240249" sldId="2147483678"/>
              <pc:sldLayoutMk cId="1670946940" sldId="2147483692"/>
              <ac:cxnSpMk id="17" creationId="{00000000-0000-0000-0000-000000000000}"/>
            </ac:cxnSpMkLst>
          </pc:cxnChg>
          <pc:cxnChg chg="mod">
            <ac:chgData name="kuber raj kunal" userId="ff53f78b27f9dcad" providerId="Windows Live" clId="Web-{A696D060-6F99-4B72-A2F5-A3A13F81E8F0}" dt="2021-10-20T05:55:38.161" v="0"/>
            <ac:cxnSpMkLst>
              <pc:docMk/>
              <pc:sldMasterMk cId="3482240249" sldId="2147483678"/>
              <pc:sldLayoutMk cId="1670946940" sldId="2147483692"/>
              <ac:cxnSpMk id="18" creationId="{00000000-0000-0000-0000-000000000000}"/>
            </ac:cxnSpMkLst>
          </pc:cxnChg>
        </pc:sldLayoutChg>
        <pc:sldLayoutChg chg="modSp 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541925554" sldId="2147483693"/>
          </pc:sldLayoutMkLst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541925554" sldId="2147483693"/>
              <ac:spMk id="2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541925554" sldId="2147483693"/>
              <ac:spMk id="3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541925554" sldId="2147483693"/>
              <ac:spMk id="5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541925554" sldId="2147483693"/>
              <ac:spMk id="14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541925554" sldId="2147483693"/>
              <ac:spMk id="22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541925554" sldId="2147483693"/>
              <ac:spMk id="23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541925554" sldId="2147483693"/>
              <ac:spMk id="24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541925554" sldId="2147483693"/>
              <ac:spMk id="29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541925554" sldId="2147483693"/>
              <ac:spMk id="30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541925554" sldId="2147483693"/>
              <ac:spMk id="31" creationId="{00000000-0000-0000-0000-000000000000}"/>
            </ac:spMkLst>
          </pc:spChg>
          <pc:cxnChg chg="mod">
            <ac:chgData name="kuber raj kunal" userId="ff53f78b27f9dcad" providerId="Windows Live" clId="Web-{A696D060-6F99-4B72-A2F5-A3A13F81E8F0}" dt="2021-10-20T05:55:38.161" v="0"/>
            <ac:cxnSpMkLst>
              <pc:docMk/>
              <pc:sldMasterMk cId="3482240249" sldId="2147483678"/>
              <pc:sldLayoutMk cId="541925554" sldId="2147483693"/>
              <ac:cxnSpMk id="17" creationId="{00000000-0000-0000-0000-000000000000}"/>
            </ac:cxnSpMkLst>
          </pc:cxnChg>
          <pc:cxnChg chg="mod">
            <ac:chgData name="kuber raj kunal" userId="ff53f78b27f9dcad" providerId="Windows Live" clId="Web-{A696D060-6F99-4B72-A2F5-A3A13F81E8F0}" dt="2021-10-20T05:55:38.161" v="0"/>
            <ac:cxnSpMkLst>
              <pc:docMk/>
              <pc:sldMasterMk cId="3482240249" sldId="2147483678"/>
              <pc:sldLayoutMk cId="541925554" sldId="2147483693"/>
              <ac:cxnSpMk id="18" creationId="{00000000-0000-0000-0000-000000000000}"/>
            </ac:cxnSpMkLst>
          </pc:cxnChg>
        </pc:sldLayoutChg>
        <pc:sldLayoutChg chg="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4115087971" sldId="2147483694"/>
          </pc:sldLayoutMkLst>
        </pc:sldLayoutChg>
        <pc:sldLayoutChg chg="modSp del">
          <pc:chgData name="kuber raj kunal" userId="ff53f78b27f9dcad" providerId="Windows Live" clId="Web-{A696D060-6F99-4B72-A2F5-A3A13F81E8F0}" dt="2021-10-20T05:55:39.145" v="1"/>
          <pc:sldLayoutMkLst>
            <pc:docMk/>
            <pc:sldMasterMk cId="3482240249" sldId="2147483678"/>
            <pc:sldLayoutMk cId="537557221" sldId="2147483695"/>
          </pc:sldLayoutMkLst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537557221" sldId="2147483695"/>
              <ac:spMk id="2" creationId="{00000000-0000-0000-0000-000000000000}"/>
            </ac:spMkLst>
          </pc:spChg>
          <pc:spChg chg="mod">
            <ac:chgData name="kuber raj kunal" userId="ff53f78b27f9dcad" providerId="Windows Live" clId="Web-{A696D060-6F99-4B72-A2F5-A3A13F81E8F0}" dt="2021-10-20T05:55:38.161" v="0"/>
            <ac:spMkLst>
              <pc:docMk/>
              <pc:sldMasterMk cId="3482240249" sldId="2147483678"/>
              <pc:sldLayoutMk cId="537557221" sldId="2147483695"/>
              <ac:spMk id="3" creationId="{00000000-0000-0000-0000-000000000000}"/>
            </ac:spMkLst>
          </pc:spChg>
        </pc:sldLayoutChg>
      </pc:sldMasterChg>
      <pc:sldMasterChg chg="add del addSldLayout delSldLayout modSldLayout">
        <pc:chgData name="kuber raj kunal" userId="ff53f78b27f9dcad" providerId="Windows Live" clId="Web-{A696D060-6F99-4B72-A2F5-A3A13F81E8F0}" dt="2021-10-20T05:55:56.271" v="2"/>
        <pc:sldMasterMkLst>
          <pc:docMk/>
          <pc:sldMasterMk cId="1069627961" sldId="2147483696"/>
        </pc:sldMasterMkLst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1871976888" sldId="2147483697"/>
          </pc:sldLayoutMkLst>
        </pc:sldLayoutChg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1680613796" sldId="2147483698"/>
          </pc:sldLayoutMkLst>
        </pc:sldLayoutChg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4025112853" sldId="2147483699"/>
          </pc:sldLayoutMkLst>
        </pc:sldLayoutChg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560494535" sldId="2147483700"/>
          </pc:sldLayoutMkLst>
        </pc:sldLayoutChg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1024558596" sldId="2147483701"/>
          </pc:sldLayoutMkLst>
        </pc:sldLayoutChg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2561089083" sldId="2147483702"/>
          </pc:sldLayoutMkLst>
        </pc:sldLayoutChg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3054255192" sldId="2147483703"/>
          </pc:sldLayoutMkLst>
        </pc:sldLayoutChg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1339299713" sldId="2147483704"/>
          </pc:sldLayoutMkLst>
        </pc:sldLayoutChg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2058166320" sldId="2147483705"/>
          </pc:sldLayoutMkLst>
        </pc:sldLayoutChg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4113629381" sldId="2147483706"/>
          </pc:sldLayoutMkLst>
        </pc:sldLayoutChg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35142749" sldId="2147483707"/>
          </pc:sldLayoutMkLst>
        </pc:sldLayoutChg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162479831" sldId="2147483708"/>
          </pc:sldLayoutMkLst>
        </pc:sldLayoutChg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2227945832" sldId="2147483709"/>
          </pc:sldLayoutMkLst>
        </pc:sldLayoutChg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2474414865" sldId="2147483710"/>
          </pc:sldLayoutMkLst>
        </pc:sldLayoutChg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1431079248" sldId="2147483711"/>
          </pc:sldLayoutMkLst>
        </pc:sldLayoutChg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3536928232" sldId="2147483712"/>
          </pc:sldLayoutMkLst>
        </pc:sldLayoutChg>
        <pc:sldLayoutChg chg="add del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1069627961" sldId="2147483696"/>
            <pc:sldLayoutMk cId="2028360939" sldId="2147483713"/>
          </pc:sldLayoutMkLst>
        </pc:sldLayoutChg>
      </pc:sldMasterChg>
      <pc:sldMasterChg chg="add addSldLayout modSldLayout">
        <pc:chgData name="kuber raj kunal" userId="ff53f78b27f9dcad" providerId="Windows Live" clId="Web-{A696D060-6F99-4B72-A2F5-A3A13F81E8F0}" dt="2021-10-20T05:55:56.271" v="2"/>
        <pc:sldMasterMkLst>
          <pc:docMk/>
          <pc:sldMasterMk cId="2133515397" sldId="2147483714"/>
        </pc:sldMasterMkLst>
        <pc:sldLayoutChg chg="add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2133515397" sldId="2147483714"/>
            <pc:sldLayoutMk cId="4154251891" sldId="2147483715"/>
          </pc:sldLayoutMkLst>
        </pc:sldLayoutChg>
        <pc:sldLayoutChg chg="add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2133515397" sldId="2147483714"/>
            <pc:sldLayoutMk cId="3212498209" sldId="2147483716"/>
          </pc:sldLayoutMkLst>
        </pc:sldLayoutChg>
        <pc:sldLayoutChg chg="add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2133515397" sldId="2147483714"/>
            <pc:sldLayoutMk cId="2480011889" sldId="2147483717"/>
          </pc:sldLayoutMkLst>
        </pc:sldLayoutChg>
        <pc:sldLayoutChg chg="add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2133515397" sldId="2147483714"/>
            <pc:sldLayoutMk cId="1925920775" sldId="2147483718"/>
          </pc:sldLayoutMkLst>
        </pc:sldLayoutChg>
        <pc:sldLayoutChg chg="add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2133515397" sldId="2147483714"/>
            <pc:sldLayoutMk cId="918250761" sldId="2147483719"/>
          </pc:sldLayoutMkLst>
        </pc:sldLayoutChg>
        <pc:sldLayoutChg chg="add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2133515397" sldId="2147483714"/>
            <pc:sldLayoutMk cId="142556770" sldId="2147483720"/>
          </pc:sldLayoutMkLst>
        </pc:sldLayoutChg>
        <pc:sldLayoutChg chg="add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2133515397" sldId="2147483714"/>
            <pc:sldLayoutMk cId="3179412747" sldId="2147483721"/>
          </pc:sldLayoutMkLst>
        </pc:sldLayoutChg>
        <pc:sldLayoutChg chg="add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2133515397" sldId="2147483714"/>
            <pc:sldLayoutMk cId="803100462" sldId="2147483722"/>
          </pc:sldLayoutMkLst>
        </pc:sldLayoutChg>
        <pc:sldLayoutChg chg="add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2133515397" sldId="2147483714"/>
            <pc:sldLayoutMk cId="2374140741" sldId="2147483723"/>
          </pc:sldLayoutMkLst>
        </pc:sldLayoutChg>
        <pc:sldLayoutChg chg="add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2133515397" sldId="2147483714"/>
            <pc:sldLayoutMk cId="449742860" sldId="2147483724"/>
          </pc:sldLayoutMkLst>
        </pc:sldLayoutChg>
        <pc:sldLayoutChg chg="add mod replId">
          <pc:chgData name="kuber raj kunal" userId="ff53f78b27f9dcad" providerId="Windows Live" clId="Web-{A696D060-6F99-4B72-A2F5-A3A13F81E8F0}" dt="2021-10-20T05:55:56.271" v="2"/>
          <pc:sldLayoutMkLst>
            <pc:docMk/>
            <pc:sldMasterMk cId="2133515397" sldId="2147483714"/>
            <pc:sldLayoutMk cId="4283626827" sldId="2147483725"/>
          </pc:sldLayoutMkLst>
        </pc:sldLayoutChg>
      </pc:sldMasterChg>
    </pc:docChg>
  </pc:docChgLst>
  <pc:docChgLst>
    <pc:chgData name="kuber raj kunal" userId="ff53f78b27f9dcad" providerId="Windows Live" clId="Web-{41474362-5E50-4ADD-A6C0-12923B7E1086}"/>
    <pc:docChg chg="addSld modSld addMainMaster delMainMaster modSection">
      <pc:chgData name="kuber raj kunal" userId="ff53f78b27f9dcad" providerId="Windows Live" clId="Web-{41474362-5E50-4ADD-A6C0-12923B7E1086}" dt="2021-08-06T11:20:36.918" v="830" actId="1076"/>
      <pc:docMkLst>
        <pc:docMk/>
      </pc:docMkLst>
      <pc:sldChg chg="addSp delSp modSp mod setBg modClrScheme chgLayout">
        <pc:chgData name="kuber raj kunal" userId="ff53f78b27f9dcad" providerId="Windows Live" clId="Web-{41474362-5E50-4ADD-A6C0-12923B7E1086}" dt="2021-08-06T10:22:30.701" v="15" actId="1076"/>
        <pc:sldMkLst>
          <pc:docMk/>
          <pc:sldMk cId="1653987709" sldId="256"/>
        </pc:sldMkLst>
        <pc:spChg chg="mod">
          <ac:chgData name="kuber raj kunal" userId="ff53f78b27f9dcad" providerId="Windows Live" clId="Web-{41474362-5E50-4ADD-A6C0-12923B7E1086}" dt="2021-08-06T10:21:55.950" v="8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41474362-5E50-4ADD-A6C0-12923B7E1086}" dt="2021-08-06T10:22:30.701" v="15" actId="1076"/>
          <ac:spMkLst>
            <pc:docMk/>
            <pc:sldMk cId="1653987709" sldId="256"/>
            <ac:spMk id="57" creationId="{00000000-0000-0000-0000-000000000000}"/>
          </ac:spMkLst>
        </pc:spChg>
        <pc:spChg chg="add">
          <ac:chgData name="kuber raj kunal" userId="ff53f78b27f9dcad" providerId="Windows Live" clId="Web-{41474362-5E50-4ADD-A6C0-12923B7E1086}" dt="2021-08-06T10:21:55.950" v="8"/>
          <ac:spMkLst>
            <pc:docMk/>
            <pc:sldMk cId="1653987709" sldId="256"/>
            <ac:spMk id="61" creationId="{5C86EC89-02DB-4384-8A63-0EFFEFD1BB96}"/>
          </ac:spMkLst>
        </pc:spChg>
        <pc:spChg chg="add del">
          <ac:chgData name="kuber raj kunal" userId="ff53f78b27f9dcad" providerId="Windows Live" clId="Web-{41474362-5E50-4ADD-A6C0-12923B7E1086}" dt="2021-08-06T10:21:55.872" v="7"/>
          <ac:spMkLst>
            <pc:docMk/>
            <pc:sldMk cId="1653987709" sldId="256"/>
            <ac:spMk id="66" creationId="{5C86EC89-02DB-4384-8A63-0EFFEFD1BB96}"/>
          </ac:spMkLst>
        </pc:spChg>
        <pc:spChg chg="add">
          <ac:chgData name="kuber raj kunal" userId="ff53f78b27f9dcad" providerId="Windows Live" clId="Web-{41474362-5E50-4ADD-A6C0-12923B7E1086}" dt="2021-08-06T10:21:55.950" v="8"/>
          <ac:spMkLst>
            <pc:docMk/>
            <pc:sldMk cId="1653987709" sldId="256"/>
            <ac:spMk id="67" creationId="{93E59372-1F66-480B-ADD0-8000A0547360}"/>
          </ac:spMkLst>
        </pc:spChg>
        <pc:spChg chg="add">
          <ac:chgData name="kuber raj kunal" userId="ff53f78b27f9dcad" providerId="Windows Live" clId="Web-{41474362-5E50-4ADD-A6C0-12923B7E1086}" dt="2021-08-06T10:21:55.950" v="8"/>
          <ac:spMkLst>
            <pc:docMk/>
            <pc:sldMk cId="1653987709" sldId="256"/>
            <ac:spMk id="69" creationId="{27ED9C6F-41DF-4D9F-BA1A-51F35214CD30}"/>
          </ac:spMkLst>
        </pc:spChg>
        <pc:spChg chg="add">
          <ac:chgData name="kuber raj kunal" userId="ff53f78b27f9dcad" providerId="Windows Live" clId="Web-{41474362-5E50-4ADD-A6C0-12923B7E1086}" dt="2021-08-06T10:21:55.950" v="8"/>
          <ac:spMkLst>
            <pc:docMk/>
            <pc:sldMk cId="1653987709" sldId="256"/>
            <ac:spMk id="71" creationId="{30229322-788F-4D9D-B670-83490ECE437D}"/>
          </ac:spMkLst>
        </pc:spChg>
        <pc:spChg chg="add del">
          <ac:chgData name="kuber raj kunal" userId="ff53f78b27f9dcad" providerId="Windows Live" clId="Web-{41474362-5E50-4ADD-A6C0-12923B7E1086}" dt="2021-08-06T10:21:55.872" v="7"/>
          <ac:spMkLst>
            <pc:docMk/>
            <pc:sldMk cId="1653987709" sldId="256"/>
            <ac:spMk id="72" creationId="{93E59372-1F66-480B-ADD0-8000A0547360}"/>
          </ac:spMkLst>
        </pc:spChg>
        <pc:spChg chg="add">
          <ac:chgData name="kuber raj kunal" userId="ff53f78b27f9dcad" providerId="Windows Live" clId="Web-{41474362-5E50-4ADD-A6C0-12923B7E1086}" dt="2021-08-06T10:21:55.950" v="8"/>
          <ac:spMkLst>
            <pc:docMk/>
            <pc:sldMk cId="1653987709" sldId="256"/>
            <ac:spMk id="73" creationId="{ADF4A6DD-CB54-40FE-922D-F885BAA4EA21}"/>
          </ac:spMkLst>
        </pc:spChg>
        <pc:spChg chg="add del">
          <ac:chgData name="kuber raj kunal" userId="ff53f78b27f9dcad" providerId="Windows Live" clId="Web-{41474362-5E50-4ADD-A6C0-12923B7E1086}" dt="2021-08-06T10:21:55.872" v="7"/>
          <ac:spMkLst>
            <pc:docMk/>
            <pc:sldMk cId="1653987709" sldId="256"/>
            <ac:spMk id="74" creationId="{A994CE7E-AD98-4045-A15B-9054CF58DC8F}"/>
          </ac:spMkLst>
        </pc:spChg>
        <pc:spChg chg="add del">
          <ac:chgData name="kuber raj kunal" userId="ff53f78b27f9dcad" providerId="Windows Live" clId="Web-{41474362-5E50-4ADD-A6C0-12923B7E1086}" dt="2021-08-06T10:21:55.872" v="7"/>
          <ac:spMkLst>
            <pc:docMk/>
            <pc:sldMk cId="1653987709" sldId="256"/>
            <ac:spMk id="76" creationId="{19C1720A-5B1A-4E31-93A0-A8ACD67EE572}"/>
          </ac:spMkLst>
        </pc:spChg>
        <pc:spChg chg="add del">
          <ac:chgData name="kuber raj kunal" userId="ff53f78b27f9dcad" providerId="Windows Live" clId="Web-{41474362-5E50-4ADD-A6C0-12923B7E1086}" dt="2021-08-06T10:21:55.872" v="7"/>
          <ac:spMkLst>
            <pc:docMk/>
            <pc:sldMk cId="1653987709" sldId="256"/>
            <ac:spMk id="78" creationId="{67C5F271-EC3D-4C17-8F0A-F4F15F524D0E}"/>
          </ac:spMkLst>
        </pc:spChg>
        <pc:spChg chg="add del">
          <ac:chgData name="kuber raj kunal" userId="ff53f78b27f9dcad" providerId="Windows Live" clId="Web-{41474362-5E50-4ADD-A6C0-12923B7E1086}" dt="2021-08-06T10:21:55.872" v="7"/>
          <ac:spMkLst>
            <pc:docMk/>
            <pc:sldMk cId="1653987709" sldId="256"/>
            <ac:spMk id="80" creationId="{9F8250EE-4590-407B-B039-E8BDF27FA5C7}"/>
          </ac:spMkLst>
        </pc:spChg>
        <pc:picChg chg="mod ord">
          <ac:chgData name="kuber raj kunal" userId="ff53f78b27f9dcad" providerId="Windows Live" clId="Web-{41474362-5E50-4ADD-A6C0-12923B7E1086}" dt="2021-08-06T10:22:12.450" v="10" actId="14100"/>
          <ac:picMkLst>
            <pc:docMk/>
            <pc:sldMk cId="1653987709" sldId="256"/>
            <ac:picMk id="54" creationId="{00000000-0000-0000-0000-000000000000}"/>
          </ac:picMkLst>
        </pc:picChg>
        <pc:picChg chg="mod ord">
          <ac:chgData name="kuber raj kunal" userId="ff53f78b27f9dcad" providerId="Windows Live" clId="Web-{41474362-5E50-4ADD-A6C0-12923B7E1086}" dt="2021-08-06T10:22:20.716" v="12" actId="1076"/>
          <ac:picMkLst>
            <pc:docMk/>
            <pc:sldMk cId="1653987709" sldId="256"/>
            <ac:picMk id="55" creationId="{00000000-0000-0000-0000-000000000000}"/>
          </ac:picMkLst>
        </pc:picChg>
        <pc:picChg chg="add">
          <ac:chgData name="kuber raj kunal" userId="ff53f78b27f9dcad" providerId="Windows Live" clId="Web-{41474362-5E50-4ADD-A6C0-12923B7E1086}" dt="2021-08-06T10:21:55.950" v="8"/>
          <ac:picMkLst>
            <pc:docMk/>
            <pc:sldMk cId="1653987709" sldId="256"/>
            <ac:picMk id="59" creationId="{87B6323F-75FD-4FFA-950D-6D013A6DC1CB}"/>
          </ac:picMkLst>
        </pc:picChg>
        <pc:picChg chg="add">
          <ac:chgData name="kuber raj kunal" userId="ff53f78b27f9dcad" providerId="Windows Live" clId="Web-{41474362-5E50-4ADD-A6C0-12923B7E1086}" dt="2021-08-06T10:21:55.950" v="8"/>
          <ac:picMkLst>
            <pc:docMk/>
            <pc:sldMk cId="1653987709" sldId="256"/>
            <ac:picMk id="60" creationId="{DA2C34EF-101A-44FE-8A31-E0A7F4776AA0}"/>
          </ac:picMkLst>
        </pc:picChg>
        <pc:picChg chg="add del">
          <ac:chgData name="kuber raj kunal" userId="ff53f78b27f9dcad" providerId="Windows Live" clId="Web-{41474362-5E50-4ADD-A6C0-12923B7E1086}" dt="2021-08-06T10:21:55.872" v="7"/>
          <ac:picMkLst>
            <pc:docMk/>
            <pc:sldMk cId="1653987709" sldId="256"/>
            <ac:picMk id="62" creationId="{87B6323F-75FD-4FFA-950D-6D013A6DC1CB}"/>
          </ac:picMkLst>
        </pc:picChg>
        <pc:picChg chg="add">
          <ac:chgData name="kuber raj kunal" userId="ff53f78b27f9dcad" providerId="Windows Live" clId="Web-{41474362-5E50-4ADD-A6C0-12923B7E1086}" dt="2021-08-06T10:21:55.950" v="8"/>
          <ac:picMkLst>
            <pc:docMk/>
            <pc:sldMk cId="1653987709" sldId="256"/>
            <ac:picMk id="63" creationId="{54BB1565-EB36-4D75-8888-72796286DC15}"/>
          </ac:picMkLst>
        </pc:picChg>
        <pc:picChg chg="add del">
          <ac:chgData name="kuber raj kunal" userId="ff53f78b27f9dcad" providerId="Windows Live" clId="Web-{41474362-5E50-4ADD-A6C0-12923B7E1086}" dt="2021-08-06T10:21:55.872" v="7"/>
          <ac:picMkLst>
            <pc:docMk/>
            <pc:sldMk cId="1653987709" sldId="256"/>
            <ac:picMk id="64" creationId="{DA2C34EF-101A-44FE-8A31-E0A7F4776AA0}"/>
          </ac:picMkLst>
        </pc:picChg>
        <pc:picChg chg="add">
          <ac:chgData name="kuber raj kunal" userId="ff53f78b27f9dcad" providerId="Windows Live" clId="Web-{41474362-5E50-4ADD-A6C0-12923B7E1086}" dt="2021-08-06T10:21:55.950" v="8"/>
          <ac:picMkLst>
            <pc:docMk/>
            <pc:sldMk cId="1653987709" sldId="256"/>
            <ac:picMk id="65" creationId="{871DF8C3-722E-49D1-87D5-E0FB1D640932}"/>
          </ac:picMkLst>
        </pc:picChg>
        <pc:picChg chg="add del">
          <ac:chgData name="kuber raj kunal" userId="ff53f78b27f9dcad" providerId="Windows Live" clId="Web-{41474362-5E50-4ADD-A6C0-12923B7E1086}" dt="2021-08-06T10:21:55.872" v="7"/>
          <ac:picMkLst>
            <pc:docMk/>
            <pc:sldMk cId="1653987709" sldId="256"/>
            <ac:picMk id="68" creationId="{54BB1565-EB36-4D75-8888-72796286DC15}"/>
          </ac:picMkLst>
        </pc:picChg>
        <pc:picChg chg="add del">
          <ac:chgData name="kuber raj kunal" userId="ff53f78b27f9dcad" providerId="Windows Live" clId="Web-{41474362-5E50-4ADD-A6C0-12923B7E1086}" dt="2021-08-06T10:21:55.872" v="7"/>
          <ac:picMkLst>
            <pc:docMk/>
            <pc:sldMk cId="1653987709" sldId="256"/>
            <ac:picMk id="70" creationId="{871DF8C3-722E-49D1-87D5-E0FB1D640932}"/>
          </ac:picMkLst>
        </pc:picChg>
      </pc:sldChg>
      <pc:sldChg chg="addSp modSp mod setBg modClrScheme chgLayout">
        <pc:chgData name="kuber raj kunal" userId="ff53f78b27f9dcad" providerId="Windows Live" clId="Web-{41474362-5E50-4ADD-A6C0-12923B7E1086}" dt="2021-08-06T10:35:48.937" v="193" actId="20577"/>
        <pc:sldMkLst>
          <pc:docMk/>
          <pc:sldMk cId="3621350876" sldId="257"/>
        </pc:sldMkLst>
        <pc:spChg chg="mod">
          <ac:chgData name="kuber raj kunal" userId="ff53f78b27f9dcad" providerId="Windows Live" clId="Web-{41474362-5E50-4ADD-A6C0-12923B7E1086}" dt="2021-08-06T10:35:48.937" v="193" actId="20577"/>
          <ac:spMkLst>
            <pc:docMk/>
            <pc:sldMk cId="3621350876" sldId="257"/>
            <ac:spMk id="77" creationId="{00000000-0000-0000-0000-000000000000}"/>
          </ac:spMkLst>
        </pc:spChg>
        <pc:spChg chg="add">
          <ac:chgData name="kuber raj kunal" userId="ff53f78b27f9dcad" providerId="Windows Live" clId="Web-{41474362-5E50-4ADD-A6C0-12923B7E1086}" dt="2021-08-06T10:35:18.405" v="186"/>
          <ac:spMkLst>
            <pc:docMk/>
            <pc:sldMk cId="3621350876" sldId="257"/>
            <ac:spMk id="82" creationId="{CCC86F1E-8E2D-4B0B-BB05-41E8E936CB9B}"/>
          </ac:spMkLst>
        </pc:spChg>
        <pc:picChg chg="mod ord">
          <ac:chgData name="kuber raj kunal" userId="ff53f78b27f9dcad" providerId="Windows Live" clId="Web-{41474362-5E50-4ADD-A6C0-12923B7E1086}" dt="2021-08-06T10:35:18.405" v="186"/>
          <ac:picMkLst>
            <pc:docMk/>
            <pc:sldMk cId="3621350876" sldId="257"/>
            <ac:picMk id="76" creationId="{00000000-0000-0000-0000-000000000000}"/>
          </ac:picMkLst>
        </pc:picChg>
      </pc:sldChg>
      <pc:sldChg chg="addSp modSp mod modClrScheme chgLayout">
        <pc:chgData name="kuber raj kunal" userId="ff53f78b27f9dcad" providerId="Windows Live" clId="Web-{41474362-5E50-4ADD-A6C0-12923B7E1086}" dt="2021-08-06T11:03:25.442" v="779" actId="20577"/>
        <pc:sldMkLst>
          <pc:docMk/>
          <pc:sldMk cId="1378785963" sldId="258"/>
        </pc:sldMkLst>
        <pc:spChg chg="mod">
          <ac:chgData name="kuber raj kunal" userId="ff53f78b27f9dcad" providerId="Windows Live" clId="Web-{41474362-5E50-4ADD-A6C0-12923B7E1086}" dt="2021-08-06T10:24:09.812" v="43" actId="20577"/>
          <ac:spMkLst>
            <pc:docMk/>
            <pc:sldMk cId="1378785963" sldId="258"/>
            <ac:spMk id="5" creationId="{90E7A923-35DD-459F-A41E-1EB62095B21F}"/>
          </ac:spMkLst>
        </pc:spChg>
        <pc:spChg chg="add mod">
          <ac:chgData name="kuber raj kunal" userId="ff53f78b27f9dcad" providerId="Windows Live" clId="Web-{41474362-5E50-4ADD-A6C0-12923B7E1086}" dt="2021-08-06T11:03:25.442" v="779" actId="20577"/>
          <ac:spMkLst>
            <pc:docMk/>
            <pc:sldMk cId="1378785963" sldId="258"/>
            <ac:spMk id="6" creationId="{EF4D07FC-CA47-40A8-BEFA-7778343E9315}"/>
          </ac:spMkLst>
        </pc:spChg>
        <pc:graphicFrameChg chg="mod modGraphic">
          <ac:chgData name="kuber raj kunal" userId="ff53f78b27f9dcad" providerId="Windows Live" clId="Web-{41474362-5E50-4ADD-A6C0-12923B7E1086}" dt="2021-08-06T10:28:16.333" v="134"/>
          <ac:graphicFrameMkLst>
            <pc:docMk/>
            <pc:sldMk cId="1378785963" sldId="258"/>
            <ac:graphicFrameMk id="4" creationId="{70CDF24C-DD9F-4959-9DDE-3A0604341E97}"/>
          </ac:graphicFrameMkLst>
        </pc:graphicFrameChg>
      </pc:sldChg>
      <pc:sldChg chg="modSp mod modClrScheme chgLayout">
        <pc:chgData name="kuber raj kunal" userId="ff53f78b27f9dcad" providerId="Windows Live" clId="Web-{41474362-5E50-4ADD-A6C0-12923B7E1086}" dt="2021-08-06T10:31:46.963" v="170" actId="20577"/>
        <pc:sldMkLst>
          <pc:docMk/>
          <pc:sldMk cId="3820294678" sldId="259"/>
        </pc:sldMkLst>
        <pc:spChg chg="mod">
          <ac:chgData name="kuber raj kunal" userId="ff53f78b27f9dcad" providerId="Windows Live" clId="Web-{41474362-5E50-4ADD-A6C0-12923B7E1086}" dt="2021-08-06T10:31:46.963" v="170" actId="20577"/>
          <ac:spMkLst>
            <pc:docMk/>
            <pc:sldMk cId="3820294678" sldId="259"/>
            <ac:spMk id="3" creationId="{B20E72E8-AAAF-48DF-B86C-6A82EAFC9B66}"/>
          </ac:spMkLst>
        </pc:spChg>
      </pc:sldChg>
      <pc:sldChg chg="modSp mod modClrScheme chgLayout">
        <pc:chgData name="kuber raj kunal" userId="ff53f78b27f9dcad" providerId="Windows Live" clId="Web-{41474362-5E50-4ADD-A6C0-12923B7E1086}" dt="2021-08-06T10:31:55.854" v="171" actId="20577"/>
        <pc:sldMkLst>
          <pc:docMk/>
          <pc:sldMk cId="983842019" sldId="260"/>
        </pc:sldMkLst>
        <pc:spChg chg="mod">
          <ac:chgData name="kuber raj kunal" userId="ff53f78b27f9dcad" providerId="Windows Live" clId="Web-{41474362-5E50-4ADD-A6C0-12923B7E1086}" dt="2021-08-06T10:31:55.854" v="171" actId="20577"/>
          <ac:spMkLst>
            <pc:docMk/>
            <pc:sldMk cId="983842019" sldId="260"/>
            <ac:spMk id="3" creationId="{334CFAB1-2201-4F8C-AE3E-1A89461B453B}"/>
          </ac:spMkLst>
        </pc:spChg>
      </pc:sldChg>
      <pc:sldChg chg="delSp modSp mod modClrScheme chgLayout">
        <pc:chgData name="kuber raj kunal" userId="ff53f78b27f9dcad" providerId="Windows Live" clId="Web-{41474362-5E50-4ADD-A6C0-12923B7E1086}" dt="2021-08-06T11:03:39.052" v="780" actId="20577"/>
        <pc:sldMkLst>
          <pc:docMk/>
          <pc:sldMk cId="3349136917" sldId="261"/>
        </pc:sldMkLst>
        <pc:spChg chg="del">
          <ac:chgData name="kuber raj kunal" userId="ff53f78b27f9dcad" providerId="Windows Live" clId="Web-{41474362-5E50-4ADD-A6C0-12923B7E1086}" dt="2021-08-06T10:20:43.636" v="2"/>
          <ac:spMkLst>
            <pc:docMk/>
            <pc:sldMk cId="3349136917" sldId="261"/>
            <ac:spMk id="2" creationId="{F2288A46-0A35-4CF2-AAB3-AD01F7E2CCB9}"/>
          </ac:spMkLst>
        </pc:spChg>
        <pc:spChg chg="mod">
          <ac:chgData name="kuber raj kunal" userId="ff53f78b27f9dcad" providerId="Windows Live" clId="Web-{41474362-5E50-4ADD-A6C0-12923B7E1086}" dt="2021-08-06T10:50:08.800" v="490" actId="1076"/>
          <ac:spMkLst>
            <pc:docMk/>
            <pc:sldMk cId="3349136917" sldId="261"/>
            <ac:spMk id="6" creationId="{FD8D26E3-2E76-4EE0-9F57-676BF5343B03}"/>
          </ac:spMkLst>
        </pc:spChg>
        <pc:spChg chg="mod">
          <ac:chgData name="kuber raj kunal" userId="ff53f78b27f9dcad" providerId="Windows Live" clId="Web-{41474362-5E50-4ADD-A6C0-12923B7E1086}" dt="2021-08-06T11:03:39.052" v="780" actId="20577"/>
          <ac:spMkLst>
            <pc:docMk/>
            <pc:sldMk cId="3349136917" sldId="261"/>
            <ac:spMk id="7" creationId="{CEC6F1C7-5290-4055-9FAD-BBFD62541E77}"/>
          </ac:spMkLst>
        </pc:spChg>
        <pc:spChg chg="del mod">
          <ac:chgData name="kuber raj kunal" userId="ff53f78b27f9dcad" providerId="Windows Live" clId="Web-{41474362-5E50-4ADD-A6C0-12923B7E1086}" dt="2021-08-06T10:49:25.955" v="472"/>
          <ac:spMkLst>
            <pc:docMk/>
            <pc:sldMk cId="3349136917" sldId="261"/>
            <ac:spMk id="8" creationId="{E9A0191F-0129-41EA-9D2E-6BFD973B6EDD}"/>
          </ac:spMkLst>
        </pc:spChg>
        <pc:cxnChg chg="del">
          <ac:chgData name="kuber raj kunal" userId="ff53f78b27f9dcad" providerId="Windows Live" clId="Web-{41474362-5E50-4ADD-A6C0-12923B7E1086}" dt="2021-08-06T10:48:12.594" v="461"/>
          <ac:cxnSpMkLst>
            <pc:docMk/>
            <pc:sldMk cId="3349136917" sldId="261"/>
            <ac:cxnSpMk id="4" creationId="{062B651E-C499-4BEC-984E-D535B6A053AA}"/>
          </ac:cxnSpMkLst>
        </pc:cxnChg>
      </pc:sldChg>
      <pc:sldChg chg="addSp delSp modSp mod modClrScheme chgLayout">
        <pc:chgData name="kuber raj kunal" userId="ff53f78b27f9dcad" providerId="Windows Live" clId="Web-{41474362-5E50-4ADD-A6C0-12923B7E1086}" dt="2021-08-06T11:03:52.427" v="783" actId="20577"/>
        <pc:sldMkLst>
          <pc:docMk/>
          <pc:sldMk cId="2664048747" sldId="262"/>
        </pc:sldMkLst>
        <pc:spChg chg="mod">
          <ac:chgData name="kuber raj kunal" userId="ff53f78b27f9dcad" providerId="Windows Live" clId="Web-{41474362-5E50-4ADD-A6C0-12923B7E1086}" dt="2021-08-06T11:03:52.427" v="783" actId="20577"/>
          <ac:spMkLst>
            <pc:docMk/>
            <pc:sldMk cId="2664048747" sldId="262"/>
            <ac:spMk id="2" creationId="{52ECB864-02F7-44C6-93F6-876CD1EADE89}"/>
          </ac:spMkLst>
        </pc:spChg>
        <pc:spChg chg="add mod">
          <ac:chgData name="kuber raj kunal" userId="ff53f78b27f9dcad" providerId="Windows Live" clId="Web-{41474362-5E50-4ADD-A6C0-12923B7E1086}" dt="2021-08-06T10:55:34.697" v="637" actId="1076"/>
          <ac:spMkLst>
            <pc:docMk/>
            <pc:sldMk cId="2664048747" sldId="262"/>
            <ac:spMk id="3" creationId="{850FC1A9-E682-41A8-B19C-6CA6449452EE}"/>
          </ac:spMkLst>
        </pc:spChg>
        <pc:spChg chg="del mod">
          <ac:chgData name="kuber raj kunal" userId="ff53f78b27f9dcad" providerId="Windows Live" clId="Web-{41474362-5E50-4ADD-A6C0-12923B7E1086}" dt="2021-08-06T10:53:45.789" v="604"/>
          <ac:spMkLst>
            <pc:docMk/>
            <pc:sldMk cId="2664048747" sldId="262"/>
            <ac:spMk id="4" creationId="{06C21677-AA32-4063-B2B9-C49E01285B07}"/>
          </ac:spMkLst>
        </pc:spChg>
      </pc:sldChg>
      <pc:sldChg chg="addSp modSp mod modClrScheme chgLayout">
        <pc:chgData name="kuber raj kunal" userId="ff53f78b27f9dcad" providerId="Windows Live" clId="Web-{41474362-5E50-4ADD-A6C0-12923B7E1086}" dt="2021-08-06T11:04:06.396" v="785" actId="20577"/>
        <pc:sldMkLst>
          <pc:docMk/>
          <pc:sldMk cId="2795642164" sldId="263"/>
        </pc:sldMkLst>
        <pc:spChg chg="add mod">
          <ac:chgData name="kuber raj kunal" userId="ff53f78b27f9dcad" providerId="Windows Live" clId="Web-{41474362-5E50-4ADD-A6C0-12923B7E1086}" dt="2021-08-06T10:56:21.026" v="661" actId="1076"/>
          <ac:spMkLst>
            <pc:docMk/>
            <pc:sldMk cId="2795642164" sldId="263"/>
            <ac:spMk id="2" creationId="{F0701779-3734-43D6-BEFF-FD26828631E6}"/>
          </ac:spMkLst>
        </pc:spChg>
        <pc:spChg chg="mod">
          <ac:chgData name="kuber raj kunal" userId="ff53f78b27f9dcad" providerId="Windows Live" clId="Web-{41474362-5E50-4ADD-A6C0-12923B7E1086}" dt="2021-08-06T11:04:06.396" v="785" actId="20577"/>
          <ac:spMkLst>
            <pc:docMk/>
            <pc:sldMk cId="2795642164" sldId="263"/>
            <ac:spMk id="3" creationId="{A5EBE25E-E7F0-4505-8127-19DFAE5B7066}"/>
          </ac:spMkLst>
        </pc:spChg>
      </pc:sldChg>
      <pc:sldChg chg="modSp mod modClrScheme chgLayout">
        <pc:chgData name="kuber raj kunal" userId="ff53f78b27f9dcad" providerId="Windows Live" clId="Web-{41474362-5E50-4ADD-A6C0-12923B7E1086}" dt="2021-08-06T11:04:13.818" v="786" actId="20577"/>
        <pc:sldMkLst>
          <pc:docMk/>
          <pc:sldMk cId="2065066932" sldId="264"/>
        </pc:sldMkLst>
        <pc:spChg chg="mod">
          <ac:chgData name="kuber raj kunal" userId="ff53f78b27f9dcad" providerId="Windows Live" clId="Web-{41474362-5E50-4ADD-A6C0-12923B7E1086}" dt="2021-08-06T11:04:13.818" v="786" actId="20577"/>
          <ac:spMkLst>
            <pc:docMk/>
            <pc:sldMk cId="2065066932" sldId="264"/>
            <ac:spMk id="3" creationId="{39A5D64B-A172-4599-9E3D-238292E29939}"/>
          </ac:spMkLst>
        </pc:spChg>
      </pc:sldChg>
      <pc:sldChg chg="delSp modSp mod modClrScheme chgLayout">
        <pc:chgData name="kuber raj kunal" userId="ff53f78b27f9dcad" providerId="Windows Live" clId="Web-{41474362-5E50-4ADD-A6C0-12923B7E1086}" dt="2021-08-06T11:06:21.602" v="796" actId="20577"/>
        <pc:sldMkLst>
          <pc:docMk/>
          <pc:sldMk cId="2470637970" sldId="265"/>
        </pc:sldMkLst>
        <pc:spChg chg="mod">
          <ac:chgData name="kuber raj kunal" userId="ff53f78b27f9dcad" providerId="Windows Live" clId="Web-{41474362-5E50-4ADD-A6C0-12923B7E1086}" dt="2021-08-06T11:04:25.631" v="788" actId="20577"/>
          <ac:spMkLst>
            <pc:docMk/>
            <pc:sldMk cId="2470637970" sldId="265"/>
            <ac:spMk id="3" creationId="{17828A7A-40F4-4A67-8D97-382FC09BBE9B}"/>
          </ac:spMkLst>
        </pc:spChg>
        <pc:spChg chg="mod">
          <ac:chgData name="kuber raj kunal" userId="ff53f78b27f9dcad" providerId="Windows Live" clId="Web-{41474362-5E50-4ADD-A6C0-12923B7E1086}" dt="2021-08-06T11:06:21.602" v="796" actId="20577"/>
          <ac:spMkLst>
            <pc:docMk/>
            <pc:sldMk cId="2470637970" sldId="265"/>
            <ac:spMk id="6" creationId="{1C46F43F-643D-4619-8C06-EE5D9FCDE579}"/>
          </ac:spMkLst>
        </pc:spChg>
        <pc:spChg chg="del mod">
          <ac:chgData name="kuber raj kunal" userId="ff53f78b27f9dcad" providerId="Windows Live" clId="Web-{41474362-5E50-4ADD-A6C0-12923B7E1086}" dt="2021-08-06T10:59:42.765" v="737"/>
          <ac:spMkLst>
            <pc:docMk/>
            <pc:sldMk cId="2470637970" sldId="265"/>
            <ac:spMk id="7" creationId="{0C080180-D790-44CD-AFE5-AD9CA720171D}"/>
          </ac:spMkLst>
        </pc:spChg>
      </pc:sldChg>
      <pc:sldChg chg="modSp mod modClrScheme chgLayout">
        <pc:chgData name="kuber raj kunal" userId="ff53f78b27f9dcad" providerId="Windows Live" clId="Web-{41474362-5E50-4ADD-A6C0-12923B7E1086}" dt="2021-08-06T11:04:45.178" v="794" actId="20577"/>
        <pc:sldMkLst>
          <pc:docMk/>
          <pc:sldMk cId="3517375111" sldId="266"/>
        </pc:sldMkLst>
        <pc:spChg chg="mod">
          <ac:chgData name="kuber raj kunal" userId="ff53f78b27f9dcad" providerId="Windows Live" clId="Web-{41474362-5E50-4ADD-A6C0-12923B7E1086}" dt="2021-08-06T11:04:45.178" v="794" actId="20577"/>
          <ac:spMkLst>
            <pc:docMk/>
            <pc:sldMk cId="3517375111" sldId="266"/>
            <ac:spMk id="3" creationId="{A8058874-9AF5-493E-A1CD-9D5B05B97105}"/>
          </ac:spMkLst>
        </pc:spChg>
      </pc:sldChg>
      <pc:sldChg chg="modSp mod modClrScheme chgLayout">
        <pc:chgData name="kuber raj kunal" userId="ff53f78b27f9dcad" providerId="Windows Live" clId="Web-{41474362-5E50-4ADD-A6C0-12923B7E1086}" dt="2021-08-06T11:20:36.918" v="830" actId="1076"/>
        <pc:sldMkLst>
          <pc:docMk/>
          <pc:sldMk cId="2993782323" sldId="267"/>
        </pc:sldMkLst>
        <pc:picChg chg="mod">
          <ac:chgData name="kuber raj kunal" userId="ff53f78b27f9dcad" providerId="Windows Live" clId="Web-{41474362-5E50-4ADD-A6C0-12923B7E1086}" dt="2021-08-06T11:20:36.918" v="830" actId="1076"/>
          <ac:picMkLst>
            <pc:docMk/>
            <pc:sldMk cId="2993782323" sldId="267"/>
            <ac:picMk id="10" creationId="{B5C411E6-59C7-4D22-AC47-38DC4866D2D9}"/>
          </ac:picMkLst>
        </pc:picChg>
      </pc:sldChg>
      <pc:sldChg chg="modSp mod modClrScheme chgLayout">
        <pc:chgData name="kuber raj kunal" userId="ff53f78b27f9dcad" providerId="Windows Live" clId="Web-{41474362-5E50-4ADD-A6C0-12923B7E1086}" dt="2021-08-06T11:04:50.569" v="795" actId="20577"/>
        <pc:sldMkLst>
          <pc:docMk/>
          <pc:sldMk cId="2538264643" sldId="268"/>
        </pc:sldMkLst>
        <pc:spChg chg="mod">
          <ac:chgData name="kuber raj kunal" userId="ff53f78b27f9dcad" providerId="Windows Live" clId="Web-{41474362-5E50-4ADD-A6C0-12923B7E1086}" dt="2021-08-06T11:04:50.569" v="795" actId="20577"/>
          <ac:spMkLst>
            <pc:docMk/>
            <pc:sldMk cId="2538264643" sldId="268"/>
            <ac:spMk id="3" creationId="{C60B13F4-BB0B-4D7F-9B73-DFA80CE513D3}"/>
          </ac:spMkLst>
        </pc:spChg>
      </pc:sldChg>
      <pc:sldChg chg="addSp delSp modSp mod modClrScheme chgLayout">
        <pc:chgData name="kuber raj kunal" userId="ff53f78b27f9dcad" providerId="Windows Live" clId="Web-{41474362-5E50-4ADD-A6C0-12923B7E1086}" dt="2021-08-06T11:08:13.855" v="815" actId="20577"/>
        <pc:sldMkLst>
          <pc:docMk/>
          <pc:sldMk cId="2384809426" sldId="269"/>
        </pc:sldMkLst>
        <pc:spChg chg="add mod">
          <ac:chgData name="kuber raj kunal" userId="ff53f78b27f9dcad" providerId="Windows Live" clId="Web-{41474362-5E50-4ADD-A6C0-12923B7E1086}" dt="2021-08-06T11:08:13.855" v="815" actId="20577"/>
          <ac:spMkLst>
            <pc:docMk/>
            <pc:sldMk cId="2384809426" sldId="269"/>
            <ac:spMk id="2" creationId="{35D337F6-209F-4105-ABE0-079AA4182461}"/>
          </ac:spMkLst>
        </pc:spChg>
        <pc:spChg chg="mod">
          <ac:chgData name="kuber raj kunal" userId="ff53f78b27f9dcad" providerId="Windows Live" clId="Web-{41474362-5E50-4ADD-A6C0-12923B7E1086}" dt="2021-08-06T11:07:07.619" v="810" actId="1076"/>
          <ac:spMkLst>
            <pc:docMk/>
            <pc:sldMk cId="2384809426" sldId="269"/>
            <ac:spMk id="5" creationId="{AD7D7CC2-3A41-4768-90ED-F3AC3609B55B}"/>
          </ac:spMkLst>
        </pc:spChg>
        <pc:picChg chg="add del mod">
          <ac:chgData name="kuber raj kunal" userId="ff53f78b27f9dcad" providerId="Windows Live" clId="Web-{41474362-5E50-4ADD-A6C0-12923B7E1086}" dt="2021-08-06T10:42:07.305" v="374"/>
          <ac:picMkLst>
            <pc:docMk/>
            <pc:sldMk cId="2384809426" sldId="269"/>
            <ac:picMk id="3" creationId="{A9A6913F-E0E6-47E9-8467-5DFA1B5D9CF3}"/>
          </ac:picMkLst>
        </pc:picChg>
      </pc:sldChg>
      <pc:sldChg chg="addSp modSp new">
        <pc:chgData name="kuber raj kunal" userId="ff53f78b27f9dcad" providerId="Windows Live" clId="Web-{41474362-5E50-4ADD-A6C0-12923B7E1086}" dt="2021-08-06T11:03:46.114" v="781" actId="20577"/>
        <pc:sldMkLst>
          <pc:docMk/>
          <pc:sldMk cId="107722686" sldId="270"/>
        </pc:sldMkLst>
        <pc:spChg chg="add mod">
          <ac:chgData name="kuber raj kunal" userId="ff53f78b27f9dcad" providerId="Windows Live" clId="Web-{41474362-5E50-4ADD-A6C0-12923B7E1086}" dt="2021-08-06T11:03:46.114" v="781" actId="20577"/>
          <ac:spMkLst>
            <pc:docMk/>
            <pc:sldMk cId="107722686" sldId="270"/>
            <ac:spMk id="2" creationId="{A5F63BDC-476B-4D85-BF63-43016EFEFC9E}"/>
          </ac:spMkLst>
        </pc:spChg>
      </pc:sldChg>
      <pc:sldChg chg="addSp modSp new">
        <pc:chgData name="kuber raj kunal" userId="ff53f78b27f9dcad" providerId="Windows Live" clId="Web-{41474362-5E50-4ADD-A6C0-12923B7E1086}" dt="2021-08-06T11:04:00.458" v="784" actId="20577"/>
        <pc:sldMkLst>
          <pc:docMk/>
          <pc:sldMk cId="1960810183" sldId="271"/>
        </pc:sldMkLst>
        <pc:spChg chg="add mod">
          <ac:chgData name="kuber raj kunal" userId="ff53f78b27f9dcad" providerId="Windows Live" clId="Web-{41474362-5E50-4ADD-A6C0-12923B7E1086}" dt="2021-08-06T11:04:00.458" v="784" actId="20577"/>
          <ac:spMkLst>
            <pc:docMk/>
            <pc:sldMk cId="1960810183" sldId="271"/>
            <ac:spMk id="2" creationId="{74E6E855-A2EB-4109-8EE9-83D4F5B34A40}"/>
          </ac:spMkLst>
        </pc:spChg>
      </pc:sldChg>
      <pc:sldMasterChg chg="del delSldLayout">
        <pc:chgData name="kuber raj kunal" userId="ff53f78b27f9dcad" providerId="Windows Live" clId="Web-{41474362-5E50-4ADD-A6C0-12923B7E1086}" dt="2021-08-06T10:20:05.510" v="0"/>
        <pc:sldMasterMkLst>
          <pc:docMk/>
          <pc:sldMasterMk cId="0" sldId="2147483648"/>
        </pc:sldMasterMkLst>
        <pc:sldLayoutChg chg="del">
          <pc:chgData name="kuber raj kunal" userId="ff53f78b27f9dcad" providerId="Windows Live" clId="Web-{41474362-5E50-4ADD-A6C0-12923B7E1086}" dt="2021-08-06T10:20:05.510" v="0"/>
          <pc:sldLayoutMkLst>
            <pc:docMk/>
            <pc:sldMasterMk cId="0" sldId="2147483648"/>
            <pc:sldLayoutMk cId="0" sldId="2147483649"/>
          </pc:sldLayoutMkLst>
        </pc:sldLayoutChg>
        <pc:sldLayoutChg chg="del">
          <pc:chgData name="kuber raj kunal" userId="ff53f78b27f9dcad" providerId="Windows Live" clId="Web-{41474362-5E50-4ADD-A6C0-12923B7E1086}" dt="2021-08-06T10:20:05.510" v="0"/>
          <pc:sldLayoutMkLst>
            <pc:docMk/>
            <pc:sldMasterMk cId="0" sldId="2147483648"/>
            <pc:sldLayoutMk cId="0" sldId="2147483650"/>
          </pc:sldLayoutMkLst>
        </pc:sldLayoutChg>
        <pc:sldLayoutChg chg="del">
          <pc:chgData name="kuber raj kunal" userId="ff53f78b27f9dcad" providerId="Windows Live" clId="Web-{41474362-5E50-4ADD-A6C0-12923B7E1086}" dt="2021-08-06T10:20:05.510" v="0"/>
          <pc:sldLayoutMkLst>
            <pc:docMk/>
            <pc:sldMasterMk cId="0" sldId="2147483648"/>
            <pc:sldLayoutMk cId="0" sldId="2147483651"/>
          </pc:sldLayoutMkLst>
        </pc:sldLayoutChg>
        <pc:sldLayoutChg chg="del">
          <pc:chgData name="kuber raj kunal" userId="ff53f78b27f9dcad" providerId="Windows Live" clId="Web-{41474362-5E50-4ADD-A6C0-12923B7E1086}" dt="2021-08-06T10:20:05.510" v="0"/>
          <pc:sldLayoutMkLst>
            <pc:docMk/>
            <pc:sldMasterMk cId="0" sldId="2147483648"/>
            <pc:sldLayoutMk cId="0" sldId="2147483652"/>
          </pc:sldLayoutMkLst>
        </pc:sldLayoutChg>
        <pc:sldLayoutChg chg="del">
          <pc:chgData name="kuber raj kunal" userId="ff53f78b27f9dcad" providerId="Windows Live" clId="Web-{41474362-5E50-4ADD-A6C0-12923B7E1086}" dt="2021-08-06T10:20:05.510" v="0"/>
          <pc:sldLayoutMkLst>
            <pc:docMk/>
            <pc:sldMasterMk cId="0" sldId="2147483648"/>
            <pc:sldLayoutMk cId="0" sldId="2147483653"/>
          </pc:sldLayoutMkLst>
        </pc:sldLayoutChg>
        <pc:sldLayoutChg chg="del">
          <pc:chgData name="kuber raj kunal" userId="ff53f78b27f9dcad" providerId="Windows Live" clId="Web-{41474362-5E50-4ADD-A6C0-12923B7E1086}" dt="2021-08-06T10:20:05.510" v="0"/>
          <pc:sldLayoutMkLst>
            <pc:docMk/>
            <pc:sldMasterMk cId="0" sldId="2147483648"/>
            <pc:sldLayoutMk cId="0" sldId="2147483654"/>
          </pc:sldLayoutMkLst>
        </pc:sldLayoutChg>
        <pc:sldLayoutChg chg="del">
          <pc:chgData name="kuber raj kunal" userId="ff53f78b27f9dcad" providerId="Windows Live" clId="Web-{41474362-5E50-4ADD-A6C0-12923B7E1086}" dt="2021-08-06T10:20:05.510" v="0"/>
          <pc:sldLayoutMkLst>
            <pc:docMk/>
            <pc:sldMasterMk cId="0" sldId="2147483648"/>
            <pc:sldLayoutMk cId="0" sldId="2147483655"/>
          </pc:sldLayoutMkLst>
        </pc:sldLayoutChg>
        <pc:sldLayoutChg chg="del">
          <pc:chgData name="kuber raj kunal" userId="ff53f78b27f9dcad" providerId="Windows Live" clId="Web-{41474362-5E50-4ADD-A6C0-12923B7E1086}" dt="2021-08-06T10:20:05.510" v="0"/>
          <pc:sldLayoutMkLst>
            <pc:docMk/>
            <pc:sldMasterMk cId="0" sldId="2147483648"/>
            <pc:sldLayoutMk cId="0" sldId="2147483656"/>
          </pc:sldLayoutMkLst>
        </pc:sldLayoutChg>
        <pc:sldLayoutChg chg="del">
          <pc:chgData name="kuber raj kunal" userId="ff53f78b27f9dcad" providerId="Windows Live" clId="Web-{41474362-5E50-4ADD-A6C0-12923B7E1086}" dt="2021-08-06T10:20:05.510" v="0"/>
          <pc:sldLayoutMkLst>
            <pc:docMk/>
            <pc:sldMasterMk cId="0" sldId="2147483648"/>
            <pc:sldLayoutMk cId="0" sldId="2147483657"/>
          </pc:sldLayoutMkLst>
        </pc:sldLayoutChg>
        <pc:sldLayoutChg chg="del">
          <pc:chgData name="kuber raj kunal" userId="ff53f78b27f9dcad" providerId="Windows Live" clId="Web-{41474362-5E50-4ADD-A6C0-12923B7E1086}" dt="2021-08-06T10:20:05.510" v="0"/>
          <pc:sldLayoutMkLst>
            <pc:docMk/>
            <pc:sldMasterMk cId="0" sldId="2147483648"/>
            <pc:sldLayoutMk cId="0" sldId="2147483658"/>
          </pc:sldLayoutMkLst>
        </pc:sldLayoutChg>
        <pc:sldLayoutChg chg="del">
          <pc:chgData name="kuber raj kunal" userId="ff53f78b27f9dcad" providerId="Windows Live" clId="Web-{41474362-5E50-4ADD-A6C0-12923B7E1086}" dt="2021-08-06T10:20:05.510" v="0"/>
          <pc:sldLayoutMkLst>
            <pc:docMk/>
            <pc:sldMasterMk cId="0" sldId="2147483648"/>
            <pc:sldLayoutMk cId="0" sldId="2147483659"/>
          </pc:sldLayoutMkLst>
        </pc:sldLayoutChg>
      </pc:sldMasterChg>
      <pc:sldMasterChg chg="add del addSldLayout delSldLayout modSldLayout">
        <pc:chgData name="kuber raj kunal" userId="ff53f78b27f9dcad" providerId="Windows Live" clId="Web-{41474362-5E50-4ADD-A6C0-12923B7E1086}" dt="2021-08-06T10:21:27.449" v="5"/>
        <pc:sldMasterMkLst>
          <pc:docMk/>
          <pc:sldMasterMk cId="3292483954" sldId="2147483660"/>
        </pc:sldMasterMkLst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3949936262" sldId="2147483661"/>
          </pc:sldLayoutMkLst>
        </pc:sldLayoutChg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4077632290" sldId="2147483662"/>
          </pc:sldLayoutMkLst>
        </pc:sldLayoutChg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1327731925" sldId="2147483663"/>
          </pc:sldLayoutMkLst>
        </pc:sldLayoutChg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3903049837" sldId="2147483664"/>
          </pc:sldLayoutMkLst>
        </pc:sldLayoutChg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3745340240" sldId="2147483665"/>
          </pc:sldLayoutMkLst>
        </pc:sldLayoutChg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317039476" sldId="2147483666"/>
          </pc:sldLayoutMkLst>
        </pc:sldLayoutChg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3826448657" sldId="2147483667"/>
          </pc:sldLayoutMkLst>
        </pc:sldLayoutChg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2290175529" sldId="2147483668"/>
          </pc:sldLayoutMkLst>
        </pc:sldLayoutChg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1972956303" sldId="2147483669"/>
          </pc:sldLayoutMkLst>
        </pc:sldLayoutChg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1553939675" sldId="2147483670"/>
          </pc:sldLayoutMkLst>
        </pc:sldLayoutChg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812633755" sldId="2147483671"/>
          </pc:sldLayoutMkLst>
        </pc:sldLayoutChg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328254861" sldId="2147483672"/>
          </pc:sldLayoutMkLst>
        </pc:sldLayoutChg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2812046370" sldId="2147483673"/>
          </pc:sldLayoutMkLst>
        </pc:sldLayoutChg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175543123" sldId="2147483674"/>
          </pc:sldLayoutMkLst>
        </pc:sldLayoutChg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2391152088" sldId="2147483675"/>
          </pc:sldLayoutMkLst>
        </pc:sldLayoutChg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3460195681" sldId="2147483676"/>
          </pc:sldLayoutMkLst>
        </pc:sldLayoutChg>
        <pc:sldLayoutChg chg="add del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292483954" sldId="2147483660"/>
            <pc:sldLayoutMk cId="1455639797" sldId="2147483677"/>
          </pc:sldLayoutMkLst>
        </pc:sldLayoutChg>
      </pc:sldMasterChg>
      <pc:sldMasterChg chg="add addSldLayout modSldLayout">
        <pc:chgData name="kuber raj kunal" userId="ff53f78b27f9dcad" providerId="Windows Live" clId="Web-{41474362-5E50-4ADD-A6C0-12923B7E1086}" dt="2021-08-06T10:21:27.449" v="5"/>
        <pc:sldMasterMkLst>
          <pc:docMk/>
          <pc:sldMasterMk cId="3482240249" sldId="2147483678"/>
        </pc:sldMasterMkLst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3514644911" sldId="2147483679"/>
          </pc:sldLayoutMkLst>
        </pc:sldLayoutChg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2282855058" sldId="2147483680"/>
          </pc:sldLayoutMkLst>
        </pc:sldLayoutChg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2193575399" sldId="2147483681"/>
          </pc:sldLayoutMkLst>
        </pc:sldLayoutChg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3669854185" sldId="2147483682"/>
          </pc:sldLayoutMkLst>
        </pc:sldLayoutChg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380650913" sldId="2147483683"/>
          </pc:sldLayoutMkLst>
        </pc:sldLayoutChg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2783807492" sldId="2147483684"/>
          </pc:sldLayoutMkLst>
        </pc:sldLayoutChg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2346430182" sldId="2147483685"/>
          </pc:sldLayoutMkLst>
        </pc:sldLayoutChg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129368964" sldId="2147483686"/>
          </pc:sldLayoutMkLst>
        </pc:sldLayoutChg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2690951365" sldId="2147483687"/>
          </pc:sldLayoutMkLst>
        </pc:sldLayoutChg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1863330861" sldId="2147483688"/>
          </pc:sldLayoutMkLst>
        </pc:sldLayoutChg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471061024" sldId="2147483689"/>
          </pc:sldLayoutMkLst>
        </pc:sldLayoutChg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899653332" sldId="2147483690"/>
          </pc:sldLayoutMkLst>
        </pc:sldLayoutChg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1491104714" sldId="2147483691"/>
          </pc:sldLayoutMkLst>
        </pc:sldLayoutChg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1670946940" sldId="2147483692"/>
          </pc:sldLayoutMkLst>
        </pc:sldLayoutChg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541925554" sldId="2147483693"/>
          </pc:sldLayoutMkLst>
        </pc:sldLayoutChg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4115087971" sldId="2147483694"/>
          </pc:sldLayoutMkLst>
        </pc:sldLayoutChg>
        <pc:sldLayoutChg chg="add mod replId">
          <pc:chgData name="kuber raj kunal" userId="ff53f78b27f9dcad" providerId="Windows Live" clId="Web-{41474362-5E50-4ADD-A6C0-12923B7E1086}" dt="2021-08-06T10:21:27.449" v="5"/>
          <pc:sldLayoutMkLst>
            <pc:docMk/>
            <pc:sldMasterMk cId="3482240249" sldId="2147483678"/>
            <pc:sldLayoutMk cId="537557221" sldId="2147483695"/>
          </pc:sldLayoutMkLst>
        </pc:sldLayoutChg>
      </pc:sldMasterChg>
    </pc:docChg>
  </pc:docChgLst>
  <pc:docChgLst>
    <pc:chgData name="kuber raj kunal" userId="ff53f78b27f9dcad" providerId="Windows Live" clId="Web-{133B51A7-8F91-484D-B06D-EA1BE1CE81D0}"/>
    <pc:docChg chg="modSld">
      <pc:chgData name="kuber raj kunal" userId="ff53f78b27f9dcad" providerId="Windows Live" clId="Web-{133B51A7-8F91-484D-B06D-EA1BE1CE81D0}" dt="2021-08-05T05:57:52.663" v="2" actId="1076"/>
      <pc:docMkLst>
        <pc:docMk/>
      </pc:docMkLst>
      <pc:sldChg chg="modSp">
        <pc:chgData name="kuber raj kunal" userId="ff53f78b27f9dcad" providerId="Windows Live" clId="Web-{133B51A7-8F91-484D-B06D-EA1BE1CE81D0}" dt="2021-08-05T05:57:28.475" v="1" actId="1076"/>
        <pc:sldMkLst>
          <pc:docMk/>
          <pc:sldMk cId="2664048747" sldId="262"/>
        </pc:sldMkLst>
        <pc:spChg chg="mod">
          <ac:chgData name="kuber raj kunal" userId="ff53f78b27f9dcad" providerId="Windows Live" clId="Web-{133B51A7-8F91-484D-B06D-EA1BE1CE81D0}" dt="2021-08-05T05:57:28.475" v="1" actId="1076"/>
          <ac:spMkLst>
            <pc:docMk/>
            <pc:sldMk cId="2664048747" sldId="262"/>
            <ac:spMk id="4" creationId="{06C21677-AA32-4063-B2B9-C49E01285B07}"/>
          </ac:spMkLst>
        </pc:spChg>
      </pc:sldChg>
      <pc:sldChg chg="modSp">
        <pc:chgData name="kuber raj kunal" userId="ff53f78b27f9dcad" providerId="Windows Live" clId="Web-{133B51A7-8F91-484D-B06D-EA1BE1CE81D0}" dt="2021-08-05T05:57:52.663" v="2" actId="1076"/>
        <pc:sldMkLst>
          <pc:docMk/>
          <pc:sldMk cId="2993782323" sldId="267"/>
        </pc:sldMkLst>
        <pc:picChg chg="mod">
          <ac:chgData name="kuber raj kunal" userId="ff53f78b27f9dcad" providerId="Windows Live" clId="Web-{133B51A7-8F91-484D-B06D-EA1BE1CE81D0}" dt="2021-08-05T05:57:52.663" v="2" actId="1076"/>
          <ac:picMkLst>
            <pc:docMk/>
            <pc:sldMk cId="2993782323" sldId="267"/>
            <ac:picMk id="10" creationId="{B5C411E6-59C7-4D22-AC47-38DC4866D2D9}"/>
          </ac:picMkLst>
        </pc:picChg>
      </pc:sldChg>
      <pc:sldChg chg="modSp">
        <pc:chgData name="kuber raj kunal" userId="ff53f78b27f9dcad" providerId="Windows Live" clId="Web-{133B51A7-8F91-484D-B06D-EA1BE1CE81D0}" dt="2021-08-05T05:55:01.207" v="0" actId="1076"/>
        <pc:sldMkLst>
          <pc:docMk/>
          <pc:sldMk cId="2384809426" sldId="269"/>
        </pc:sldMkLst>
        <pc:picChg chg="mod">
          <ac:chgData name="kuber raj kunal" userId="ff53f78b27f9dcad" providerId="Windows Live" clId="Web-{133B51A7-8F91-484D-B06D-EA1BE1CE81D0}" dt="2021-08-05T05:55:01.207" v="0" actId="1076"/>
          <ac:picMkLst>
            <pc:docMk/>
            <pc:sldMk cId="2384809426" sldId="269"/>
            <ac:picMk id="3" creationId="{A9A6913F-E0E6-47E9-8467-5DFA1B5D9CF3}"/>
          </ac:picMkLst>
        </pc:picChg>
      </pc:sldChg>
    </pc:docChg>
  </pc:docChgLst>
  <pc:docChgLst>
    <pc:chgData name="kuber raj kunal" userId="ff53f78b27f9dcad" providerId="Windows Live" clId="Web-{7BAB7A8C-4472-4EE9-A5F0-401592791730}"/>
    <pc:docChg chg="addSld modSld sldOrd modSection">
      <pc:chgData name="kuber raj kunal" userId="ff53f78b27f9dcad" providerId="Windows Live" clId="Web-{7BAB7A8C-4472-4EE9-A5F0-401592791730}" dt="2021-10-22T10:40:27.312" v="737"/>
      <pc:docMkLst>
        <pc:docMk/>
      </pc:docMkLst>
      <pc:sldChg chg="addSp modSp">
        <pc:chgData name="kuber raj kunal" userId="ff53f78b27f9dcad" providerId="Windows Live" clId="Web-{7BAB7A8C-4472-4EE9-A5F0-401592791730}" dt="2021-10-22T10:37:58.792" v="713" actId="1076"/>
        <pc:sldMkLst>
          <pc:docMk/>
          <pc:sldMk cId="1653987709" sldId="256"/>
        </pc:sldMkLst>
        <pc:picChg chg="add mod">
          <ac:chgData name="kuber raj kunal" userId="ff53f78b27f9dcad" providerId="Windows Live" clId="Web-{7BAB7A8C-4472-4EE9-A5F0-401592791730}" dt="2021-10-22T10:37:58.792" v="713" actId="1076"/>
          <ac:picMkLst>
            <pc:docMk/>
            <pc:sldMk cId="1653987709" sldId="256"/>
            <ac:picMk id="2" creationId="{E68B11D3-A334-4ABB-91DA-A91DA2DA4CF0}"/>
          </ac:picMkLst>
        </pc:picChg>
      </pc:sldChg>
      <pc:sldChg chg="addSp">
        <pc:chgData name="kuber raj kunal" userId="ff53f78b27f9dcad" providerId="Windows Live" clId="Web-{7BAB7A8C-4472-4EE9-A5F0-401592791730}" dt="2021-10-22T10:39:41.686" v="717"/>
        <pc:sldMkLst>
          <pc:docMk/>
          <pc:sldMk cId="1378785963" sldId="258"/>
        </pc:sldMkLst>
        <pc:picChg chg="add">
          <ac:chgData name="kuber raj kunal" userId="ff53f78b27f9dcad" providerId="Windows Live" clId="Web-{7BAB7A8C-4472-4EE9-A5F0-401592791730}" dt="2021-10-22T10:39:41.686" v="717"/>
          <ac:picMkLst>
            <pc:docMk/>
            <pc:sldMk cId="1378785963" sldId="258"/>
            <ac:picMk id="2" creationId="{FF1F4023-C59E-4900-8163-0BB1B93275E7}"/>
          </ac:picMkLst>
        </pc:picChg>
      </pc:sldChg>
      <pc:sldChg chg="addSp">
        <pc:chgData name="kuber raj kunal" userId="ff53f78b27f9dcad" providerId="Windows Live" clId="Web-{7BAB7A8C-4472-4EE9-A5F0-401592791730}" dt="2021-10-22T10:39:48.498" v="718"/>
        <pc:sldMkLst>
          <pc:docMk/>
          <pc:sldMk cId="3820294678" sldId="259"/>
        </pc:sldMkLst>
        <pc:picChg chg="add">
          <ac:chgData name="kuber raj kunal" userId="ff53f78b27f9dcad" providerId="Windows Live" clId="Web-{7BAB7A8C-4472-4EE9-A5F0-401592791730}" dt="2021-10-22T10:39:48.498" v="718"/>
          <ac:picMkLst>
            <pc:docMk/>
            <pc:sldMk cId="3820294678" sldId="259"/>
            <ac:picMk id="2" creationId="{CC9C7685-36D7-4119-A3ED-4F257B97CDC5}"/>
          </ac:picMkLst>
        </pc:picChg>
      </pc:sldChg>
      <pc:sldChg chg="addSp">
        <pc:chgData name="kuber raj kunal" userId="ff53f78b27f9dcad" providerId="Windows Live" clId="Web-{7BAB7A8C-4472-4EE9-A5F0-401592791730}" dt="2021-10-22T10:39:49.436" v="719"/>
        <pc:sldMkLst>
          <pc:docMk/>
          <pc:sldMk cId="983842019" sldId="260"/>
        </pc:sldMkLst>
        <pc:picChg chg="add">
          <ac:chgData name="kuber raj kunal" userId="ff53f78b27f9dcad" providerId="Windows Live" clId="Web-{7BAB7A8C-4472-4EE9-A5F0-401592791730}" dt="2021-10-22T10:39:49.436" v="719"/>
          <ac:picMkLst>
            <pc:docMk/>
            <pc:sldMk cId="983842019" sldId="260"/>
            <ac:picMk id="2" creationId="{45091085-303D-4777-BA24-1D58A957BC45}"/>
          </ac:picMkLst>
        </pc:picChg>
      </pc:sldChg>
      <pc:sldChg chg="addSp">
        <pc:chgData name="kuber raj kunal" userId="ff53f78b27f9dcad" providerId="Windows Live" clId="Web-{7BAB7A8C-4472-4EE9-A5F0-401592791730}" dt="2021-10-22T10:39:50.670" v="721"/>
        <pc:sldMkLst>
          <pc:docMk/>
          <pc:sldMk cId="3349136917" sldId="261"/>
        </pc:sldMkLst>
        <pc:picChg chg="add">
          <ac:chgData name="kuber raj kunal" userId="ff53f78b27f9dcad" providerId="Windows Live" clId="Web-{7BAB7A8C-4472-4EE9-A5F0-401592791730}" dt="2021-10-22T10:39:50.670" v="721"/>
          <ac:picMkLst>
            <pc:docMk/>
            <pc:sldMk cId="3349136917" sldId="261"/>
            <ac:picMk id="2" creationId="{F4D15DC3-30D6-4389-B068-EC124A784F25}"/>
          </ac:picMkLst>
        </pc:picChg>
      </pc:sldChg>
      <pc:sldChg chg="addSp">
        <pc:chgData name="kuber raj kunal" userId="ff53f78b27f9dcad" providerId="Windows Live" clId="Web-{7BAB7A8C-4472-4EE9-A5F0-401592791730}" dt="2021-10-22T10:39:51.670" v="723"/>
        <pc:sldMkLst>
          <pc:docMk/>
          <pc:sldMk cId="2664048747" sldId="262"/>
        </pc:sldMkLst>
        <pc:picChg chg="add">
          <ac:chgData name="kuber raj kunal" userId="ff53f78b27f9dcad" providerId="Windows Live" clId="Web-{7BAB7A8C-4472-4EE9-A5F0-401592791730}" dt="2021-10-22T10:39:51.670" v="723"/>
          <ac:picMkLst>
            <pc:docMk/>
            <pc:sldMk cId="2664048747" sldId="262"/>
            <ac:picMk id="5" creationId="{28DDEF54-D22A-4684-B593-891693D08AC5}"/>
          </ac:picMkLst>
        </pc:picChg>
      </pc:sldChg>
      <pc:sldChg chg="addSp">
        <pc:chgData name="kuber raj kunal" userId="ff53f78b27f9dcad" providerId="Windows Live" clId="Web-{7BAB7A8C-4472-4EE9-A5F0-401592791730}" dt="2021-10-22T10:39:52.717" v="725"/>
        <pc:sldMkLst>
          <pc:docMk/>
          <pc:sldMk cId="2795642164" sldId="263"/>
        </pc:sldMkLst>
        <pc:picChg chg="add">
          <ac:chgData name="kuber raj kunal" userId="ff53f78b27f9dcad" providerId="Windows Live" clId="Web-{7BAB7A8C-4472-4EE9-A5F0-401592791730}" dt="2021-10-22T10:39:52.717" v="725"/>
          <ac:picMkLst>
            <pc:docMk/>
            <pc:sldMk cId="2795642164" sldId="263"/>
            <ac:picMk id="5" creationId="{053E68B6-382D-44BD-B47B-7F3D5F07C03D}"/>
          </ac:picMkLst>
        </pc:picChg>
      </pc:sldChg>
      <pc:sldChg chg="addSp modSp">
        <pc:chgData name="kuber raj kunal" userId="ff53f78b27f9dcad" providerId="Windows Live" clId="Web-{7BAB7A8C-4472-4EE9-A5F0-401592791730}" dt="2021-10-22T10:39:53.311" v="726"/>
        <pc:sldMkLst>
          <pc:docMk/>
          <pc:sldMk cId="2065066932" sldId="264"/>
        </pc:sldMkLst>
        <pc:spChg chg="mod">
          <ac:chgData name="kuber raj kunal" userId="ff53f78b27f9dcad" providerId="Windows Live" clId="Web-{7BAB7A8C-4472-4EE9-A5F0-401592791730}" dt="2021-10-22T10:34:28.286" v="683" actId="20577"/>
          <ac:spMkLst>
            <pc:docMk/>
            <pc:sldMk cId="2065066932" sldId="264"/>
            <ac:spMk id="3" creationId="{39A5D64B-A172-4599-9E3D-238292E29939}"/>
          </ac:spMkLst>
        </pc:spChg>
        <pc:picChg chg="add">
          <ac:chgData name="kuber raj kunal" userId="ff53f78b27f9dcad" providerId="Windows Live" clId="Web-{7BAB7A8C-4472-4EE9-A5F0-401592791730}" dt="2021-10-22T10:39:53.311" v="726"/>
          <ac:picMkLst>
            <pc:docMk/>
            <pc:sldMk cId="2065066932" sldId="264"/>
            <ac:picMk id="2" creationId="{E468DDDA-3AAD-4A05-BF32-A61FC9908CDD}"/>
          </ac:picMkLst>
        </pc:picChg>
      </pc:sldChg>
      <pc:sldChg chg="addSp">
        <pc:chgData name="kuber raj kunal" userId="ff53f78b27f9dcad" providerId="Windows Live" clId="Web-{7BAB7A8C-4472-4EE9-A5F0-401592791730}" dt="2021-10-22T10:39:53.998" v="728"/>
        <pc:sldMkLst>
          <pc:docMk/>
          <pc:sldMk cId="2470637970" sldId="265"/>
        </pc:sldMkLst>
        <pc:picChg chg="add">
          <ac:chgData name="kuber raj kunal" userId="ff53f78b27f9dcad" providerId="Windows Live" clId="Web-{7BAB7A8C-4472-4EE9-A5F0-401592791730}" dt="2021-10-22T10:39:53.811" v="727"/>
          <ac:picMkLst>
            <pc:docMk/>
            <pc:sldMk cId="2470637970" sldId="265"/>
            <ac:picMk id="2" creationId="{0B92534B-E24C-4DC3-A73F-3E9A708406F7}"/>
          </ac:picMkLst>
        </pc:picChg>
        <pc:picChg chg="add">
          <ac:chgData name="kuber raj kunal" userId="ff53f78b27f9dcad" providerId="Windows Live" clId="Web-{7BAB7A8C-4472-4EE9-A5F0-401592791730}" dt="2021-10-22T10:39:53.998" v="728"/>
          <ac:picMkLst>
            <pc:docMk/>
            <pc:sldMk cId="2470637970" sldId="265"/>
            <ac:picMk id="5" creationId="{0576D748-ACFD-4B18-8950-DE46AF6A00E1}"/>
          </ac:picMkLst>
        </pc:picChg>
      </pc:sldChg>
      <pc:sldChg chg="addSp delSp modSp">
        <pc:chgData name="kuber raj kunal" userId="ff53f78b27f9dcad" providerId="Windows Live" clId="Web-{7BAB7A8C-4472-4EE9-A5F0-401592791730}" dt="2021-10-22T10:39:57.389" v="729"/>
        <pc:sldMkLst>
          <pc:docMk/>
          <pc:sldMk cId="2993782323" sldId="267"/>
        </pc:sldMkLst>
        <pc:spChg chg="add mod">
          <ac:chgData name="kuber raj kunal" userId="ff53f78b27f9dcad" providerId="Windows Live" clId="Web-{7BAB7A8C-4472-4EE9-A5F0-401592791730}" dt="2021-10-22T10:30:30.952" v="640" actId="20577"/>
          <ac:spMkLst>
            <pc:docMk/>
            <pc:sldMk cId="2993782323" sldId="267"/>
            <ac:spMk id="2" creationId="{EC8D38B7-2F66-4FAC-9EC2-F1EC83A23FD2}"/>
          </ac:spMkLst>
        </pc:spChg>
        <pc:spChg chg="add mod">
          <ac:chgData name="kuber raj kunal" userId="ff53f78b27f9dcad" providerId="Windows Live" clId="Web-{7BAB7A8C-4472-4EE9-A5F0-401592791730}" dt="2021-10-22T10:32:22.486" v="661"/>
          <ac:spMkLst>
            <pc:docMk/>
            <pc:sldMk cId="2993782323" sldId="267"/>
            <ac:spMk id="3" creationId="{6541F915-2BEE-4B84-B0DE-59CADFE8AFD7}"/>
          </ac:spMkLst>
        </pc:spChg>
        <pc:spChg chg="add del mod">
          <ac:chgData name="kuber raj kunal" userId="ff53f78b27f9dcad" providerId="Windows Live" clId="Web-{7BAB7A8C-4472-4EE9-A5F0-401592791730}" dt="2021-10-22T10:32:53.018" v="664"/>
          <ac:spMkLst>
            <pc:docMk/>
            <pc:sldMk cId="2993782323" sldId="267"/>
            <ac:spMk id="4" creationId="{A82A0C6E-BA6B-4CB6-A0BB-B5C17B657CC8}"/>
          </ac:spMkLst>
        </pc:spChg>
        <pc:picChg chg="add">
          <ac:chgData name="kuber raj kunal" userId="ff53f78b27f9dcad" providerId="Windows Live" clId="Web-{7BAB7A8C-4472-4EE9-A5F0-401592791730}" dt="2021-10-22T10:39:57.389" v="729"/>
          <ac:picMkLst>
            <pc:docMk/>
            <pc:sldMk cId="2993782323" sldId="267"/>
            <ac:picMk id="6" creationId="{E6EEA190-B090-412A-8A75-99E2109E5BCF}"/>
          </ac:picMkLst>
        </pc:picChg>
        <pc:picChg chg="del mod">
          <ac:chgData name="kuber raj kunal" userId="ff53f78b27f9dcad" providerId="Windows Live" clId="Web-{7BAB7A8C-4472-4EE9-A5F0-401592791730}" dt="2021-10-22T10:32:55.237" v="665"/>
          <ac:picMkLst>
            <pc:docMk/>
            <pc:sldMk cId="2993782323" sldId="267"/>
            <ac:picMk id="10" creationId="{B5C411E6-59C7-4D22-AC47-38DC4866D2D9}"/>
          </ac:picMkLst>
        </pc:picChg>
        <pc:cxnChg chg="add mod">
          <ac:chgData name="kuber raj kunal" userId="ff53f78b27f9dcad" providerId="Windows Live" clId="Web-{7BAB7A8C-4472-4EE9-A5F0-401592791730}" dt="2021-10-22T10:31:38.438" v="653" actId="14100"/>
          <ac:cxnSpMkLst>
            <pc:docMk/>
            <pc:sldMk cId="2993782323" sldId="267"/>
            <ac:cxnSpMk id="5" creationId="{C86B1982-8353-4874-9B04-D6B80BEDF6F4}"/>
          </ac:cxnSpMkLst>
        </pc:cxnChg>
        <pc:cxnChg chg="add del mod">
          <ac:chgData name="kuber raj kunal" userId="ff53f78b27f9dcad" providerId="Windows Live" clId="Web-{7BAB7A8C-4472-4EE9-A5F0-401592791730}" dt="2021-10-22T10:32:51.752" v="663"/>
          <ac:cxnSpMkLst>
            <pc:docMk/>
            <pc:sldMk cId="2993782323" sldId="267"/>
            <ac:cxnSpMk id="7" creationId="{399497FE-BDD8-42C7-A116-862A4F186A01}"/>
          </ac:cxnSpMkLst>
        </pc:cxnChg>
      </pc:sldChg>
      <pc:sldChg chg="addSp modSp">
        <pc:chgData name="kuber raj kunal" userId="ff53f78b27f9dcad" providerId="Windows Live" clId="Web-{7BAB7A8C-4472-4EE9-A5F0-401592791730}" dt="2021-10-22T10:39:57.687" v="730"/>
        <pc:sldMkLst>
          <pc:docMk/>
          <pc:sldMk cId="2538264643" sldId="268"/>
        </pc:sldMkLst>
        <pc:spChg chg="mod">
          <ac:chgData name="kuber raj kunal" userId="ff53f78b27f9dcad" providerId="Windows Live" clId="Web-{7BAB7A8C-4472-4EE9-A5F0-401592791730}" dt="2021-10-22T10:34:14.192" v="681" actId="1076"/>
          <ac:spMkLst>
            <pc:docMk/>
            <pc:sldMk cId="2538264643" sldId="268"/>
            <ac:spMk id="3" creationId="{C60B13F4-BB0B-4D7F-9B73-DFA80CE513D3}"/>
          </ac:spMkLst>
        </pc:spChg>
        <pc:picChg chg="add">
          <ac:chgData name="kuber raj kunal" userId="ff53f78b27f9dcad" providerId="Windows Live" clId="Web-{7BAB7A8C-4472-4EE9-A5F0-401592791730}" dt="2021-10-22T10:39:57.687" v="730"/>
          <ac:picMkLst>
            <pc:docMk/>
            <pc:sldMk cId="2538264643" sldId="268"/>
            <ac:picMk id="2" creationId="{06D3B039-E17D-435F-B838-A9644D6CF85A}"/>
          </ac:picMkLst>
        </pc:picChg>
      </pc:sldChg>
      <pc:sldChg chg="addSp delSp modSp">
        <pc:chgData name="kuber raj kunal" userId="ff53f78b27f9dcad" providerId="Windows Live" clId="Web-{7BAB7A8C-4472-4EE9-A5F0-401592791730}" dt="2021-10-22T10:40:00.280" v="731"/>
        <pc:sldMkLst>
          <pc:docMk/>
          <pc:sldMk cId="2384809426" sldId="269"/>
        </pc:sldMkLst>
        <pc:spChg chg="del mod">
          <ac:chgData name="kuber raj kunal" userId="ff53f78b27f9dcad" providerId="Windows Live" clId="Web-{7BAB7A8C-4472-4EE9-A5F0-401592791730}" dt="2021-10-22T10:33:41.613" v="671"/>
          <ac:spMkLst>
            <pc:docMk/>
            <pc:sldMk cId="2384809426" sldId="269"/>
            <ac:spMk id="5" creationId="{AD7D7CC2-3A41-4768-90ED-F3AC3609B55B}"/>
          </ac:spMkLst>
        </pc:spChg>
        <pc:picChg chg="add">
          <ac:chgData name="kuber raj kunal" userId="ff53f78b27f9dcad" providerId="Windows Live" clId="Web-{7BAB7A8C-4472-4EE9-A5F0-401592791730}" dt="2021-10-22T10:40:00.280" v="731"/>
          <ac:picMkLst>
            <pc:docMk/>
            <pc:sldMk cId="2384809426" sldId="269"/>
            <ac:picMk id="3" creationId="{0997C459-D9EB-4624-8026-F2D5A2A9D289}"/>
          </ac:picMkLst>
        </pc:picChg>
      </pc:sldChg>
      <pc:sldChg chg="addSp modSp">
        <pc:chgData name="kuber raj kunal" userId="ff53f78b27f9dcad" providerId="Windows Live" clId="Web-{7BAB7A8C-4472-4EE9-A5F0-401592791730}" dt="2021-10-22T10:39:51.155" v="722"/>
        <pc:sldMkLst>
          <pc:docMk/>
          <pc:sldMk cId="107722686" sldId="270"/>
        </pc:sldMkLst>
        <pc:spChg chg="mod">
          <ac:chgData name="kuber raj kunal" userId="ff53f78b27f9dcad" providerId="Windows Live" clId="Web-{7BAB7A8C-4472-4EE9-A5F0-401592791730}" dt="2021-10-22T10:36:24.164" v="711" actId="1076"/>
          <ac:spMkLst>
            <pc:docMk/>
            <pc:sldMk cId="107722686" sldId="270"/>
            <ac:spMk id="2" creationId="{A5F63BDC-476B-4D85-BF63-43016EFEFC9E}"/>
          </ac:spMkLst>
        </pc:spChg>
        <pc:picChg chg="add">
          <ac:chgData name="kuber raj kunal" userId="ff53f78b27f9dcad" providerId="Windows Live" clId="Web-{7BAB7A8C-4472-4EE9-A5F0-401592791730}" dt="2021-10-22T10:39:51.155" v="722"/>
          <ac:picMkLst>
            <pc:docMk/>
            <pc:sldMk cId="107722686" sldId="270"/>
            <ac:picMk id="4" creationId="{9FF79915-7FFA-4F3A-98C9-198CE5DEFACC}"/>
          </ac:picMkLst>
        </pc:picChg>
      </pc:sldChg>
      <pc:sldChg chg="addSp modSp">
        <pc:chgData name="kuber raj kunal" userId="ff53f78b27f9dcad" providerId="Windows Live" clId="Web-{7BAB7A8C-4472-4EE9-A5F0-401592791730}" dt="2021-10-22T10:39:52.248" v="724"/>
        <pc:sldMkLst>
          <pc:docMk/>
          <pc:sldMk cId="1960810183" sldId="271"/>
        </pc:sldMkLst>
        <pc:spChg chg="mod">
          <ac:chgData name="kuber raj kunal" userId="ff53f78b27f9dcad" providerId="Windows Live" clId="Web-{7BAB7A8C-4472-4EE9-A5F0-401592791730}" dt="2021-10-22T10:35:44.601" v="703" actId="1076"/>
          <ac:spMkLst>
            <pc:docMk/>
            <pc:sldMk cId="1960810183" sldId="271"/>
            <ac:spMk id="2" creationId="{74E6E855-A2EB-4109-8EE9-83D4F5B34A40}"/>
          </ac:spMkLst>
        </pc:spChg>
        <pc:picChg chg="add">
          <ac:chgData name="kuber raj kunal" userId="ff53f78b27f9dcad" providerId="Windows Live" clId="Web-{7BAB7A8C-4472-4EE9-A5F0-401592791730}" dt="2021-10-22T10:39:52.248" v="724"/>
          <ac:picMkLst>
            <pc:docMk/>
            <pc:sldMk cId="1960810183" sldId="271"/>
            <ac:picMk id="4" creationId="{0221DC96-2B65-459A-B7CD-588D1C8B6AA6}"/>
          </ac:picMkLst>
        </pc:picChg>
      </pc:sldChg>
      <pc:sldChg chg="addSp">
        <pc:chgData name="kuber raj kunal" userId="ff53f78b27f9dcad" providerId="Windows Live" clId="Web-{7BAB7A8C-4472-4EE9-A5F0-401592791730}" dt="2021-10-22T10:39:50.295" v="720"/>
        <pc:sldMkLst>
          <pc:docMk/>
          <pc:sldMk cId="1128479165" sldId="272"/>
        </pc:sldMkLst>
        <pc:picChg chg="add">
          <ac:chgData name="kuber raj kunal" userId="ff53f78b27f9dcad" providerId="Windows Live" clId="Web-{7BAB7A8C-4472-4EE9-A5F0-401592791730}" dt="2021-10-22T10:39:50.295" v="720"/>
          <ac:picMkLst>
            <pc:docMk/>
            <pc:sldMk cId="1128479165" sldId="272"/>
            <ac:picMk id="4" creationId="{A0E79960-BEDD-486F-9CFA-90C39DC059B7}"/>
          </ac:picMkLst>
        </pc:picChg>
      </pc:sldChg>
      <pc:sldChg chg="addSp">
        <pc:chgData name="kuber raj kunal" userId="ff53f78b27f9dcad" providerId="Windows Live" clId="Web-{7BAB7A8C-4472-4EE9-A5F0-401592791730}" dt="2021-10-22T10:40:09.014" v="736"/>
        <pc:sldMkLst>
          <pc:docMk/>
          <pc:sldMk cId="3671494935" sldId="273"/>
        </pc:sldMkLst>
        <pc:picChg chg="add">
          <ac:chgData name="kuber raj kunal" userId="ff53f78b27f9dcad" providerId="Windows Live" clId="Web-{7BAB7A8C-4472-4EE9-A5F0-401592791730}" dt="2021-10-22T10:40:09.014" v="736"/>
          <ac:picMkLst>
            <pc:docMk/>
            <pc:sldMk cId="3671494935" sldId="273"/>
            <ac:picMk id="2" creationId="{D4C52633-D05E-4D28-B1DE-50209C12CE00}"/>
          </ac:picMkLst>
        </pc:picChg>
      </pc:sldChg>
      <pc:sldChg chg="addSp modSp ord">
        <pc:chgData name="kuber raj kunal" userId="ff53f78b27f9dcad" providerId="Windows Live" clId="Web-{7BAB7A8C-4472-4EE9-A5F0-401592791730}" dt="2021-10-22T10:40:01.749" v="734"/>
        <pc:sldMkLst>
          <pc:docMk/>
          <pc:sldMk cId="3007101510" sldId="274"/>
        </pc:sldMkLst>
        <pc:spChg chg="add mod">
          <ac:chgData name="kuber raj kunal" userId="ff53f78b27f9dcad" providerId="Windows Live" clId="Web-{7BAB7A8C-4472-4EE9-A5F0-401592791730}" dt="2021-10-22T10:14:02.690" v="265" actId="20577"/>
          <ac:spMkLst>
            <pc:docMk/>
            <pc:sldMk cId="3007101510" sldId="274"/>
            <ac:spMk id="2" creationId="{38498C42-2C7E-477B-BB04-D18060AF49EB}"/>
          </ac:spMkLst>
        </pc:spChg>
        <pc:picChg chg="add">
          <ac:chgData name="kuber raj kunal" userId="ff53f78b27f9dcad" providerId="Windows Live" clId="Web-{7BAB7A8C-4472-4EE9-A5F0-401592791730}" dt="2021-10-22T10:40:01.749" v="734"/>
          <ac:picMkLst>
            <pc:docMk/>
            <pc:sldMk cId="3007101510" sldId="274"/>
            <ac:picMk id="5" creationId="{51A90505-03E6-4842-87EB-85C64F3DA30A}"/>
          </ac:picMkLst>
        </pc:picChg>
      </pc:sldChg>
      <pc:sldChg chg="addSp delSp ord">
        <pc:chgData name="kuber raj kunal" userId="ff53f78b27f9dcad" providerId="Windows Live" clId="Web-{7BAB7A8C-4472-4EE9-A5F0-401592791730}" dt="2021-10-22T10:40:27.312" v="737"/>
        <pc:sldMkLst>
          <pc:docMk/>
          <pc:sldMk cId="654016112" sldId="275"/>
        </pc:sldMkLst>
        <pc:spChg chg="add">
          <ac:chgData name="kuber raj kunal" userId="ff53f78b27f9dcad" providerId="Windows Live" clId="Web-{7BAB7A8C-4472-4EE9-A5F0-401592791730}" dt="2021-10-22T10:12:25.672" v="176"/>
          <ac:spMkLst>
            <pc:docMk/>
            <pc:sldMk cId="654016112" sldId="275"/>
            <ac:spMk id="2" creationId="{DB3E62A9-013C-4B86-ADFC-EC02A795E54D}"/>
          </ac:spMkLst>
        </pc:spChg>
        <pc:picChg chg="add">
          <ac:chgData name="kuber raj kunal" userId="ff53f78b27f9dcad" providerId="Windows Live" clId="Web-{7BAB7A8C-4472-4EE9-A5F0-401592791730}" dt="2021-10-22T10:40:01.327" v="733"/>
          <ac:picMkLst>
            <pc:docMk/>
            <pc:sldMk cId="654016112" sldId="275"/>
            <ac:picMk id="6" creationId="{5A67602D-1C48-4951-AF89-A9BBE445AB12}"/>
          </ac:picMkLst>
        </pc:picChg>
        <pc:picChg chg="add del">
          <ac:chgData name="kuber raj kunal" userId="ff53f78b27f9dcad" providerId="Windows Live" clId="Web-{7BAB7A8C-4472-4EE9-A5F0-401592791730}" dt="2021-10-22T10:40:27.312" v="737"/>
          <ac:picMkLst>
            <pc:docMk/>
            <pc:sldMk cId="654016112" sldId="275"/>
            <ac:picMk id="8" creationId="{FE0EFA00-DC26-445C-9A37-DF1803E3BEB1}"/>
          </ac:picMkLst>
        </pc:picChg>
      </pc:sldChg>
      <pc:sldChg chg="addSp modSp">
        <pc:chgData name="kuber raj kunal" userId="ff53f78b27f9dcad" providerId="Windows Live" clId="Web-{7BAB7A8C-4472-4EE9-A5F0-401592791730}" dt="2021-10-22T10:39:40.592" v="715"/>
        <pc:sldMkLst>
          <pc:docMk/>
          <pc:sldMk cId="2341589441" sldId="276"/>
        </pc:sldMkLst>
        <pc:spChg chg="add mod">
          <ac:chgData name="kuber raj kunal" userId="ff53f78b27f9dcad" providerId="Windows Live" clId="Web-{7BAB7A8C-4472-4EE9-A5F0-401592791730}" dt="2021-10-22T10:12:07.781" v="175" actId="20577"/>
          <ac:spMkLst>
            <pc:docMk/>
            <pc:sldMk cId="2341589441" sldId="276"/>
            <ac:spMk id="2" creationId="{93B58F7D-1FC6-4735-B022-12598062B5B8}"/>
          </ac:spMkLst>
        </pc:spChg>
        <pc:picChg chg="add">
          <ac:chgData name="kuber raj kunal" userId="ff53f78b27f9dcad" providerId="Windows Live" clId="Web-{7BAB7A8C-4472-4EE9-A5F0-401592791730}" dt="2021-10-22T10:39:40.592" v="715"/>
          <ac:picMkLst>
            <pc:docMk/>
            <pc:sldMk cId="2341589441" sldId="276"/>
            <ac:picMk id="5" creationId="{329744DF-8586-40BA-9EC8-D0E96DBE1B1B}"/>
          </ac:picMkLst>
        </pc:picChg>
      </pc:sldChg>
      <pc:sldChg chg="addSp modSp">
        <pc:chgData name="kuber raj kunal" userId="ff53f78b27f9dcad" providerId="Windows Live" clId="Web-{7BAB7A8C-4472-4EE9-A5F0-401592791730}" dt="2021-10-22T10:39:40.060" v="714"/>
        <pc:sldMkLst>
          <pc:docMk/>
          <pc:sldMk cId="4183004948" sldId="277"/>
        </pc:sldMkLst>
        <pc:spChg chg="add mod">
          <ac:chgData name="kuber raj kunal" userId="ff53f78b27f9dcad" providerId="Windows Live" clId="Web-{7BAB7A8C-4472-4EE9-A5F0-401592791730}" dt="2021-10-22T10:11:19.920" v="116" actId="20577"/>
          <ac:spMkLst>
            <pc:docMk/>
            <pc:sldMk cId="4183004948" sldId="277"/>
            <ac:spMk id="2" creationId="{9B656861-2F01-44EC-BD91-293167213504}"/>
          </ac:spMkLst>
        </pc:spChg>
        <pc:picChg chg="add">
          <ac:chgData name="kuber raj kunal" userId="ff53f78b27f9dcad" providerId="Windows Live" clId="Web-{7BAB7A8C-4472-4EE9-A5F0-401592791730}" dt="2021-10-22T10:39:40.060" v="714"/>
          <ac:picMkLst>
            <pc:docMk/>
            <pc:sldMk cId="4183004948" sldId="277"/>
            <ac:picMk id="3" creationId="{6C8EE568-0216-43FC-9EDA-41D9FA176B36}"/>
          </ac:picMkLst>
        </pc:picChg>
      </pc:sldChg>
      <pc:sldChg chg="addSp modSp new ord">
        <pc:chgData name="kuber raj kunal" userId="ff53f78b27f9dcad" providerId="Windows Live" clId="Web-{7BAB7A8C-4472-4EE9-A5F0-401592791730}" dt="2021-10-22T10:39:40.670" v="716"/>
        <pc:sldMkLst>
          <pc:docMk/>
          <pc:sldMk cId="2006332927" sldId="278"/>
        </pc:sldMkLst>
        <pc:spChg chg="add mod">
          <ac:chgData name="kuber raj kunal" userId="ff53f78b27f9dcad" providerId="Windows Live" clId="Web-{7BAB7A8C-4472-4EE9-A5F0-401592791730}" dt="2021-10-22T10:08:08.806" v="3" actId="1076"/>
          <ac:spMkLst>
            <pc:docMk/>
            <pc:sldMk cId="2006332927" sldId="278"/>
            <ac:spMk id="2" creationId="{CAF7101C-067E-4925-AC6B-A0461A776D5D}"/>
          </ac:spMkLst>
        </pc:spChg>
        <pc:spChg chg="add">
          <ac:chgData name="kuber raj kunal" userId="ff53f78b27f9dcad" providerId="Windows Live" clId="Web-{7BAB7A8C-4472-4EE9-A5F0-401592791730}" dt="2021-10-22T10:08:02.680" v="2"/>
          <ac:spMkLst>
            <pc:docMk/>
            <pc:sldMk cId="2006332927" sldId="278"/>
            <ac:spMk id="3" creationId="{84A23E40-B22A-4E9E-B9C4-C65F175570E1}"/>
          </ac:spMkLst>
        </pc:spChg>
        <pc:picChg chg="add">
          <ac:chgData name="kuber raj kunal" userId="ff53f78b27f9dcad" providerId="Windows Live" clId="Web-{7BAB7A8C-4472-4EE9-A5F0-401592791730}" dt="2021-10-22T10:39:40.670" v="716"/>
          <ac:picMkLst>
            <pc:docMk/>
            <pc:sldMk cId="2006332927" sldId="278"/>
            <ac:picMk id="5" creationId="{6D517221-F5BB-4E49-98DE-215DFCBE684A}"/>
          </ac:picMkLst>
        </pc:picChg>
      </pc:sldChg>
      <pc:sldChg chg="addSp modSp new">
        <pc:chgData name="kuber raj kunal" userId="ff53f78b27f9dcad" providerId="Windows Live" clId="Web-{7BAB7A8C-4472-4EE9-A5F0-401592791730}" dt="2021-10-22T10:40:00.748" v="732"/>
        <pc:sldMkLst>
          <pc:docMk/>
          <pc:sldMk cId="77396092" sldId="279"/>
        </pc:sldMkLst>
        <pc:spChg chg="add mod">
          <ac:chgData name="kuber raj kunal" userId="ff53f78b27f9dcad" providerId="Windows Live" clId="Web-{7BAB7A8C-4472-4EE9-A5F0-401592791730}" dt="2021-10-22T10:33:58.864" v="677" actId="20577"/>
          <ac:spMkLst>
            <pc:docMk/>
            <pc:sldMk cId="77396092" sldId="279"/>
            <ac:spMk id="3" creationId="{397CECD7-9165-4EDB-A0C2-33E79E1CE4D6}"/>
          </ac:spMkLst>
        </pc:spChg>
        <pc:picChg chg="add">
          <ac:chgData name="kuber raj kunal" userId="ff53f78b27f9dcad" providerId="Windows Live" clId="Web-{7BAB7A8C-4472-4EE9-A5F0-401592791730}" dt="2021-10-22T10:40:00.748" v="732"/>
          <ac:picMkLst>
            <pc:docMk/>
            <pc:sldMk cId="77396092" sldId="279"/>
            <ac:picMk id="5" creationId="{A0878B4E-1249-4F12-BA41-CAE0D2015750}"/>
          </ac:picMkLst>
        </pc:picChg>
      </pc:sldChg>
    </pc:docChg>
  </pc:docChgLst>
  <pc:docChgLst>
    <pc:chgData name="kuber raj kunal" userId="ff53f78b27f9dcad" providerId="Windows Live" clId="Web-{FAE11FEF-5C78-4828-B3EA-29E56D367E77}"/>
    <pc:docChg chg="addSld modSection">
      <pc:chgData name="kuber raj kunal" userId="ff53f78b27f9dcad" providerId="Windows Live" clId="Web-{FAE11FEF-5C78-4828-B3EA-29E56D367E77}" dt="2021-10-22T09:42:21.071" v="3"/>
      <pc:docMkLst>
        <pc:docMk/>
      </pc:docMkLst>
      <pc:sldChg chg="add">
        <pc:chgData name="kuber raj kunal" userId="ff53f78b27f9dcad" providerId="Windows Live" clId="Web-{FAE11FEF-5C78-4828-B3EA-29E56D367E77}" dt="2021-10-22T09:42:21.040" v="0"/>
        <pc:sldMkLst>
          <pc:docMk/>
          <pc:sldMk cId="3007101510" sldId="274"/>
        </pc:sldMkLst>
      </pc:sldChg>
      <pc:sldChg chg="add">
        <pc:chgData name="kuber raj kunal" userId="ff53f78b27f9dcad" providerId="Windows Live" clId="Web-{FAE11FEF-5C78-4828-B3EA-29E56D367E77}" dt="2021-10-22T09:42:21.040" v="1"/>
        <pc:sldMkLst>
          <pc:docMk/>
          <pc:sldMk cId="654016112" sldId="275"/>
        </pc:sldMkLst>
      </pc:sldChg>
      <pc:sldChg chg="add">
        <pc:chgData name="kuber raj kunal" userId="ff53f78b27f9dcad" providerId="Windows Live" clId="Web-{FAE11FEF-5C78-4828-B3EA-29E56D367E77}" dt="2021-10-22T09:42:21.071" v="2"/>
        <pc:sldMkLst>
          <pc:docMk/>
          <pc:sldMk cId="2341589441" sldId="276"/>
        </pc:sldMkLst>
      </pc:sldChg>
      <pc:sldChg chg="add">
        <pc:chgData name="kuber raj kunal" userId="ff53f78b27f9dcad" providerId="Windows Live" clId="Web-{FAE11FEF-5C78-4828-B3EA-29E56D367E77}" dt="2021-10-22T09:42:21.071" v="3"/>
        <pc:sldMkLst>
          <pc:docMk/>
          <pc:sldMk cId="4183004948" sldId="277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25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742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626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4982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011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920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250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56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412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100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140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51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2324885" y="1344116"/>
            <a:ext cx="7053542" cy="1180711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lvl="0"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ts val="3100"/>
            </a:pPr>
            <a:r>
              <a:rPr lang="en-US" sz="3300" b="1" dirty="0">
                <a:solidFill>
                  <a:srgbClr val="FF0000"/>
                </a:solidFill>
                <a:latin typeface="Calibri"/>
                <a:ea typeface="+mj-ea"/>
                <a:cs typeface="Calibri"/>
              </a:rPr>
              <a:t>WRITING TO A TEXT FILE</a:t>
            </a:r>
            <a:endParaRPr lang="en-US" dirty="0">
              <a:ea typeface="+mj-ea"/>
            </a:endParaRPr>
          </a:p>
          <a:p>
            <a:pPr lvl="0"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ts val="3100"/>
            </a:pPr>
            <a:r>
              <a:rPr lang="en-US" sz="3300" b="1" u="none" strike="noStrike" cap="none" dirty="0">
                <a:solidFill>
                  <a:srgbClr val="FF0000"/>
                </a:solidFill>
                <a:latin typeface="Calibri"/>
                <a:ea typeface="+mj-ea"/>
                <a:cs typeface="Calibri"/>
                <a:sym typeface="Calibri"/>
              </a:rPr>
              <a:t>PERIOD-3</a:t>
            </a:r>
            <a:endParaRPr lang="en-US" sz="3300" b="1" u="none" strike="noStrike" cap="none" dirty="0">
              <a:solidFill>
                <a:srgbClr val="FF0000"/>
              </a:solidFill>
              <a:latin typeface="Calibri"/>
              <a:ea typeface="+mj-ea"/>
              <a:cs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321647" y="3727225"/>
            <a:ext cx="3998796" cy="1425899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defTabSz="457200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n-US" sz="1800" b="1" dirty="0">
                <a:solidFill>
                  <a:srgbClr val="000000"/>
                </a:solidFill>
                <a:latin typeface="Calibri"/>
                <a:ea typeface="+mj-ea"/>
                <a:cs typeface="Calibri"/>
              </a:rPr>
              <a:t>SUBJECT: </a:t>
            </a:r>
            <a:r>
              <a:rPr lang="en-US" b="1" dirty="0">
                <a:solidFill>
                  <a:srgbClr val="000000"/>
                </a:solidFill>
                <a:latin typeface="Calibri"/>
                <a:ea typeface="+mj-ea"/>
                <a:cs typeface="Calibri"/>
              </a:rPr>
              <a:t>COMPUTER SCIENCE</a:t>
            </a:r>
          </a:p>
          <a:p>
            <a:pPr defTabSz="457200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n-US" sz="1800" b="1" dirty="0">
                <a:solidFill>
                  <a:srgbClr val="000000"/>
                </a:solidFill>
                <a:latin typeface="Calibri"/>
                <a:ea typeface="+mj-ea"/>
                <a:cs typeface="Calibri"/>
              </a:rPr>
              <a:t>CHAPTER NUMBER:</a:t>
            </a:r>
            <a:r>
              <a:rPr lang="en-US" b="1" dirty="0">
                <a:solidFill>
                  <a:srgbClr val="000000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Calibri"/>
                <a:ea typeface="+mj-ea"/>
                <a:cs typeface="Calibri"/>
              </a:rPr>
              <a:t>4</a:t>
            </a:r>
          </a:p>
          <a:p>
            <a:pPr defTabSz="457200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n-US" sz="1800" b="1" dirty="0">
                <a:solidFill>
                  <a:srgbClr val="000000"/>
                </a:solidFill>
                <a:latin typeface="Calibri"/>
                <a:ea typeface="+mj-ea"/>
                <a:cs typeface="Calibri"/>
              </a:rPr>
              <a:t>CHAPTER NAME:</a:t>
            </a:r>
            <a:r>
              <a:rPr lang="en-US" b="1" dirty="0">
                <a:solidFill>
                  <a:srgbClr val="000000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Calibri"/>
                <a:ea typeface="+mj-ea"/>
                <a:cs typeface="Calibri"/>
              </a:rPr>
              <a:t>FILE HANDLING</a:t>
            </a:r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/>
          <a:stretch/>
        </p:blipFill>
        <p:spPr>
          <a:xfrm>
            <a:off x="1405" y="5151761"/>
            <a:ext cx="12193083" cy="1706753"/>
          </a:xfrm>
          <a:prstGeom prst="rect">
            <a:avLst/>
          </a:prstGeom>
          <a:noFill/>
          <a:effectLst/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E68B11D3-A334-4ABB-91DA-A91DA2DA4C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2ECB864-02F7-44C6-93F6-876CD1EAD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480066"/>
            <a:ext cx="11353800" cy="4308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Create a file to hold some data, separated as lines.</a:t>
            </a:r>
            <a:endParaRPr lang="en-US" alt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3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Roboto"/>
              <a:cs typeface="Calibri" panose="020F0502020204030204" pitchFamily="34" charset="0"/>
            </a:endParaRPr>
          </a:p>
          <a:p>
            <a:pPr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fileout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= open(“student.dat”, “w”)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for I in range(s) :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       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name = input(“Enter name of student : “)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       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fileout.write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(name)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lvl="1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Calibri"/>
                <a:cs typeface="Calibri"/>
              </a:rPr>
              <a:t>fileout.write</a:t>
            </a:r>
            <a:r>
              <a:rPr lang="en-US" sz="2400" b="1" dirty="0">
                <a:solidFill>
                  <a:srgbClr val="000000"/>
                </a:solidFill>
                <a:latin typeface="Calibri"/>
                <a:cs typeface="Calibri"/>
              </a:rPr>
              <a:t>(‘\n’)                         #The newline chapter ‘\n’ written after every name</a:t>
            </a:r>
            <a:endParaRPr lang="en-US" sz="2400" dirty="0">
              <a:solidFill>
                <a:srgbClr val="000000"/>
              </a:solidFill>
              <a:ea typeface="+mn-lt"/>
              <a:cs typeface="+mn-lt"/>
            </a:endParaRPr>
          </a:p>
          <a:p>
            <a:pPr lvl="1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  <a:ea typeface="+mn-lt"/>
              <a:cs typeface="+mn-lt"/>
            </a:endParaRPr>
          </a:p>
          <a:p>
            <a:pPr lvl="1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Calibri"/>
                <a:cs typeface="Calibri"/>
              </a:rPr>
              <a:t>fileout.close</a:t>
            </a:r>
            <a:r>
              <a:rPr lang="en-US" sz="2400" b="1" dirty="0">
                <a:solidFill>
                  <a:srgbClr val="000000"/>
                </a:solidFill>
                <a:latin typeface="Calibri"/>
                <a:cs typeface="Calibri"/>
              </a:rPr>
              <a:t>( )</a:t>
            </a:r>
            <a:endParaRPr lang="en-US" sz="2400" dirty="0">
              <a:solidFill>
                <a:srgbClr val="000000"/>
              </a:solidFill>
              <a:ea typeface="+mn-lt"/>
              <a:cs typeface="+mn-lt"/>
            </a:endParaRPr>
          </a:p>
          <a:p>
            <a:pPr lvl="1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50FC1A9-E682-41A8-B19C-6CA644945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24132"/>
            <a:ext cx="31242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Code Snippet</a:t>
            </a:r>
            <a:r>
              <a:rPr lang="en-US" altLang="en-US" sz="3200" b="1" dirty="0">
                <a:solidFill>
                  <a:srgbClr val="FF0000"/>
                </a:solidFill>
                <a:latin typeface="Calibri"/>
                <a:ea typeface="Roboto"/>
                <a:cs typeface="Calibri"/>
              </a:rPr>
              <a:t>:</a:t>
            </a:r>
            <a:endParaRPr lang="en-US" alt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libri"/>
              <a:ea typeface="Roboto"/>
              <a:cs typeface="Calibri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28DDEF54-D22A-4684-B593-891693D08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048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E6E855-A2EB-4109-8EE9-83D4F5B34A40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1295400" y="609600"/>
            <a:ext cx="9415732" cy="458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Calibri"/>
                <a:ea typeface="Roboto"/>
                <a:cs typeface="Calibri"/>
              </a:rPr>
              <a:t>Sample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 run of the above code is as shown below :</a:t>
            </a:r>
            <a:endParaRPr lang="en-US" alt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libri"/>
              <a:ea typeface="Roboto"/>
              <a:cs typeface="Calibri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rgbClr val="000000"/>
              </a:solidFill>
              <a:latin typeface="Calibri"/>
              <a:ea typeface="Roboto"/>
              <a:cs typeface="Calibri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Roboto"/>
                <a:cs typeface="Calibri"/>
              </a:rPr>
              <a:t>&gt;&gt;&gt;</a:t>
            </a:r>
            <a:endParaRPr lang="en-US" altLang="en-US" sz="2800" dirty="0">
              <a:solidFill>
                <a:srgbClr val="000000"/>
              </a:solidFill>
              <a:latin typeface="Calibri"/>
              <a:ea typeface="Roboto"/>
              <a:cs typeface="Calibri"/>
            </a:endParaRPr>
          </a:p>
          <a:p>
            <a:pPr marL="0" marR="0" lvl="0" indent="0" algn="l" defTabSz="91440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name of student : Jaya</a:t>
            </a:r>
            <a:endParaRPr lang="en-US" altLang="en-US" sz="2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entury Gothic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Enter name of student : Jivin</a:t>
            </a:r>
            <a:endParaRPr lang="en-US" altLang="en-US" sz="2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Enter name of student : Jonathan</a:t>
            </a:r>
            <a:endParaRPr lang="en-US" altLang="en-US" sz="2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Enter name of student : Jagjeet</a:t>
            </a:r>
            <a:endParaRPr lang="en-US" altLang="en-US" sz="2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Enter name of student : Javed</a:t>
            </a:r>
            <a:endParaRPr lang="en-US" altLang="en-US" sz="2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221DC96-2B65-459A-B7CD-588D1C8B6A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810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5EBE25E-E7F0-4505-8127-19DFAE5B7066}"/>
              </a:ext>
            </a:extLst>
          </p:cNvPr>
          <p:cNvSpPr txBox="1"/>
          <p:nvPr/>
        </p:nvSpPr>
        <p:spPr>
          <a:xfrm>
            <a:off x="1027532" y="1219200"/>
            <a:ext cx="9783792" cy="347293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algn="just">
              <a:spcBef>
                <a:spcPts val="0"/>
              </a:spcBef>
            </a:pPr>
            <a:endParaRPr lang="en-IN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Roboto"/>
              <a:cs typeface="Calibri" panose="020F0502020204030204" pitchFamily="34" charset="0"/>
            </a:endParaRPr>
          </a:p>
          <a:p>
            <a:pPr marR="0" lvl="1" algn="just">
              <a:lnSpc>
                <a:spcPct val="120000"/>
              </a:lnSpc>
              <a:spcBef>
                <a:spcPts val="0"/>
              </a:spcBef>
            </a:pPr>
            <a:r>
              <a:rPr lang="en-IN" sz="2400" b="1" dirty="0" err="1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fileout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= open (“Student3.txt”, “w”)</a:t>
            </a: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lvl="1" algn="just">
              <a:lnSpc>
                <a:spcPct val="120000"/>
              </a:lnSpc>
            </a:pPr>
            <a:r>
              <a:rPr lang="en-IN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       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list1 = [ ]</a:t>
            </a:r>
            <a:r>
              <a:rPr lang="en-IN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</a:t>
            </a: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20000"/>
              </a:lnSpc>
            </a:pPr>
            <a:r>
              <a:rPr lang="en-IN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       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for I in range(5) :</a:t>
            </a: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lvl="1" algn="just">
              <a:lnSpc>
                <a:spcPct val="120000"/>
              </a:lnSpc>
            </a:pPr>
            <a:r>
              <a:rPr lang="en-IN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              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name = input(“Enter name of student :”)</a:t>
            </a: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lvl="1" algn="just">
              <a:lnSpc>
                <a:spcPct val="120000"/>
              </a:lnSpc>
            </a:pPr>
            <a:r>
              <a:rPr lang="en-IN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              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List1.append(name + ‘\n’)</a:t>
            </a: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lvl="1" algn="just">
              <a:lnSpc>
                <a:spcPct val="120000"/>
              </a:lnSpc>
            </a:pPr>
            <a:r>
              <a:rPr lang="en-IN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              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</a:t>
            </a:r>
            <a:r>
              <a:rPr lang="en-IN" sz="2400" b="1" dirty="0" err="1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fileout.writelines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(List1)</a:t>
            </a:r>
            <a:endParaRPr lang="en-US" sz="2400" dirty="0">
              <a:solidFill>
                <a:srgbClr val="000000"/>
              </a:solidFill>
              <a:latin typeface="Calibri"/>
              <a:ea typeface="Roboto"/>
              <a:cs typeface="Calibri"/>
            </a:endParaRPr>
          </a:p>
          <a:p>
            <a:pPr marR="0" lvl="1" algn="just">
              <a:lnSpc>
                <a:spcPct val="120000"/>
              </a:lnSpc>
              <a:spcBef>
                <a:spcPts val="0"/>
              </a:spcBef>
            </a:pPr>
            <a:r>
              <a:rPr lang="en-IN" sz="2400" b="1" dirty="0" err="1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fileout.close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( 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0701779-3734-43D6-BEFF-FD2682863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24132"/>
            <a:ext cx="31242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Writelines()</a:t>
            </a:r>
            <a:r>
              <a:rPr lang="en-US" altLang="en-US" sz="3200" b="1" dirty="0">
                <a:solidFill>
                  <a:srgbClr val="FF0000"/>
                </a:solidFill>
                <a:latin typeface="Calibri"/>
                <a:ea typeface="Roboto"/>
                <a:cs typeface="Calibri"/>
              </a:rPr>
              <a:t>:</a:t>
            </a:r>
            <a:endParaRPr lang="en-US" alt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libri" panose="020F0502020204030204" pitchFamily="34" charset="0"/>
              <a:ea typeface="Roboto"/>
              <a:cs typeface="Calibri" panose="020F0502020204030204" pitchFamily="34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53E68B6-382D-44BD-B47B-7F3D5F07C0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642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A5D64B-A172-4599-9E3D-238292E29939}"/>
              </a:ext>
            </a:extLst>
          </p:cNvPr>
          <p:cNvSpPr txBox="1"/>
          <p:nvPr/>
        </p:nvSpPr>
        <p:spPr>
          <a:xfrm>
            <a:off x="1886310" y="878464"/>
            <a:ext cx="9555193" cy="490890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algn="just">
              <a:spcBef>
                <a:spcPts val="0"/>
              </a:spcBef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Sample run of the above code is as shown below :</a:t>
            </a:r>
            <a:endParaRPr lang="en-US" sz="3200" b="1">
              <a:solidFill>
                <a:srgbClr val="FF0000"/>
              </a:solidFill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IN" sz="2800" dirty="0">
                <a:effectLst/>
                <a:latin typeface="Calibri"/>
                <a:ea typeface="Roboto"/>
                <a:cs typeface="Calibri"/>
              </a:rPr>
              <a:t>&gt;&gt;&gt; </a:t>
            </a:r>
            <a:endParaRPr lang="en-US" sz="28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IN" sz="2800" dirty="0">
                <a:effectLst/>
                <a:latin typeface="Calibri"/>
                <a:ea typeface="Roboto"/>
                <a:cs typeface="Calibri"/>
              </a:rPr>
              <a:t>Enter name of student : Nitya</a:t>
            </a:r>
            <a:endParaRPr lang="en-US" sz="280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IN" sz="2800" dirty="0">
                <a:effectLst/>
                <a:latin typeface="Calibri"/>
                <a:ea typeface="Roboto"/>
                <a:cs typeface="Calibri"/>
              </a:rPr>
              <a:t>Enter name of student : Noor</a:t>
            </a:r>
            <a:endParaRPr lang="en-US" sz="280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IN" sz="2800" dirty="0">
                <a:effectLst/>
                <a:latin typeface="Calibri"/>
                <a:ea typeface="Roboto"/>
                <a:cs typeface="Calibri"/>
              </a:rPr>
              <a:t>Enter name of student : Nathan</a:t>
            </a:r>
            <a:endParaRPr lang="en-US" sz="280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IN" sz="2800" dirty="0">
                <a:effectLst/>
                <a:latin typeface="Calibri"/>
                <a:ea typeface="Roboto"/>
                <a:cs typeface="Calibri"/>
              </a:rPr>
              <a:t>Enter name of student : Naved</a:t>
            </a:r>
            <a:endParaRPr lang="en-US" sz="280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IN" sz="2800" dirty="0">
                <a:latin typeface="Calibri"/>
                <a:ea typeface="Roboto"/>
                <a:cs typeface="Calibri"/>
              </a:rPr>
              <a:t>      </a:t>
            </a:r>
            <a:r>
              <a:rPr lang="en-IN" sz="2800" dirty="0">
                <a:effectLst/>
                <a:latin typeface="Calibri"/>
                <a:ea typeface="Roboto"/>
                <a:cs typeface="Calibri"/>
              </a:rPr>
              <a:t>Enter name of student : Navin</a:t>
            </a:r>
            <a:endParaRPr lang="en-US" sz="2800">
              <a:latin typeface="Calibri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468DDDA-3AAD-4A05-BF32-A61FC9908C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066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828A7A-40F4-4A67-8D97-382FC09BBE9B}"/>
              </a:ext>
            </a:extLst>
          </p:cNvPr>
          <p:cNvSpPr txBox="1"/>
          <p:nvPr/>
        </p:nvSpPr>
        <p:spPr>
          <a:xfrm>
            <a:off x="457200" y="2991"/>
            <a:ext cx="10915290" cy="2004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Example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Roboto"/>
                <a:cs typeface="Calibri"/>
              </a:rPr>
              <a:t>:</a:t>
            </a:r>
            <a:endParaRPr lang="en-IN" sz="3200" b="1" u="sng" dirty="0">
              <a:solidFill>
                <a:srgbClr val="FF0000"/>
              </a:solidFill>
              <a:effectLst/>
              <a:latin typeface="Calibri"/>
              <a:ea typeface="Roboto"/>
              <a:cs typeface="Calibri"/>
            </a:endParaRPr>
          </a:p>
          <a:p>
            <a:pPr marR="0" lvl="3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Write a program to get roll numbers, names and marks of the students of a class (get from user) and store these details in a file called “</a:t>
            </a:r>
            <a:r>
              <a:rPr lang="en-IN" sz="2400" dirty="0" err="1">
                <a:effectLst/>
                <a:latin typeface="Calibri"/>
                <a:ea typeface="Roboto"/>
                <a:cs typeface="Calibri"/>
              </a:rPr>
              <a:t>Marks.det</a:t>
            </a: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”.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C46F43F-643D-4619-8C06-EE5D9FCDE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900" y="2133600"/>
            <a:ext cx="8458200" cy="4370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Roboto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cou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nt = int(input(“How many students are there in the class:”) )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entury Gothic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fileout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= open (“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Marks.det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”, “w”)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entury Gothic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for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in range (count) :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print (“Enter details for student”, (i+1), “below:”)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rollno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= int(input(“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Rollno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)”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  <a:sym typeface="Wingdings" panose="05000000000000000000" pitchFamily="2" charset="2"/>
              </a:rPr>
              <a:t>name = input(“Name :”)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  <a:sym typeface="Wingdings" panose="05000000000000000000" pitchFamily="2" charset="2"/>
              </a:rPr>
              <a:t>marks = float(input(“Marks:”) )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lvl="1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rec = str(</a:t>
            </a:r>
            <a:r>
              <a:rPr lang="en-US" sz="2400" b="1" dirty="0" err="1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rollno</a:t>
            </a:r>
            <a:r>
              <a:rPr lang="en-US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) + “,” + name + “,” + str(marks) +’\n’</a:t>
            </a:r>
            <a:endParaRPr lang="en-US" sz="2400" b="1" dirty="0">
              <a:solidFill>
                <a:srgbClr val="000000"/>
              </a:solidFill>
              <a:latin typeface="Calibri"/>
              <a:ea typeface="+mn-lt"/>
              <a:cs typeface="Calibri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      </a:t>
            </a:r>
            <a:r>
              <a:rPr lang="en-US" sz="2400" b="1" dirty="0" err="1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fileout.write</a:t>
            </a:r>
            <a:r>
              <a:rPr lang="en-US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(rec)</a:t>
            </a:r>
            <a:endParaRPr lang="en-US" sz="2400" b="1" dirty="0">
              <a:solidFill>
                <a:srgbClr val="000000"/>
              </a:solidFill>
              <a:latin typeface="Calibri"/>
              <a:ea typeface="+mn-lt"/>
              <a:cs typeface="Calibri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fileout.close</a:t>
            </a:r>
            <a:r>
              <a:rPr lang="en-US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( )</a:t>
            </a:r>
            <a:endParaRPr lang="en-US" sz="2400" b="1" dirty="0">
              <a:solidFill>
                <a:srgbClr val="000000"/>
              </a:solidFill>
              <a:latin typeface="Calibri"/>
              <a:ea typeface="+mn-lt"/>
              <a:cs typeface="Calibri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Roboto"/>
              <a:cs typeface="Calibri" panose="020F0502020204030204" pitchFamily="34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B92534B-E24C-4DC3-A73F-3E9A708406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0576D748-ACFD-4B18-8950-DE46AF6A0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3724" y="147907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6379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058874-9AF5-493E-A1CD-9D5B05B97105}"/>
              </a:ext>
            </a:extLst>
          </p:cNvPr>
          <p:cNvSpPr txBox="1"/>
          <p:nvPr/>
        </p:nvSpPr>
        <p:spPr>
          <a:xfrm>
            <a:off x="1660585" y="706103"/>
            <a:ext cx="9759351" cy="585801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Sample run of the above code is as shown below :</a:t>
            </a:r>
            <a:endParaRPr lang="en-US" sz="3200" b="1">
              <a:solidFill>
                <a:srgbClr val="FF0000"/>
              </a:solidFill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algn="just">
              <a:spcBef>
                <a:spcPts val="0"/>
              </a:spcBef>
              <a:spcAft>
                <a:spcPts val="800"/>
              </a:spcAft>
            </a:pPr>
            <a:r>
              <a:rPr lang="en-IN" sz="2400" b="1" dirty="0">
                <a:effectLst/>
                <a:latin typeface="Calibri"/>
                <a:ea typeface="Roboto"/>
                <a:cs typeface="Calibri"/>
              </a:rPr>
              <a:t>&gt;&gt;&gt;</a:t>
            </a: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 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0" marR="0" algn="just"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How many students are there in the class ? 3</a:t>
            </a:r>
            <a:endParaRPr lang="en-US" sz="24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algn="just"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Enter details for student 1 below :</a:t>
            </a:r>
            <a:endParaRPr lang="en-US" sz="24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algn="just">
              <a:spcBef>
                <a:spcPts val="0"/>
              </a:spcBef>
            </a:pPr>
            <a:r>
              <a:rPr lang="en-IN" sz="2400" dirty="0" err="1">
                <a:effectLst/>
                <a:latin typeface="Calibri"/>
                <a:ea typeface="Roboto"/>
                <a:cs typeface="Calibri"/>
              </a:rPr>
              <a:t>Rollno</a:t>
            </a: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 : 12</a:t>
            </a:r>
            <a:endParaRPr lang="en-US" sz="24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algn="just"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Name : Haze 1</a:t>
            </a:r>
            <a:endParaRPr lang="en-US" sz="24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algn="just"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Marks : 67.75</a:t>
            </a:r>
            <a:endParaRPr lang="en-US" sz="24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algn="just"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Enter details for student 2 below :</a:t>
            </a:r>
            <a:endParaRPr lang="en-US" sz="24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algn="just">
              <a:spcBef>
                <a:spcPts val="0"/>
              </a:spcBef>
            </a:pPr>
            <a:r>
              <a:rPr lang="en-IN" sz="2400" dirty="0" err="1">
                <a:effectLst/>
                <a:latin typeface="Calibri"/>
                <a:ea typeface="Roboto"/>
                <a:cs typeface="Calibri"/>
              </a:rPr>
              <a:t>Rollno</a:t>
            </a: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 : 15</a:t>
            </a:r>
            <a:endParaRPr lang="en-US" sz="24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algn="just"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Name : Jiya</a:t>
            </a:r>
            <a:endParaRPr lang="en-US" sz="24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algn="just"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Marks : 78.5</a:t>
            </a:r>
            <a:endParaRPr lang="en-US" sz="24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algn="just"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Enter details for student 3 below :</a:t>
            </a:r>
            <a:endParaRPr lang="en-US" sz="24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algn="just">
              <a:spcBef>
                <a:spcPts val="0"/>
              </a:spcBef>
            </a:pPr>
            <a:r>
              <a:rPr lang="en-IN" sz="2400" dirty="0" err="1">
                <a:effectLst/>
                <a:latin typeface="Calibri"/>
                <a:ea typeface="Roboto"/>
                <a:cs typeface="Calibri"/>
              </a:rPr>
              <a:t>Rollno</a:t>
            </a: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 : 16</a:t>
            </a:r>
            <a:endParaRPr lang="en-US" sz="24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algn="just"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Name : Noor</a:t>
            </a:r>
            <a:endParaRPr lang="en-US" sz="24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algn="just"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Marks : 68.9</a:t>
            </a:r>
            <a:endParaRPr lang="en-US" sz="2400">
              <a:effectLst/>
              <a:latin typeface="Calibri"/>
              <a:ea typeface="Calibri" panose="020F0502020204030204" pitchFamily="34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7375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8D38B7-2F66-4FAC-9EC2-F1EC83A23FD2}"/>
              </a:ext>
            </a:extLst>
          </p:cNvPr>
          <p:cNvSpPr txBox="1"/>
          <p:nvPr/>
        </p:nvSpPr>
        <p:spPr>
          <a:xfrm>
            <a:off x="626853" y="439948"/>
            <a:ext cx="9989387" cy="63598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Example:</a:t>
            </a:r>
          </a:p>
          <a:p>
            <a:pPr lvl="2"/>
            <a:endParaRPr lang="en-US" sz="2400" dirty="0">
              <a:cs typeface="Calibri"/>
            </a:endParaRPr>
          </a:p>
          <a:p>
            <a:pPr lvl="2"/>
            <a:r>
              <a:rPr lang="en-US" sz="2400" dirty="0">
                <a:cs typeface="Calibri"/>
              </a:rPr>
              <a:t>Write a program to add two more students details to file created.</a:t>
            </a:r>
            <a:endParaRPr lang="en-US" dirty="0"/>
          </a:p>
          <a:p>
            <a:pPr lvl="2"/>
            <a:endParaRPr lang="en-US" sz="700" dirty="0">
              <a:cs typeface="Calibri"/>
            </a:endParaRPr>
          </a:p>
          <a:p>
            <a:pPr lvl="3">
              <a:lnSpc>
                <a:spcPct val="150000"/>
              </a:lnSpc>
            </a:pPr>
            <a:r>
              <a:rPr lang="en-US" sz="2400" b="1" dirty="0" err="1">
                <a:cs typeface="Calibri"/>
              </a:rPr>
              <a:t>Fileout</a:t>
            </a:r>
            <a:r>
              <a:rPr lang="en-US" sz="2400" b="1" dirty="0">
                <a:cs typeface="Calibri"/>
              </a:rPr>
              <a:t> = open("</a:t>
            </a:r>
            <a:r>
              <a:rPr lang="en-US" sz="2400" b="1" dirty="0" err="1">
                <a:cs typeface="Calibri"/>
              </a:rPr>
              <a:t>Marks.det","a</a:t>
            </a:r>
            <a:r>
              <a:rPr lang="en-US" sz="2400" b="1" dirty="0">
                <a:cs typeface="Calibri"/>
              </a:rPr>
              <a:t>")</a:t>
            </a:r>
          </a:p>
          <a:p>
            <a:pPr lvl="3">
              <a:lnSpc>
                <a:spcPct val="150000"/>
              </a:lnSpc>
            </a:pPr>
            <a:r>
              <a:rPr lang="en-US" sz="2400" b="1" dirty="0">
                <a:cs typeface="Calibri"/>
              </a:rPr>
              <a:t>For I in range (2)</a:t>
            </a:r>
          </a:p>
          <a:p>
            <a:pPr lvl="4">
              <a:lnSpc>
                <a:spcPct val="150000"/>
              </a:lnSpc>
            </a:pPr>
            <a:r>
              <a:rPr lang="en-US" sz="2400" b="1" dirty="0">
                <a:cs typeface="Calibri"/>
              </a:rPr>
              <a:t>Print("Enter details for students",(</a:t>
            </a:r>
            <a:r>
              <a:rPr lang="en-US" sz="2400" b="1" dirty="0" err="1">
                <a:cs typeface="Calibri"/>
              </a:rPr>
              <a:t>i</a:t>
            </a:r>
            <a:r>
              <a:rPr lang="en-US" sz="2400" b="1" dirty="0">
                <a:cs typeface="Calibri"/>
              </a:rPr>
              <a:t> + 1),"below:")</a:t>
            </a:r>
          </a:p>
          <a:p>
            <a:pPr lvl="4">
              <a:lnSpc>
                <a:spcPct val="150000"/>
              </a:lnSpc>
            </a:pPr>
            <a:r>
              <a:rPr lang="en-US" sz="2400" b="1" dirty="0" err="1">
                <a:cs typeface="Calibri"/>
              </a:rPr>
              <a:t>Rollno</a:t>
            </a:r>
            <a:r>
              <a:rPr lang="en-US" sz="2400" b="1" dirty="0">
                <a:cs typeface="Calibri"/>
              </a:rPr>
              <a:t> = int(input("</a:t>
            </a:r>
            <a:r>
              <a:rPr lang="en-US" sz="2400" b="1" dirty="0" err="1">
                <a:cs typeface="Calibri"/>
              </a:rPr>
              <a:t>Rollno</a:t>
            </a:r>
            <a:r>
              <a:rPr lang="en-US" sz="2400" b="1" dirty="0">
                <a:cs typeface="Calibri"/>
              </a:rPr>
              <a:t>:"))</a:t>
            </a:r>
          </a:p>
          <a:p>
            <a:pPr lvl="4">
              <a:lnSpc>
                <a:spcPct val="150000"/>
              </a:lnSpc>
            </a:pPr>
            <a:r>
              <a:rPr lang="en-US" sz="2400" b="1" dirty="0">
                <a:cs typeface="Calibri"/>
              </a:rPr>
              <a:t>Name = input("Name:")</a:t>
            </a:r>
          </a:p>
          <a:p>
            <a:pPr lvl="4">
              <a:lnSpc>
                <a:spcPct val="150000"/>
              </a:lnSpc>
            </a:pPr>
            <a:r>
              <a:rPr lang="en-US" sz="2400" b="1" dirty="0">
                <a:cs typeface="Calibri"/>
              </a:rPr>
              <a:t>Marks = float(input("Marks:")</a:t>
            </a:r>
          </a:p>
          <a:p>
            <a:pPr lvl="4">
              <a:lnSpc>
                <a:spcPct val="150000"/>
              </a:lnSpc>
            </a:pPr>
            <a:r>
              <a:rPr lang="en-US" sz="2400" b="1" dirty="0">
                <a:cs typeface="Calibri"/>
              </a:rPr>
              <a:t>Rec = str(</a:t>
            </a:r>
            <a:r>
              <a:rPr lang="en-US" sz="2400" b="1" dirty="0" err="1">
                <a:cs typeface="Calibri"/>
              </a:rPr>
              <a:t>rollno</a:t>
            </a:r>
            <a:r>
              <a:rPr lang="en-US" sz="2400" b="1" dirty="0">
                <a:cs typeface="Calibri"/>
              </a:rPr>
              <a:t>)+","+name+","+str(marks)+'/n'</a:t>
            </a:r>
          </a:p>
          <a:p>
            <a:pPr lvl="4">
              <a:lnSpc>
                <a:spcPct val="150000"/>
              </a:lnSpc>
            </a:pPr>
            <a:r>
              <a:rPr lang="en-US" sz="2400" b="1" dirty="0" err="1">
                <a:cs typeface="Calibri"/>
              </a:rPr>
              <a:t>Fileout.write</a:t>
            </a:r>
            <a:r>
              <a:rPr lang="en-US" sz="2400" b="1" dirty="0">
                <a:cs typeface="Calibri"/>
              </a:rPr>
              <a:t>(rec)</a:t>
            </a:r>
          </a:p>
          <a:p>
            <a:pPr lvl="3">
              <a:lnSpc>
                <a:spcPct val="150000"/>
              </a:lnSpc>
            </a:pPr>
            <a:r>
              <a:rPr lang="en-US" sz="2400" b="1" dirty="0" err="1">
                <a:cs typeface="Calibri"/>
              </a:rPr>
              <a:t>Fileout.close</a:t>
            </a:r>
            <a:r>
              <a:rPr lang="en-US" sz="2400" b="1" dirty="0">
                <a:cs typeface="Calibri"/>
              </a:rPr>
              <a:t>( 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41F915-2BEE-4B84-B0DE-59CADFE8AFD7}"/>
              </a:ext>
            </a:extLst>
          </p:cNvPr>
          <p:cNvSpPr txBox="1"/>
          <p:nvPr/>
        </p:nvSpPr>
        <p:spPr>
          <a:xfrm>
            <a:off x="8734785" y="1833653"/>
            <a:ext cx="3260784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Notice the file is opened in </a:t>
            </a:r>
            <a:r>
              <a:rPr lang="en-US"/>
              <a:t>append mode("a") this time so as to retain old content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86B1982-8353-4874-9B04-D6B80BEDF6F4}"/>
              </a:ext>
            </a:extLst>
          </p:cNvPr>
          <p:cNvCxnSpPr/>
          <p:nvPr/>
        </p:nvCxnSpPr>
        <p:spPr>
          <a:xfrm flipH="1" flipV="1">
            <a:off x="6377976" y="2230108"/>
            <a:ext cx="2205486" cy="34504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6" name="Picture 2">
            <a:extLst>
              <a:ext uri="{FF2B5EF4-FFF2-40B4-BE49-F238E27FC236}">
                <a16:creationId xmlns:a16="http://schemas.microsoft.com/office/drawing/2014/main" id="{E6EEA190-B090-412A-8A75-99E2109E5B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7823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0B13F4-BB0B-4D7F-9B73-DFA80CE513D3}"/>
              </a:ext>
            </a:extLst>
          </p:cNvPr>
          <p:cNvSpPr txBox="1"/>
          <p:nvPr/>
        </p:nvSpPr>
        <p:spPr>
          <a:xfrm>
            <a:off x="1765539" y="514711"/>
            <a:ext cx="9721969" cy="582127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Sample run of the above code is as shown below :</a:t>
            </a:r>
            <a:endParaRPr lang="en-US" sz="3200" b="1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algn="just"/>
            <a:endParaRPr lang="en-IN" sz="3200" b="1" dirty="0">
              <a:solidFill>
                <a:srgbClr val="FF0000"/>
              </a:solidFill>
              <a:latin typeface="Calibri"/>
              <a:ea typeface="Roboto"/>
              <a:cs typeface="Calibri"/>
            </a:endParaRPr>
          </a:p>
          <a:p>
            <a:pPr marL="0" marR="0" algn="just"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&gt;&gt;&gt; </a:t>
            </a:r>
            <a:endParaRPr lang="en-US" sz="2400"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Enter details for student 1 below :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Roll no : 17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Name : Akshar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Marks : 78.9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Enter details for student 2 below :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</a:pPr>
            <a:r>
              <a:rPr lang="en-IN" sz="2400" err="1">
                <a:effectLst/>
                <a:latin typeface="Calibri"/>
                <a:ea typeface="Roboto"/>
                <a:cs typeface="Calibri"/>
              </a:rPr>
              <a:t>Rollno</a:t>
            </a: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 : 23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Name : Jivin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</a:pPr>
            <a:r>
              <a:rPr lang="en-IN" sz="2400" dirty="0">
                <a:effectLst/>
                <a:latin typeface="Calibri"/>
                <a:ea typeface="Roboto"/>
                <a:cs typeface="Calibri"/>
              </a:rPr>
              <a:t>Marks : 89.5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6D3B039-E17D-435F-B838-A9644D6CF8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264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5D337F6-209F-4105-ABE0-079AA4182461}"/>
              </a:ext>
            </a:extLst>
          </p:cNvPr>
          <p:cNvSpPr txBox="1"/>
          <p:nvPr/>
        </p:nvSpPr>
        <p:spPr>
          <a:xfrm>
            <a:off x="533400" y="669985"/>
            <a:ext cx="11506200" cy="47132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Write a program to display the contents of the file "Marks.txt" created above.</a:t>
            </a:r>
          </a:p>
          <a:p>
            <a:endParaRPr lang="en-US" sz="2400" dirty="0"/>
          </a:p>
          <a:p>
            <a:pPr lvl="1">
              <a:lnSpc>
                <a:spcPct val="150000"/>
              </a:lnSpc>
            </a:pPr>
            <a:r>
              <a:rPr lang="en-US" sz="2400" b="1" dirty="0" err="1"/>
              <a:t>fileinp</a:t>
            </a:r>
            <a:r>
              <a:rPr lang="en-US" sz="2400" b="1" dirty="0"/>
              <a:t> = open("</a:t>
            </a:r>
            <a:r>
              <a:rPr lang="en-US" sz="2400" b="1" dirty="0" err="1"/>
              <a:t>Marks.txt","r</a:t>
            </a:r>
            <a:r>
              <a:rPr lang="en-US" sz="2400" b="1" dirty="0"/>
              <a:t>")</a:t>
            </a:r>
          </a:p>
          <a:p>
            <a:pPr lvl="1">
              <a:lnSpc>
                <a:spcPct val="150000"/>
              </a:lnSpc>
            </a:pPr>
            <a:r>
              <a:rPr lang="en-US" sz="2400" b="1" dirty="0">
                <a:cs typeface="Calibri"/>
              </a:rPr>
              <a:t>Str=“ “</a:t>
            </a:r>
          </a:p>
          <a:p>
            <a:pPr lvl="1">
              <a:lnSpc>
                <a:spcPct val="150000"/>
              </a:lnSpc>
            </a:pPr>
            <a:r>
              <a:rPr lang="en-US" sz="2400" b="1" dirty="0"/>
              <a:t>while str :</a:t>
            </a:r>
            <a:endParaRPr lang="en-US" sz="2400" b="1" dirty="0"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b="1" dirty="0"/>
              <a:t>str = </a:t>
            </a:r>
            <a:r>
              <a:rPr lang="en-US" sz="2400" b="1" dirty="0" err="1"/>
              <a:t>fileinp.readline</a:t>
            </a:r>
            <a:r>
              <a:rPr lang="en-US" sz="2400" b="1" dirty="0"/>
              <a:t>()</a:t>
            </a:r>
            <a:endParaRPr lang="en-US" sz="2400" b="1" dirty="0"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b="1" dirty="0"/>
              <a:t>print(str)</a:t>
            </a:r>
            <a:endParaRPr lang="en-US" sz="2400" b="1" dirty="0">
              <a:cs typeface="Calibri"/>
            </a:endParaRPr>
          </a:p>
          <a:p>
            <a:pPr lvl="1">
              <a:lnSpc>
                <a:spcPct val="150000"/>
              </a:lnSpc>
            </a:pPr>
            <a:r>
              <a:rPr lang="en-US" sz="2400" b="1" dirty="0" err="1"/>
              <a:t>fileinp.close</a:t>
            </a:r>
            <a:r>
              <a:rPr lang="en-US" sz="2400" b="1" dirty="0"/>
              <a:t>()</a:t>
            </a:r>
            <a:endParaRPr lang="en-US" sz="2400" b="1" dirty="0">
              <a:cs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997C459-D9EB-4624-8026-F2D5A2A9D2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94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7CECD7-9165-4EDB-A0C2-33E79E1CE4D6}"/>
              </a:ext>
            </a:extLst>
          </p:cNvPr>
          <p:cNvSpPr txBox="1"/>
          <p:nvPr/>
        </p:nvSpPr>
        <p:spPr>
          <a:xfrm>
            <a:off x="1866181" y="831013"/>
            <a:ext cx="9721969" cy="434394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Sample run of the above code is as shown below :</a:t>
            </a:r>
            <a:endParaRPr lang="en-US" sz="3200" b="1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algn="just"/>
            <a:endParaRPr lang="en-IN" sz="3200" b="1" dirty="0">
              <a:solidFill>
                <a:srgbClr val="FF0000"/>
              </a:solidFill>
              <a:latin typeface="Calibri"/>
              <a:ea typeface="Roboto"/>
              <a:cs typeface="Calibri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</a:pPr>
            <a:r>
              <a:rPr lang="en-US" sz="2400">
                <a:effectLst/>
                <a:ea typeface="+mn-lt"/>
                <a:cs typeface="+mn-lt"/>
              </a:rPr>
              <a:t>&gt;&gt;&gt; </a:t>
            </a:r>
          </a:p>
          <a:p>
            <a:pPr>
              <a:lnSpc>
                <a:spcPct val="150000"/>
              </a:lnSpc>
            </a:pPr>
            <a:r>
              <a:rPr lang="en-US" sz="2400">
                <a:ea typeface="+mn-lt"/>
                <a:cs typeface="+mn-lt"/>
              </a:rPr>
              <a:t>12,Hazel,67.75</a:t>
            </a:r>
          </a:p>
          <a:p>
            <a:pPr>
              <a:lnSpc>
                <a:spcPct val="150000"/>
              </a:lnSpc>
            </a:pPr>
            <a:r>
              <a:rPr lang="en-US" sz="2400">
                <a:ea typeface="+mn-lt"/>
                <a:cs typeface="+mn-lt"/>
              </a:rPr>
              <a:t>15, Jiya, 78,5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</a:pPr>
            <a:r>
              <a:rPr lang="en-US" sz="2400">
                <a:ea typeface="+mn-lt"/>
                <a:cs typeface="+mn-lt"/>
              </a:rPr>
              <a:t>16.Noor,68.9</a:t>
            </a:r>
            <a:endParaRPr lang="en-US" sz="2400">
              <a:effectLst/>
              <a:ea typeface="+mn-lt"/>
              <a:cs typeface="+mn-lt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</a:pPr>
            <a:r>
              <a:rPr lang="en-US" sz="2400">
                <a:effectLst/>
                <a:ea typeface="+mn-lt"/>
                <a:cs typeface="+mn-lt"/>
              </a:rPr>
              <a:t>17</a:t>
            </a:r>
            <a:r>
              <a:rPr lang="en-US" sz="2400">
                <a:ea typeface="+mn-lt"/>
                <a:cs typeface="+mn-lt"/>
              </a:rPr>
              <a:t>,</a:t>
            </a:r>
            <a:r>
              <a:rPr lang="en-US" sz="2400">
                <a:effectLst/>
                <a:ea typeface="+mn-lt"/>
                <a:cs typeface="+mn-lt"/>
              </a:rPr>
              <a:t>Akshar</a:t>
            </a:r>
            <a:r>
              <a:rPr lang="en-US" sz="2400">
                <a:ea typeface="+mn-lt"/>
                <a:cs typeface="+mn-lt"/>
              </a:rPr>
              <a:t>,</a:t>
            </a:r>
            <a:r>
              <a:rPr lang="en-US" sz="2400">
                <a:effectLst/>
                <a:ea typeface="+mn-lt"/>
                <a:cs typeface="+mn-lt"/>
              </a:rPr>
              <a:t>78.9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</a:pPr>
            <a:r>
              <a:rPr lang="en-US" sz="2400">
                <a:effectLst/>
                <a:ea typeface="+mn-lt"/>
                <a:cs typeface="+mn-lt"/>
              </a:rPr>
              <a:t>23</a:t>
            </a:r>
            <a:r>
              <a:rPr lang="en-US" sz="2400">
                <a:ea typeface="+mn-lt"/>
                <a:cs typeface="+mn-lt"/>
              </a:rPr>
              <a:t>,</a:t>
            </a:r>
            <a:r>
              <a:rPr lang="en-US" sz="2400">
                <a:effectLst/>
                <a:ea typeface="+mn-lt"/>
                <a:cs typeface="+mn-lt"/>
              </a:rPr>
              <a:t>Jivin</a:t>
            </a:r>
            <a:r>
              <a:rPr lang="en-US" sz="2400">
                <a:ea typeface="+mn-lt"/>
                <a:cs typeface="+mn-lt"/>
              </a:rPr>
              <a:t>,</a:t>
            </a:r>
            <a:r>
              <a:rPr lang="en-US" sz="2400">
                <a:effectLst/>
                <a:ea typeface="+mn-lt"/>
                <a:cs typeface="+mn-lt"/>
              </a:rPr>
              <a:t>89.5</a:t>
            </a:r>
            <a:endParaRPr lang="en-US">
              <a:ea typeface="+mn-lt"/>
              <a:cs typeface="+mn-lt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A0878B4E-1249-4F12-BA41-CAE0D20157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96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05C26D5-865D-448F-94DF-26D34607AD23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Learning Outcomes: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656861-2F01-44EC-BD91-293167213504}"/>
              </a:ext>
            </a:extLst>
          </p:cNvPr>
          <p:cNvSpPr txBox="1"/>
          <p:nvPr/>
        </p:nvSpPr>
        <p:spPr>
          <a:xfrm>
            <a:off x="2984740" y="1791419"/>
            <a:ext cx="6783237" cy="22048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Students will learn how to write onto a file</a:t>
            </a:r>
            <a:endParaRPr lang="en-US"/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Learn how to append a file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Work with certain codes for better understanding</a:t>
            </a:r>
            <a:endParaRPr lang="en-US" sz="2400" dirty="0">
              <a:cs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8EE568-0216-43FC-9EDA-41D9FA176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0049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F51602-B77C-4FAE-81F7-CEEAB20CADB4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Session Review: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5A67602D-1C48-4951-AF89-A9BBE445AB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968C663-FE42-44C8-9124-B71F9D0DD12A}"/>
              </a:ext>
            </a:extLst>
          </p:cNvPr>
          <p:cNvSpPr txBox="1"/>
          <p:nvPr/>
        </p:nvSpPr>
        <p:spPr>
          <a:xfrm>
            <a:off x="2362200" y="1752600"/>
            <a:ext cx="2743200" cy="36822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Writing onto file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write()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writelines()</a:t>
            </a:r>
            <a:endParaRPr lang="en-US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Appending a file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Examples</a:t>
            </a:r>
          </a:p>
        </p:txBody>
      </p:sp>
    </p:spTree>
    <p:extLst>
      <p:ext uri="{BB962C8B-B14F-4D97-AF65-F5344CB8AC3E}">
        <p14:creationId xmlns:p14="http://schemas.microsoft.com/office/powerpoint/2010/main" val="6540161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2E4C46-C6A2-4D7B-BE0B-020EA819E149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Assignment: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498C42-2C7E-477B-BB04-D18060AF49EB}"/>
              </a:ext>
            </a:extLst>
          </p:cNvPr>
          <p:cNvSpPr txBox="1"/>
          <p:nvPr/>
        </p:nvSpPr>
        <p:spPr>
          <a:xfrm>
            <a:off x="1955320" y="1828800"/>
            <a:ext cx="8103079" cy="29435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How do we write into a file?</a:t>
            </a:r>
            <a:endParaRPr lang="en-US" dirty="0"/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How to append a file? Give example.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Differentiate between write() and </a:t>
            </a:r>
            <a:r>
              <a:rPr lang="en-US" sz="2400" dirty="0" err="1">
                <a:cs typeface="Calibri"/>
              </a:rPr>
              <a:t>writeline</a:t>
            </a:r>
            <a:r>
              <a:rPr lang="en-US" sz="2400" dirty="0">
                <a:cs typeface="Calibri"/>
              </a:rPr>
              <a:t>()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Differentiate </a:t>
            </a:r>
            <a:r>
              <a:rPr lang="en-US" sz="2400">
                <a:cs typeface="Calibri"/>
              </a:rPr>
              <a:t>between “w” </a:t>
            </a:r>
            <a:r>
              <a:rPr lang="en-US" sz="2400" dirty="0">
                <a:cs typeface="Calibri"/>
              </a:rPr>
              <a:t>mode </a:t>
            </a:r>
            <a:r>
              <a:rPr lang="en-US" sz="2400">
                <a:cs typeface="Calibri"/>
              </a:rPr>
              <a:t>and “a” </a:t>
            </a:r>
            <a:r>
              <a:rPr lang="en-US" sz="2400" dirty="0">
                <a:cs typeface="Calibri"/>
              </a:rPr>
              <a:t>mode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1A90505-03E6-4842-87EB-85C64F3DA3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1015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D4C52633-D05E-4D28-B1DE-50209C12CE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494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03AA23-511F-4D2C-A3A7-6F105CD6EB30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Sub Concepts: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B58F7D-1FC6-4735-B022-12598062B5B8}"/>
              </a:ext>
            </a:extLst>
          </p:cNvPr>
          <p:cNvSpPr txBox="1"/>
          <p:nvPr/>
        </p:nvSpPr>
        <p:spPr>
          <a:xfrm>
            <a:off x="3042249" y="1949570"/>
            <a:ext cx="2743200" cy="36822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Writing onto file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write()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writelines()</a:t>
            </a:r>
            <a:endParaRPr lang="en-US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Appending a file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Examples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329744DF-8586-40BA-9EC8-D0E96DBE1B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89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F7101C-067E-4925-AC6B-A0461A776D5D}"/>
              </a:ext>
            </a:extLst>
          </p:cNvPr>
          <p:cNvSpPr txBox="1"/>
          <p:nvPr/>
        </p:nvSpPr>
        <p:spPr>
          <a:xfrm>
            <a:off x="3042249" y="1561381"/>
            <a:ext cx="2743200" cy="294356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/>
              <a:t>Reading functions</a:t>
            </a:r>
            <a:endParaRPr lang="en-US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read( )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 err="1">
                <a:cs typeface="Calibri"/>
              </a:rPr>
              <a:t>readline</a:t>
            </a:r>
            <a:r>
              <a:rPr lang="en-US" sz="2400" dirty="0">
                <a:cs typeface="Calibri"/>
              </a:rPr>
              <a:t>( )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 err="1">
                <a:cs typeface="Calibri"/>
              </a:rPr>
              <a:t>readlines</a:t>
            </a:r>
            <a:r>
              <a:rPr lang="en-US" sz="2400" dirty="0">
                <a:cs typeface="Calibri"/>
              </a:rPr>
              <a:t>( )</a:t>
            </a: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84A23E40-B22A-4E9E-B9C4-C65F175570E1}"/>
              </a:ext>
            </a:extLst>
          </p:cNvPr>
          <p:cNvSpPr txBox="1"/>
          <p:nvPr/>
        </p:nvSpPr>
        <p:spPr>
          <a:xfrm>
            <a:off x="842513" y="741871"/>
            <a:ext cx="4727275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</a:rPr>
              <a:t>Discussed So Far: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6D517221-F5BB-4E49-98DE-215DFCBE6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332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0CDF24C-DD9F-4959-9DDE-3A0604341E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869034"/>
              </p:ext>
            </p:extLst>
          </p:nvPr>
        </p:nvGraphicFramePr>
        <p:xfrm>
          <a:off x="1570324" y="3418937"/>
          <a:ext cx="10115547" cy="3032958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1025023">
                  <a:extLst>
                    <a:ext uri="{9D8B030D-6E8A-4147-A177-3AD203B41FA5}">
                      <a16:colId xmlns:a16="http://schemas.microsoft.com/office/drawing/2014/main" val="3172294683"/>
                    </a:ext>
                  </a:extLst>
                </a:gridCol>
                <a:gridCol w="1687706">
                  <a:extLst>
                    <a:ext uri="{9D8B030D-6E8A-4147-A177-3AD203B41FA5}">
                      <a16:colId xmlns:a16="http://schemas.microsoft.com/office/drawing/2014/main" val="1626703384"/>
                    </a:ext>
                  </a:extLst>
                </a:gridCol>
                <a:gridCol w="3243970">
                  <a:extLst>
                    <a:ext uri="{9D8B030D-6E8A-4147-A177-3AD203B41FA5}">
                      <a16:colId xmlns:a16="http://schemas.microsoft.com/office/drawing/2014/main" val="4291994211"/>
                    </a:ext>
                  </a:extLst>
                </a:gridCol>
                <a:gridCol w="4158848">
                  <a:extLst>
                    <a:ext uri="{9D8B030D-6E8A-4147-A177-3AD203B41FA5}">
                      <a16:colId xmlns:a16="http://schemas.microsoft.com/office/drawing/2014/main" val="2955968183"/>
                    </a:ext>
                  </a:extLst>
                </a:gridCol>
              </a:tblGrid>
              <a:tr h="55414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Sl. No.</a:t>
                      </a:r>
                      <a:endParaRPr lang="en-US" sz="2000">
                        <a:effectLst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Name</a:t>
                      </a:r>
                      <a:endParaRPr lang="en-US" sz="2000">
                        <a:effectLst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Syntax</a:t>
                      </a:r>
                      <a:endParaRPr lang="en-US" sz="2000">
                        <a:effectLst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Description</a:t>
                      </a:r>
                      <a:endParaRPr lang="en-US" sz="2000">
                        <a:effectLst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5772408"/>
                  </a:ext>
                </a:extLst>
              </a:tr>
              <a:tr h="8273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>
                        <a:effectLst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write( )</a:t>
                      </a:r>
                      <a:endParaRPr lang="en-US" sz="2400">
                        <a:effectLst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&lt;</a:t>
                      </a:r>
                      <a:r>
                        <a:rPr lang="en-US" sz="2400" dirty="0" err="1">
                          <a:effectLst/>
                        </a:rPr>
                        <a:t>filehandle</a:t>
                      </a:r>
                      <a:r>
                        <a:rPr lang="en-US" sz="2400" dirty="0">
                          <a:effectLst/>
                        </a:rPr>
                        <a:t>&gt;.write(str1)</a:t>
                      </a:r>
                      <a:endParaRPr lang="en-US" sz="2400">
                        <a:effectLst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Write string str1 to file referenced by &lt;</a:t>
                      </a:r>
                      <a:r>
                        <a:rPr lang="en-US" sz="2400" dirty="0" err="1">
                          <a:effectLst/>
                        </a:rPr>
                        <a:t>filehandle</a:t>
                      </a:r>
                      <a:r>
                        <a:rPr lang="en-US" sz="2400" dirty="0">
                          <a:effectLst/>
                        </a:rPr>
                        <a:t>&gt;</a:t>
                      </a:r>
                      <a:endParaRPr lang="en-US" sz="2400">
                        <a:effectLst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78187"/>
                  </a:ext>
                </a:extLst>
              </a:tr>
              <a:tr h="730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2</a:t>
                      </a:r>
                      <a:endParaRPr lang="en-US" sz="2000">
                        <a:effectLst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writelines( )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&lt;</a:t>
                      </a:r>
                      <a:r>
                        <a:rPr lang="en-US" sz="2400" dirty="0" err="1">
                          <a:effectLst/>
                        </a:rPr>
                        <a:t>filehandle</a:t>
                      </a:r>
                      <a:r>
                        <a:rPr lang="en-US" sz="2400" dirty="0">
                          <a:effectLst/>
                        </a:rPr>
                        <a:t>&gt;.writelines(L)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Writes all strings in list L as lines to file referenced by &lt;</a:t>
                      </a:r>
                      <a:r>
                        <a:rPr lang="en-US" sz="2400" dirty="0" err="1">
                          <a:effectLst/>
                        </a:rPr>
                        <a:t>filehandle</a:t>
                      </a:r>
                      <a:r>
                        <a:rPr lang="en-US" sz="2400" dirty="0">
                          <a:effectLst/>
                        </a:rPr>
                        <a:t>&gt;</a:t>
                      </a:r>
                      <a:endParaRPr lang="en-US" sz="2400">
                        <a:effectLst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817203"/>
                  </a:ext>
                </a:extLst>
              </a:tr>
              <a:tr h="554147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T</a:t>
                      </a:r>
                      <a:r>
                        <a:rPr lang="en-US" sz="2000" dirty="0">
                          <a:effectLst/>
                        </a:rPr>
                        <a:t>he &lt;</a:t>
                      </a:r>
                      <a:r>
                        <a:rPr lang="en-US" sz="2000" dirty="0" err="1">
                          <a:effectLst/>
                        </a:rPr>
                        <a:t>filehandle</a:t>
                      </a:r>
                      <a:r>
                        <a:rPr lang="en-US" sz="2000" dirty="0">
                          <a:effectLst/>
                        </a:rPr>
                        <a:t>&gt; in above syntaxes is the file-object holding open file’s reference.</a:t>
                      </a:r>
                      <a:endParaRPr lang="en-US" sz="2000">
                        <a:effectLst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404612034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0E7A923-35DD-459F-A41E-1EB62095B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673" y="462311"/>
            <a:ext cx="83473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Writing </a:t>
            </a:r>
            <a:r>
              <a:rPr lang="en-US" altLang="en-US" sz="3200" b="1" dirty="0">
                <a:solidFill>
                  <a:srgbClr val="FF0000"/>
                </a:solidFill>
                <a:latin typeface="Calibri"/>
                <a:ea typeface="Roboto"/>
                <a:cs typeface="Calibri"/>
              </a:rPr>
              <a:t>Onto Files:</a:t>
            </a: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libri"/>
              <a:ea typeface="Roboto"/>
              <a:cs typeface="Calibri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EF4D07FC-CA47-40A8-BEFA-7778343E9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799" y="1480066"/>
            <a:ext cx="1023807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Like reading functions, the writing functions also work on open files, i.e., the files that are opened and linked via a file-object or file-handle.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F1F4023-C59E-4900-8163-0BB1B93275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785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0E72E8-AAAF-48DF-B86C-6A82EAFC9B66}"/>
              </a:ext>
            </a:extLst>
          </p:cNvPr>
          <p:cNvSpPr txBox="1"/>
          <p:nvPr/>
        </p:nvSpPr>
        <p:spPr>
          <a:xfrm>
            <a:off x="626852" y="317740"/>
            <a:ext cx="10391954" cy="575542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algn="just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Appending 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Roboto"/>
                <a:cs typeface="Calibri"/>
              </a:rPr>
              <a:t>A</a:t>
            </a: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 File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Roboto"/>
                <a:cs typeface="Calibri"/>
              </a:rPr>
              <a:t>:</a:t>
            </a:r>
            <a:endParaRPr lang="en-IN" sz="3200" b="1" dirty="0">
              <a:solidFill>
                <a:srgbClr val="FF0000"/>
              </a:solidFill>
              <a:effectLst/>
              <a:latin typeface="Calibri"/>
              <a:ea typeface="Roboto"/>
              <a:cs typeface="Calibri"/>
            </a:endParaRPr>
          </a:p>
          <a:p>
            <a:pPr marL="1657350" lvl="3" indent="-285750" algn="just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IN" sz="2400" dirty="0">
              <a:solidFill>
                <a:srgbClr val="000000"/>
              </a:solidFill>
              <a:latin typeface="Calibri"/>
              <a:ea typeface="Roboto"/>
              <a:cs typeface="Calibri"/>
            </a:endParaRPr>
          </a:p>
          <a:p>
            <a:pPr marL="1657350" lvl="3" indent="-285750"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When you open a file in “w” or write mode, Python overwrites an existing file or creates a non-existing file.</a:t>
            </a:r>
            <a:r>
              <a:rPr lang="en-IN" sz="2400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Roboto"/>
              <a:cs typeface="Calibri" panose="020F0502020204030204" pitchFamily="34" charset="0"/>
            </a:endParaRPr>
          </a:p>
          <a:p>
            <a:pPr marL="1657350" lvl="3" indent="-285750"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That means, for an existing file with the same name, the earlier data gets lost.</a:t>
            </a:r>
            <a:r>
              <a:rPr lang="en-IN" sz="2400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Roboto"/>
              <a:cs typeface="Calibri" panose="020F0502020204030204" pitchFamily="34" charset="0"/>
            </a:endParaRPr>
          </a:p>
          <a:p>
            <a:pPr marL="1657350" lvl="3" indent="-285750"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If, however, you want to write into the file while retaining the old data, then you should open the file in “a” or append mode.</a:t>
            </a:r>
            <a:r>
              <a:rPr lang="en-IN" sz="2400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Roboto"/>
              <a:cs typeface="Calibri" panose="020F0502020204030204" pitchFamily="34" charset="0"/>
            </a:endParaRPr>
          </a:p>
          <a:p>
            <a:pPr marL="1657350" lvl="3" indent="-285750"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A file opened in append mode retains its previous data while allowing you to add never data into.</a:t>
            </a:r>
            <a:r>
              <a:rPr lang="en-IN" sz="2400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Roboto"/>
              <a:cs typeface="Calibri" panose="020F0502020204030204" pitchFamily="34" charset="0"/>
            </a:endParaRPr>
          </a:p>
          <a:p>
            <a:pPr marL="1657350" marR="0" lvl="3" indent="-285750" algn="just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You can also add a plus symbol (+) with file read mode to facilitate reading as well as writing.</a:t>
            </a: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C9C7685-36D7-4119-A3ED-4F257B97C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294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4CFAB1-2201-4F8C-AE3E-1A89461B453B}"/>
              </a:ext>
            </a:extLst>
          </p:cNvPr>
          <p:cNvSpPr txBox="1"/>
          <p:nvPr/>
        </p:nvSpPr>
        <p:spPr>
          <a:xfrm>
            <a:off x="990600" y="609600"/>
            <a:ext cx="9455988" cy="620682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800"/>
              </a:spcAft>
            </a:pPr>
            <a:r>
              <a:rPr lang="en-IN" sz="2400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That means, in Python, writing in files can take place in following forms :</a:t>
            </a:r>
            <a:endParaRPr lang="en-US" sz="2400" dirty="0">
              <a:solidFill>
                <a:srgbClr val="000000"/>
              </a:solidFill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algn="just"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+mj-lt"/>
              <a:buAutoNum type="romanLcParenBoth"/>
            </a:pPr>
            <a:r>
              <a:rPr lang="en-IN" sz="2400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In an existing file, while retaining its content.</a:t>
            </a:r>
          </a:p>
          <a:p>
            <a:pPr marR="0"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lang="en-US" sz="2400" dirty="0">
              <a:solidFill>
                <a:srgbClr val="000000"/>
              </a:solidFill>
              <a:effectLst/>
              <a:latin typeface="Calibri"/>
              <a:ea typeface="Roboto"/>
              <a:cs typeface="Calibri"/>
            </a:endParaRPr>
          </a:p>
          <a:p>
            <a:pPr marL="800100" lvl="1" indent="-342900" algn="just">
              <a:buClr>
                <a:srgbClr val="000000"/>
              </a:buClr>
              <a:buFont typeface="+mj-lt"/>
              <a:buAutoNum type="alphaLcParenBoth"/>
            </a:pPr>
            <a:r>
              <a:rPr lang="en-IN" sz="2400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If the file has been opened in append mode (“a”) to retain the old content..</a:t>
            </a:r>
            <a:endParaRPr lang="en-US" sz="2400" dirty="0">
              <a:solidFill>
                <a:srgbClr val="000000"/>
              </a:solidFill>
              <a:effectLst/>
              <a:latin typeface="Calibri"/>
              <a:ea typeface="Roboto"/>
              <a:cs typeface="Calibri"/>
            </a:endParaRPr>
          </a:p>
          <a:p>
            <a:pPr marL="800100" lvl="1" indent="-342900" algn="just">
              <a:buClr>
                <a:srgbClr val="000000"/>
              </a:buClr>
              <a:buFont typeface="+mj-lt"/>
              <a:buAutoNum type="alphaLcParenBoth"/>
            </a:pPr>
            <a:r>
              <a:rPr lang="en-IN" sz="2400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If the file has been open in ‘r+’ or ‘a+’ modes to facilitate reading as well as writing.</a:t>
            </a:r>
          </a:p>
          <a:p>
            <a:pPr lvl="1" algn="just">
              <a:buClr>
                <a:srgbClr val="000000"/>
              </a:buClr>
            </a:pP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Roboto"/>
              <a:cs typeface="Calibri" panose="020F050202020403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+mj-lt"/>
              <a:buAutoNum type="romanLcParenBoth"/>
            </a:pPr>
            <a:r>
              <a:rPr lang="en-IN" sz="2400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To create a new file or to write on an existing file after truncating/overwriting its old content.</a:t>
            </a:r>
          </a:p>
          <a:p>
            <a:pPr marR="0"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lang="en-US" sz="2400" dirty="0">
              <a:solidFill>
                <a:srgbClr val="000000"/>
              </a:solidFill>
              <a:effectLst/>
              <a:latin typeface="Calibri"/>
              <a:ea typeface="Roboto"/>
              <a:cs typeface="Calibri"/>
            </a:endParaRPr>
          </a:p>
          <a:p>
            <a:pPr marL="800100" lvl="1" indent="-342900" algn="just">
              <a:buClr>
                <a:srgbClr val="000000"/>
              </a:buClr>
              <a:buFont typeface="+mj-lt"/>
              <a:buAutoNum type="alphaLcParenBoth"/>
            </a:pPr>
            <a:r>
              <a:rPr lang="en-IN" sz="2400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If the file has been opened in write-only mode (“w”)</a:t>
            </a:r>
            <a:endParaRPr lang="en-US" sz="2400" dirty="0">
              <a:solidFill>
                <a:srgbClr val="000000"/>
              </a:solidFill>
              <a:effectLst/>
              <a:latin typeface="Calibri"/>
              <a:ea typeface="Roboto"/>
              <a:cs typeface="Calibri"/>
            </a:endParaRPr>
          </a:p>
          <a:p>
            <a:pPr marL="800100" lvl="1" indent="-342900" algn="just">
              <a:buClr>
                <a:srgbClr val="000000"/>
              </a:buClr>
              <a:buFont typeface="+mj-lt"/>
              <a:buAutoNum type="alphaLcParenBoth"/>
            </a:pPr>
            <a:r>
              <a:rPr lang="en-IN" sz="2400" dirty="0"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If the file has been open in ‘w+’ mode to facilitate writing as well as reading.</a:t>
            </a:r>
          </a:p>
          <a:p>
            <a:pPr marR="0" lvl="1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lang="en-US" sz="2400" dirty="0">
              <a:solidFill>
                <a:srgbClr val="000000"/>
              </a:solidFill>
              <a:effectLst/>
              <a:latin typeface="Calibri"/>
              <a:ea typeface="Roboto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45091085-303D-4777-BA24-1D58A957BC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842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68A8035-6A41-4B3A-8370-3E7F8D7C1D17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4029075" y="7385050"/>
            <a:ext cx="647700" cy="1809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FD8D26E3-2E76-4EE0-9F57-676BF5343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593" y="610291"/>
            <a:ext cx="404440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Write():</a:t>
            </a:r>
            <a:endParaRPr lang="en-US" alt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libri"/>
              <a:ea typeface="Roboto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C6F1C7-5290-4055-9FAD-BBFD62541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9132" y="1979827"/>
            <a:ext cx="7083724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latin typeface="Calibri"/>
                <a:ea typeface="Roboto"/>
                <a:cs typeface="Calibri"/>
              </a:rPr>
              <a:t>Create a file to hold some data</a:t>
            </a:r>
            <a:endParaRPr lang="en-US" sz="2800" b="1" dirty="0">
              <a:solidFill>
                <a:srgbClr val="FF0000"/>
              </a:solidFill>
              <a:latin typeface="Calibri"/>
              <a:ea typeface="+mn-lt"/>
              <a:cs typeface="Calibri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ea typeface="+mn-lt"/>
              <a:cs typeface="+mn-lt"/>
            </a:endParaRPr>
          </a:p>
          <a:p>
            <a:pPr lvl="1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fileout</a:t>
            </a:r>
            <a:r>
              <a:rPr lang="en-US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= open(“student.dat”, “w”)</a:t>
            </a:r>
            <a:endParaRPr lang="en-US" sz="2400" dirty="0">
              <a:solidFill>
                <a:srgbClr val="000000"/>
              </a:solidFill>
              <a:latin typeface="Calibri"/>
              <a:ea typeface="+mn-lt"/>
              <a:cs typeface="Calibri"/>
            </a:endParaRPr>
          </a:p>
          <a:p>
            <a:pPr lvl="1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for I in range (5) :</a:t>
            </a:r>
            <a:endParaRPr lang="en-US" sz="2400" dirty="0">
              <a:solidFill>
                <a:srgbClr val="000000"/>
              </a:solidFill>
              <a:latin typeface="Calibri"/>
              <a:ea typeface="+mn-lt"/>
              <a:cs typeface="Calibri"/>
            </a:endParaRPr>
          </a:p>
          <a:p>
            <a:pPr lvl="2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name = input(“Enter name of student :”)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fileout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.write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(name)</a:t>
            </a:r>
            <a:r>
              <a:rPr lang="en-US" altLang="en-US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lvl="1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Calibri"/>
                <a:cs typeface="Calibri"/>
              </a:rPr>
              <a:t>fileout.close</a:t>
            </a:r>
            <a:r>
              <a:rPr lang="en-US" sz="2400" b="1" dirty="0">
                <a:solidFill>
                  <a:srgbClr val="000000"/>
                </a:solidFill>
                <a:latin typeface="Calibri"/>
                <a:cs typeface="Calibri"/>
              </a:rPr>
              <a:t>( )</a:t>
            </a:r>
            <a:endParaRPr lang="en-US" sz="2400" dirty="0">
              <a:solidFill>
                <a:srgbClr val="000000"/>
              </a:solidFill>
              <a:ea typeface="+mn-lt"/>
              <a:cs typeface="+mn-lt"/>
            </a:endParaRPr>
          </a:p>
          <a:p>
            <a:pPr lvl="1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4D15DC3-30D6-4389-B068-EC124A784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136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F63BDC-476B-4D85-BF63-43016EFEF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6953" y="1179679"/>
            <a:ext cx="9816860" cy="4528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200" b="1" dirty="0">
                <a:solidFill>
                  <a:srgbClr val="FF0000"/>
                </a:solidFill>
                <a:latin typeface="Calibri"/>
                <a:ea typeface="Roboto"/>
                <a:cs typeface="Calibri"/>
              </a:rPr>
              <a:t>Sample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 run of above code is as shown below :</a:t>
            </a:r>
            <a:endParaRPr lang="en-US" altLang="en-US" sz="32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altLang="en-US" sz="3200" dirty="0">
              <a:solidFill>
                <a:srgbClr val="000000"/>
              </a:solidFill>
              <a:latin typeface="Calibri"/>
              <a:ea typeface="Roboto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&gt;&gt;&gt;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entury Gothic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Roboto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Enter name of student :Riya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entury Gothic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Enter name of student : Rehan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Enter name of student : Ronaq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Enter name of student : Robert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entury Gothic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Enter name of student : Ravneet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cs typeface="Calibri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FF79915-7FFA-4F3A-98C9-198CE5DEFA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22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1227</Words>
  <Application>Microsoft Office PowerPoint</Application>
  <PresentationFormat>Widescreen</PresentationFormat>
  <Paragraphs>187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NIBEDITA MOHARANA</cp:lastModifiedBy>
  <cp:revision>545</cp:revision>
  <dcterms:created xsi:type="dcterms:W3CDTF">2006-08-16T00:00:00Z</dcterms:created>
  <dcterms:modified xsi:type="dcterms:W3CDTF">2022-01-21T15:41:43Z</dcterms:modified>
</cp:coreProperties>
</file>