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6" r:id="rId3"/>
    <p:sldId id="272" r:id="rId4"/>
    <p:sldId id="275" r:id="rId5"/>
    <p:sldId id="258" r:id="rId6"/>
    <p:sldId id="267" r:id="rId7"/>
    <p:sldId id="259" r:id="rId8"/>
    <p:sldId id="268" r:id="rId9"/>
    <p:sldId id="261" r:id="rId10"/>
    <p:sldId id="271" r:id="rId11"/>
    <p:sldId id="262" r:id="rId12"/>
    <p:sldId id="263" r:id="rId13"/>
    <p:sldId id="269" r:id="rId14"/>
    <p:sldId id="264" r:id="rId15"/>
    <p:sldId id="266" r:id="rId16"/>
    <p:sldId id="265" r:id="rId17"/>
    <p:sldId id="270" r:id="rId18"/>
    <p:sldId id="274" r:id="rId19"/>
    <p:sldId id="273" r:id="rId20"/>
    <p:sldId id="25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6"/>
            <p14:sldId id="272"/>
            <p14:sldId id="275"/>
            <p14:sldId id="258"/>
            <p14:sldId id="267"/>
            <p14:sldId id="259"/>
            <p14:sldId id="268"/>
            <p14:sldId id="261"/>
            <p14:sldId id="271"/>
            <p14:sldId id="262"/>
            <p14:sldId id="263"/>
            <p14:sldId id="269"/>
            <p14:sldId id="264"/>
            <p14:sldId id="266"/>
            <p14:sldId id="265"/>
            <p14:sldId id="270"/>
            <p14:sldId id="274"/>
            <p14:sldId id="273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BEDITA MOHARANA" userId="d15fb9d92a785655" providerId="LiveId" clId="{B2DE295E-C719-485B-9112-FDBF2A58A71E}"/>
    <pc:docChg chg="undo custSel modSld">
      <pc:chgData name="NIBEDITA MOHARANA" userId="d15fb9d92a785655" providerId="LiveId" clId="{B2DE295E-C719-485B-9112-FDBF2A58A71E}" dt="2022-01-21T15:19:32.743" v="224" actId="20577"/>
      <pc:docMkLst>
        <pc:docMk/>
      </pc:docMkLst>
      <pc:sldChg chg="modSp mod">
        <pc:chgData name="NIBEDITA MOHARANA" userId="d15fb9d92a785655" providerId="LiveId" clId="{B2DE295E-C719-485B-9112-FDBF2A58A71E}" dt="2022-01-21T15:07:42.102" v="209" actId="20577"/>
        <pc:sldMkLst>
          <pc:docMk/>
          <pc:sldMk cId="2551687277" sldId="258"/>
        </pc:sldMkLst>
        <pc:spChg chg="mod">
          <ac:chgData name="NIBEDITA MOHARANA" userId="d15fb9d92a785655" providerId="LiveId" clId="{B2DE295E-C719-485B-9112-FDBF2A58A71E}" dt="2022-01-21T15:07:42.102" v="209" actId="20577"/>
          <ac:spMkLst>
            <pc:docMk/>
            <pc:sldMk cId="2551687277" sldId="258"/>
            <ac:spMk id="5" creationId="{8706F912-8C94-46EA-B969-6CBB39777A98}"/>
          </ac:spMkLst>
        </pc:spChg>
      </pc:sldChg>
      <pc:sldChg chg="modSp mod">
        <pc:chgData name="NIBEDITA MOHARANA" userId="d15fb9d92a785655" providerId="LiveId" clId="{B2DE295E-C719-485B-9112-FDBF2A58A71E}" dt="2022-01-21T15:08:12.626" v="210" actId="113"/>
        <pc:sldMkLst>
          <pc:docMk/>
          <pc:sldMk cId="613175834" sldId="261"/>
        </pc:sldMkLst>
        <pc:spChg chg="mod">
          <ac:chgData name="NIBEDITA MOHARANA" userId="d15fb9d92a785655" providerId="LiveId" clId="{B2DE295E-C719-485B-9112-FDBF2A58A71E}" dt="2022-01-21T15:08:12.626" v="210" actId="113"/>
          <ac:spMkLst>
            <pc:docMk/>
            <pc:sldMk cId="613175834" sldId="261"/>
            <ac:spMk id="3" creationId="{63E785C6-7C43-49B6-B77A-9252D85B9407}"/>
          </ac:spMkLst>
        </pc:spChg>
      </pc:sldChg>
      <pc:sldChg chg="modSp mod">
        <pc:chgData name="NIBEDITA MOHARANA" userId="d15fb9d92a785655" providerId="LiveId" clId="{B2DE295E-C719-485B-9112-FDBF2A58A71E}" dt="2022-01-19T16:53:03.772" v="72" actId="20577"/>
        <pc:sldMkLst>
          <pc:docMk/>
          <pc:sldMk cId="3679823928" sldId="262"/>
        </pc:sldMkLst>
        <pc:spChg chg="mod">
          <ac:chgData name="NIBEDITA MOHARANA" userId="d15fb9d92a785655" providerId="LiveId" clId="{B2DE295E-C719-485B-9112-FDBF2A58A71E}" dt="2022-01-19T16:53:03.772" v="72" actId="20577"/>
          <ac:spMkLst>
            <pc:docMk/>
            <pc:sldMk cId="3679823928" sldId="262"/>
            <ac:spMk id="3" creationId="{69652AED-578C-4DB9-8B5D-1BEF35E70663}"/>
          </ac:spMkLst>
        </pc:spChg>
      </pc:sldChg>
      <pc:sldChg chg="modSp mod">
        <pc:chgData name="NIBEDITA MOHARANA" userId="d15fb9d92a785655" providerId="LiveId" clId="{B2DE295E-C719-485B-9112-FDBF2A58A71E}" dt="2022-01-21T15:18:04.379" v="218" actId="1076"/>
        <pc:sldMkLst>
          <pc:docMk/>
          <pc:sldMk cId="3388142951" sldId="263"/>
        </pc:sldMkLst>
        <pc:spChg chg="mod">
          <ac:chgData name="NIBEDITA MOHARANA" userId="d15fb9d92a785655" providerId="LiveId" clId="{B2DE295E-C719-485B-9112-FDBF2A58A71E}" dt="2022-01-21T15:18:04.379" v="218" actId="1076"/>
          <ac:spMkLst>
            <pc:docMk/>
            <pc:sldMk cId="3388142951" sldId="263"/>
            <ac:spMk id="3" creationId="{C74ED2D7-1DB4-4D15-AABB-0A2C73E89F1F}"/>
          </ac:spMkLst>
        </pc:spChg>
      </pc:sldChg>
      <pc:sldChg chg="modSp mod">
        <pc:chgData name="NIBEDITA MOHARANA" userId="d15fb9d92a785655" providerId="LiveId" clId="{B2DE295E-C719-485B-9112-FDBF2A58A71E}" dt="2022-01-19T16:55:22.002" v="101" actId="20577"/>
        <pc:sldMkLst>
          <pc:docMk/>
          <pc:sldMk cId="1623786735" sldId="264"/>
        </pc:sldMkLst>
        <pc:spChg chg="mod">
          <ac:chgData name="NIBEDITA MOHARANA" userId="d15fb9d92a785655" providerId="LiveId" clId="{B2DE295E-C719-485B-9112-FDBF2A58A71E}" dt="2022-01-19T16:55:22.002" v="101" actId="20577"/>
          <ac:spMkLst>
            <pc:docMk/>
            <pc:sldMk cId="1623786735" sldId="264"/>
            <ac:spMk id="3" creationId="{0C3E7301-4902-4742-9A43-962C2FE3EE81}"/>
          </ac:spMkLst>
        </pc:spChg>
      </pc:sldChg>
      <pc:sldChg chg="modSp mod">
        <pc:chgData name="NIBEDITA MOHARANA" userId="d15fb9d92a785655" providerId="LiveId" clId="{B2DE295E-C719-485B-9112-FDBF2A58A71E}" dt="2022-01-19T16:56:10.927" v="113" actId="2710"/>
        <pc:sldMkLst>
          <pc:docMk/>
          <pc:sldMk cId="2480810484" sldId="265"/>
        </pc:sldMkLst>
        <pc:spChg chg="mod">
          <ac:chgData name="NIBEDITA MOHARANA" userId="d15fb9d92a785655" providerId="LiveId" clId="{B2DE295E-C719-485B-9112-FDBF2A58A71E}" dt="2022-01-19T16:56:10.927" v="113" actId="2710"/>
          <ac:spMkLst>
            <pc:docMk/>
            <pc:sldMk cId="2480810484" sldId="265"/>
            <ac:spMk id="3" creationId="{4A1D56BF-B728-4A5E-9839-6BFD6A5945D3}"/>
          </ac:spMkLst>
        </pc:spChg>
      </pc:sldChg>
      <pc:sldChg chg="modSp mod">
        <pc:chgData name="NIBEDITA MOHARANA" userId="d15fb9d92a785655" providerId="LiveId" clId="{B2DE295E-C719-485B-9112-FDBF2A58A71E}" dt="2022-01-19T16:53:54.723" v="76" actId="6549"/>
        <pc:sldMkLst>
          <pc:docMk/>
          <pc:sldMk cId="2892419430" sldId="269"/>
        </pc:sldMkLst>
        <pc:spChg chg="mod">
          <ac:chgData name="NIBEDITA MOHARANA" userId="d15fb9d92a785655" providerId="LiveId" clId="{B2DE295E-C719-485B-9112-FDBF2A58A71E}" dt="2022-01-19T16:53:54.723" v="76" actId="6549"/>
          <ac:spMkLst>
            <pc:docMk/>
            <pc:sldMk cId="2892419430" sldId="269"/>
            <ac:spMk id="2" creationId="{24D2EB6D-49E1-4351-B4CC-B1243AFE9DE4}"/>
          </ac:spMkLst>
        </pc:spChg>
      </pc:sldChg>
      <pc:sldChg chg="modSp mod">
        <pc:chgData name="NIBEDITA MOHARANA" userId="d15fb9d92a785655" providerId="LiveId" clId="{B2DE295E-C719-485B-9112-FDBF2A58A71E}" dt="2022-01-19T16:56:29.059" v="114" actId="207"/>
        <pc:sldMkLst>
          <pc:docMk/>
          <pc:sldMk cId="3274177241" sldId="270"/>
        </pc:sldMkLst>
        <pc:spChg chg="mod">
          <ac:chgData name="NIBEDITA MOHARANA" userId="d15fb9d92a785655" providerId="LiveId" clId="{B2DE295E-C719-485B-9112-FDBF2A58A71E}" dt="2022-01-19T16:56:29.059" v="114" actId="207"/>
          <ac:spMkLst>
            <pc:docMk/>
            <pc:sldMk cId="3274177241" sldId="270"/>
            <ac:spMk id="2" creationId="{78CCD65D-6FF4-434D-941E-339772C48E7E}"/>
          </ac:spMkLst>
        </pc:spChg>
      </pc:sldChg>
      <pc:sldChg chg="modSp mod">
        <pc:chgData name="NIBEDITA MOHARANA" userId="d15fb9d92a785655" providerId="LiveId" clId="{B2DE295E-C719-485B-9112-FDBF2A58A71E}" dt="2022-01-19T16:50:38.251" v="35" actId="20577"/>
        <pc:sldMkLst>
          <pc:docMk/>
          <pc:sldMk cId="521146950" sldId="271"/>
        </pc:sldMkLst>
        <pc:spChg chg="mod">
          <ac:chgData name="NIBEDITA MOHARANA" userId="d15fb9d92a785655" providerId="LiveId" clId="{B2DE295E-C719-485B-9112-FDBF2A58A71E}" dt="2022-01-19T16:50:38.251" v="35" actId="20577"/>
          <ac:spMkLst>
            <pc:docMk/>
            <pc:sldMk cId="521146950" sldId="271"/>
            <ac:spMk id="2" creationId="{7B948DD5-C548-4FB7-8A5E-BE9DB7931150}"/>
          </ac:spMkLst>
        </pc:spChg>
      </pc:sldChg>
      <pc:sldChg chg="addSp delSp modSp mod">
        <pc:chgData name="NIBEDITA MOHARANA" userId="d15fb9d92a785655" providerId="LiveId" clId="{B2DE295E-C719-485B-9112-FDBF2A58A71E}" dt="2022-01-21T15:05:20.281" v="168"/>
        <pc:sldMkLst>
          <pc:docMk/>
          <pc:sldMk cId="1934627605" sldId="272"/>
        </pc:sldMkLst>
        <pc:spChg chg="add mod">
          <ac:chgData name="NIBEDITA MOHARANA" userId="d15fb9d92a785655" providerId="LiveId" clId="{B2DE295E-C719-485B-9112-FDBF2A58A71E}" dt="2022-01-21T15:05:20.281" v="168"/>
          <ac:spMkLst>
            <pc:docMk/>
            <pc:sldMk cId="1934627605" sldId="272"/>
            <ac:spMk id="5" creationId="{0AEA5301-21A9-4822-8C2F-8150C5EF69A9}"/>
          </ac:spMkLst>
        </pc:spChg>
        <pc:spChg chg="del">
          <ac:chgData name="NIBEDITA MOHARANA" userId="d15fb9d92a785655" providerId="LiveId" clId="{B2DE295E-C719-485B-9112-FDBF2A58A71E}" dt="2022-01-21T15:05:19.656" v="167" actId="478"/>
          <ac:spMkLst>
            <pc:docMk/>
            <pc:sldMk cId="1934627605" sldId="272"/>
            <ac:spMk id="6" creationId="{3872A139-88AA-421A-ABCE-89F385A0F3F5}"/>
          </ac:spMkLst>
        </pc:spChg>
      </pc:sldChg>
      <pc:sldChg chg="modSp mod">
        <pc:chgData name="NIBEDITA MOHARANA" userId="d15fb9d92a785655" providerId="LiveId" clId="{B2DE295E-C719-485B-9112-FDBF2A58A71E}" dt="2022-01-19T16:57:16.077" v="166" actId="20577"/>
        <pc:sldMkLst>
          <pc:docMk/>
          <pc:sldMk cId="2899724680" sldId="273"/>
        </pc:sldMkLst>
        <pc:spChg chg="mod">
          <ac:chgData name="NIBEDITA MOHARANA" userId="d15fb9d92a785655" providerId="LiveId" clId="{B2DE295E-C719-485B-9112-FDBF2A58A71E}" dt="2022-01-19T16:57:16.077" v="166" actId="20577"/>
          <ac:spMkLst>
            <pc:docMk/>
            <pc:sldMk cId="2899724680" sldId="273"/>
            <ac:spMk id="2" creationId="{74CF58E1-82CF-4CCD-B75C-16F1EBDEB096}"/>
          </ac:spMkLst>
        </pc:spChg>
      </pc:sldChg>
      <pc:sldChg chg="modSp mod">
        <pc:chgData name="NIBEDITA MOHARANA" userId="d15fb9d92a785655" providerId="LiveId" clId="{B2DE295E-C719-485B-9112-FDBF2A58A71E}" dt="2022-01-21T15:19:32.743" v="224" actId="20577"/>
        <pc:sldMkLst>
          <pc:docMk/>
          <pc:sldMk cId="641072441" sldId="274"/>
        </pc:sldMkLst>
        <pc:spChg chg="mod">
          <ac:chgData name="NIBEDITA MOHARANA" userId="d15fb9d92a785655" providerId="LiveId" clId="{B2DE295E-C719-485B-9112-FDBF2A58A71E}" dt="2022-01-21T15:19:32.743" v="224" actId="20577"/>
          <ac:spMkLst>
            <pc:docMk/>
            <pc:sldMk cId="641072441" sldId="274"/>
            <ac:spMk id="2" creationId="{BAD0FE1D-3F11-42EB-B68A-F6F28AD9FEA4}"/>
          </ac:spMkLst>
        </pc:spChg>
      </pc:sldChg>
      <pc:sldChg chg="modSp mod">
        <pc:chgData name="NIBEDITA MOHARANA" userId="d15fb9d92a785655" providerId="LiveId" clId="{B2DE295E-C719-485B-9112-FDBF2A58A71E}" dt="2022-01-21T15:06:20.053" v="186" actId="20577"/>
        <pc:sldMkLst>
          <pc:docMk/>
          <pc:sldMk cId="2116657699" sldId="275"/>
        </pc:sldMkLst>
        <pc:spChg chg="mod">
          <ac:chgData name="NIBEDITA MOHARANA" userId="d15fb9d92a785655" providerId="LiveId" clId="{B2DE295E-C719-485B-9112-FDBF2A58A71E}" dt="2022-01-21T15:06:20.053" v="186" actId="20577"/>
          <ac:spMkLst>
            <pc:docMk/>
            <pc:sldMk cId="2116657699" sldId="275"/>
            <ac:spMk id="2" creationId="{87FE4134-95D3-4400-AB51-A0507A380DCE}"/>
          </ac:spMkLst>
        </pc:spChg>
      </pc:sldChg>
    </pc:docChg>
  </pc:docChgLst>
  <pc:docChgLst>
    <pc:chgData name="kuber raj kunal" userId="ff53f78b27f9dcad" providerId="Windows Live" clId="Web-{2B8AF15E-C3A2-4D74-AB7F-8B841CF81686}"/>
    <pc:docChg chg="addSld delSld modSld modSection">
      <pc:chgData name="kuber raj kunal" userId="ff53f78b27f9dcad" providerId="Windows Live" clId="Web-{2B8AF15E-C3A2-4D74-AB7F-8B841CF81686}" dt="2021-10-20T05:53:54.792" v="788" actId="20577"/>
      <pc:docMkLst>
        <pc:docMk/>
      </pc:docMkLst>
      <pc:sldChg chg="delSp modSp">
        <pc:chgData name="kuber raj kunal" userId="ff53f78b27f9dcad" providerId="Windows Live" clId="Web-{2B8AF15E-C3A2-4D74-AB7F-8B841CF81686}" dt="2021-10-20T05:30:31.778" v="5" actId="14100"/>
        <pc:sldMkLst>
          <pc:docMk/>
          <pc:sldMk cId="1744843382" sldId="259"/>
        </pc:sldMkLst>
        <pc:spChg chg="del mod">
          <ac:chgData name="kuber raj kunal" userId="ff53f78b27f9dcad" providerId="Windows Live" clId="Web-{2B8AF15E-C3A2-4D74-AB7F-8B841CF81686}" dt="2021-10-20T05:30:16.543" v="1"/>
          <ac:spMkLst>
            <pc:docMk/>
            <pc:sldMk cId="1744843382" sldId="259"/>
            <ac:spMk id="6" creationId="{90BDED4A-51A3-4EBF-BFA2-213BF8B82D68}"/>
          </ac:spMkLst>
        </pc:spChg>
        <pc:spChg chg="del">
          <ac:chgData name="kuber raj kunal" userId="ff53f78b27f9dcad" providerId="Windows Live" clId="Web-{2B8AF15E-C3A2-4D74-AB7F-8B841CF81686}" dt="2021-10-20T05:30:21.136" v="3"/>
          <ac:spMkLst>
            <pc:docMk/>
            <pc:sldMk cId="1744843382" sldId="259"/>
            <ac:spMk id="7" creationId="{BC2F4194-88B3-42AA-903B-FF3AFC85B3E4}"/>
          </ac:spMkLst>
        </pc:spChg>
        <pc:spChg chg="del">
          <ac:chgData name="kuber raj kunal" userId="ff53f78b27f9dcad" providerId="Windows Live" clId="Web-{2B8AF15E-C3A2-4D74-AB7F-8B841CF81686}" dt="2021-10-20T05:30:18.964" v="2"/>
          <ac:spMkLst>
            <pc:docMk/>
            <pc:sldMk cId="1744843382" sldId="259"/>
            <ac:spMk id="8" creationId="{F374B378-A34A-4A73-AE31-914F21E8FEF2}"/>
          </ac:spMkLst>
        </pc:spChg>
        <pc:cxnChg chg="mod">
          <ac:chgData name="kuber raj kunal" userId="ff53f78b27f9dcad" providerId="Windows Live" clId="Web-{2B8AF15E-C3A2-4D74-AB7F-8B841CF81686}" dt="2021-10-20T05:30:31.778" v="5" actId="14100"/>
          <ac:cxnSpMkLst>
            <pc:docMk/>
            <pc:sldMk cId="1744843382" sldId="259"/>
            <ac:cxnSpMk id="5" creationId="{B00AE9F0-E7C3-4D07-BB84-3FBD19C606E0}"/>
          </ac:cxnSpMkLst>
        </pc:cxnChg>
      </pc:sldChg>
      <pc:sldChg chg="delSp modSp">
        <pc:chgData name="kuber raj kunal" userId="ff53f78b27f9dcad" providerId="Windows Live" clId="Web-{2B8AF15E-C3A2-4D74-AB7F-8B841CF81686}" dt="2021-10-20T05:41:18.813" v="561" actId="20577"/>
        <pc:sldMkLst>
          <pc:docMk/>
          <pc:sldMk cId="613175834" sldId="261"/>
        </pc:sldMkLst>
        <pc:spChg chg="del">
          <ac:chgData name="kuber raj kunal" userId="ff53f78b27f9dcad" providerId="Windows Live" clId="Web-{2B8AF15E-C3A2-4D74-AB7F-8B841CF81686}" dt="2021-10-20T05:37:15.440" v="520"/>
          <ac:spMkLst>
            <pc:docMk/>
            <pc:sldMk cId="613175834" sldId="261"/>
            <ac:spMk id="2" creationId="{474B2C13-B1AD-4E9B-843C-EE9E85C8FFE9}"/>
          </ac:spMkLst>
        </pc:spChg>
        <pc:spChg chg="mod">
          <ac:chgData name="kuber raj kunal" userId="ff53f78b27f9dcad" providerId="Windows Live" clId="Web-{2B8AF15E-C3A2-4D74-AB7F-8B841CF81686}" dt="2021-10-20T05:41:18.813" v="561" actId="20577"/>
          <ac:spMkLst>
            <pc:docMk/>
            <pc:sldMk cId="613175834" sldId="261"/>
            <ac:spMk id="3" creationId="{63E785C6-7C43-49B6-B77A-9252D85B9407}"/>
          </ac:spMkLst>
        </pc:spChg>
      </pc:sldChg>
      <pc:sldChg chg="modSp">
        <pc:chgData name="kuber raj kunal" userId="ff53f78b27f9dcad" providerId="Windows Live" clId="Web-{2B8AF15E-C3A2-4D74-AB7F-8B841CF81686}" dt="2021-10-20T05:44:41.605" v="639" actId="1076"/>
        <pc:sldMkLst>
          <pc:docMk/>
          <pc:sldMk cId="3679823928" sldId="262"/>
        </pc:sldMkLst>
        <pc:spChg chg="mod">
          <ac:chgData name="kuber raj kunal" userId="ff53f78b27f9dcad" providerId="Windows Live" clId="Web-{2B8AF15E-C3A2-4D74-AB7F-8B841CF81686}" dt="2021-10-20T05:44:41.605" v="639" actId="1076"/>
          <ac:spMkLst>
            <pc:docMk/>
            <pc:sldMk cId="3679823928" sldId="262"/>
            <ac:spMk id="3" creationId="{69652AED-578C-4DB9-8B5D-1BEF35E70663}"/>
          </ac:spMkLst>
        </pc:spChg>
      </pc:sldChg>
      <pc:sldChg chg="modSp">
        <pc:chgData name="kuber raj kunal" userId="ff53f78b27f9dcad" providerId="Windows Live" clId="Web-{2B8AF15E-C3A2-4D74-AB7F-8B841CF81686}" dt="2021-10-20T05:45:44.749" v="656" actId="20577"/>
        <pc:sldMkLst>
          <pc:docMk/>
          <pc:sldMk cId="3388142951" sldId="263"/>
        </pc:sldMkLst>
        <pc:spChg chg="mod">
          <ac:chgData name="kuber raj kunal" userId="ff53f78b27f9dcad" providerId="Windows Live" clId="Web-{2B8AF15E-C3A2-4D74-AB7F-8B841CF81686}" dt="2021-10-20T05:45:44.749" v="656" actId="20577"/>
          <ac:spMkLst>
            <pc:docMk/>
            <pc:sldMk cId="3388142951" sldId="263"/>
            <ac:spMk id="3" creationId="{C74ED2D7-1DB4-4D15-AABB-0A2C73E89F1F}"/>
          </ac:spMkLst>
        </pc:spChg>
      </pc:sldChg>
      <pc:sldChg chg="modSp">
        <pc:chgData name="kuber raj kunal" userId="ff53f78b27f9dcad" providerId="Windows Live" clId="Web-{2B8AF15E-C3A2-4D74-AB7F-8B841CF81686}" dt="2021-10-20T05:49:45.966" v="719" actId="20577"/>
        <pc:sldMkLst>
          <pc:docMk/>
          <pc:sldMk cId="1623786735" sldId="264"/>
        </pc:sldMkLst>
        <pc:spChg chg="mod">
          <ac:chgData name="kuber raj kunal" userId="ff53f78b27f9dcad" providerId="Windows Live" clId="Web-{2B8AF15E-C3A2-4D74-AB7F-8B841CF81686}" dt="2021-10-20T05:49:45.966" v="719" actId="20577"/>
          <ac:spMkLst>
            <pc:docMk/>
            <pc:sldMk cId="1623786735" sldId="264"/>
            <ac:spMk id="3" creationId="{0C3E7301-4902-4742-9A43-962C2FE3EE81}"/>
          </ac:spMkLst>
        </pc:spChg>
      </pc:sldChg>
      <pc:sldChg chg="modSp">
        <pc:chgData name="kuber raj kunal" userId="ff53f78b27f9dcad" providerId="Windows Live" clId="Web-{2B8AF15E-C3A2-4D74-AB7F-8B841CF81686}" dt="2021-10-20T05:52:57.617" v="768" actId="20577"/>
        <pc:sldMkLst>
          <pc:docMk/>
          <pc:sldMk cId="2480810484" sldId="265"/>
        </pc:sldMkLst>
        <pc:spChg chg="mod">
          <ac:chgData name="kuber raj kunal" userId="ff53f78b27f9dcad" providerId="Windows Live" clId="Web-{2B8AF15E-C3A2-4D74-AB7F-8B841CF81686}" dt="2021-10-20T05:52:57.617" v="768" actId="20577"/>
          <ac:spMkLst>
            <pc:docMk/>
            <pc:sldMk cId="2480810484" sldId="265"/>
            <ac:spMk id="3" creationId="{4A1D56BF-B728-4A5E-9839-6BFD6A5945D3}"/>
          </ac:spMkLst>
        </pc:spChg>
      </pc:sldChg>
      <pc:sldChg chg="modSp">
        <pc:chgData name="kuber raj kunal" userId="ff53f78b27f9dcad" providerId="Windows Live" clId="Web-{2B8AF15E-C3A2-4D74-AB7F-8B841CF81686}" dt="2021-10-20T05:51:36.362" v="741" actId="20577"/>
        <pc:sldMkLst>
          <pc:docMk/>
          <pc:sldMk cId="422912881" sldId="266"/>
        </pc:sldMkLst>
        <pc:spChg chg="mod">
          <ac:chgData name="kuber raj kunal" userId="ff53f78b27f9dcad" providerId="Windows Live" clId="Web-{2B8AF15E-C3A2-4D74-AB7F-8B841CF81686}" dt="2021-10-20T05:51:36.362" v="741" actId="20577"/>
          <ac:spMkLst>
            <pc:docMk/>
            <pc:sldMk cId="422912881" sldId="266"/>
            <ac:spMk id="3" creationId="{AB597661-7A6C-486F-9299-85160CCF8672}"/>
          </ac:spMkLst>
        </pc:spChg>
      </pc:sldChg>
      <pc:sldChg chg="addSp delSp modSp">
        <pc:chgData name="kuber raj kunal" userId="ff53f78b27f9dcad" providerId="Windows Live" clId="Web-{2B8AF15E-C3A2-4D74-AB7F-8B841CF81686}" dt="2021-10-20T05:37:11.971" v="519" actId="1076"/>
        <pc:sldMkLst>
          <pc:docMk/>
          <pc:sldMk cId="3448736797" sldId="268"/>
        </pc:sldMkLst>
        <pc:spChg chg="add mod">
          <ac:chgData name="kuber raj kunal" userId="ff53f78b27f9dcad" providerId="Windows Live" clId="Web-{2B8AF15E-C3A2-4D74-AB7F-8B841CF81686}" dt="2021-10-20T05:37:10.424" v="518" actId="1076"/>
          <ac:spMkLst>
            <pc:docMk/>
            <pc:sldMk cId="3448736797" sldId="268"/>
            <ac:spMk id="2" creationId="{74AEEA18-4269-4C27-AC6D-6967E183CE3E}"/>
          </ac:spMkLst>
        </pc:spChg>
        <pc:spChg chg="add mod">
          <ac:chgData name="kuber raj kunal" userId="ff53f78b27f9dcad" providerId="Windows Live" clId="Web-{2B8AF15E-C3A2-4D74-AB7F-8B841CF81686}" dt="2021-10-20T05:37:11.971" v="519" actId="1076"/>
          <ac:spMkLst>
            <pc:docMk/>
            <pc:sldMk cId="3448736797" sldId="268"/>
            <ac:spMk id="4" creationId="{E10ACB42-ECDC-4096-98E9-48E329D9AE8A}"/>
          </ac:spMkLst>
        </pc:spChg>
        <pc:graphicFrameChg chg="mod modGraphic">
          <ac:chgData name="kuber raj kunal" userId="ff53f78b27f9dcad" providerId="Windows Live" clId="Web-{2B8AF15E-C3A2-4D74-AB7F-8B841CF81686}" dt="2021-10-20T05:37:08.377" v="517" actId="1076"/>
          <ac:graphicFrameMkLst>
            <pc:docMk/>
            <pc:sldMk cId="3448736797" sldId="268"/>
            <ac:graphicFrameMk id="5" creationId="{9F9931D4-0571-48A5-97C9-0DABF6AF9DC3}"/>
          </ac:graphicFrameMkLst>
        </pc:graphicFrameChg>
        <pc:picChg chg="del mod">
          <ac:chgData name="kuber raj kunal" userId="ff53f78b27f9dcad" providerId="Windows Live" clId="Web-{2B8AF15E-C3A2-4D74-AB7F-8B841CF81686}" dt="2021-10-20T05:37:05.737" v="516"/>
          <ac:picMkLst>
            <pc:docMk/>
            <pc:sldMk cId="3448736797" sldId="268"/>
            <ac:picMk id="3" creationId="{1AA0F0BE-BFAA-476B-9C2C-C148B8DE73D0}"/>
          </ac:picMkLst>
        </pc:picChg>
      </pc:sldChg>
      <pc:sldChg chg="addSp modSp new">
        <pc:chgData name="kuber raj kunal" userId="ff53f78b27f9dcad" providerId="Windows Live" clId="Web-{2B8AF15E-C3A2-4D74-AB7F-8B841CF81686}" dt="2021-10-20T05:46:38.659" v="677" actId="20577"/>
        <pc:sldMkLst>
          <pc:docMk/>
          <pc:sldMk cId="2892419430" sldId="269"/>
        </pc:sldMkLst>
        <pc:spChg chg="add mod">
          <ac:chgData name="kuber raj kunal" userId="ff53f78b27f9dcad" providerId="Windows Live" clId="Web-{2B8AF15E-C3A2-4D74-AB7F-8B841CF81686}" dt="2021-10-20T05:46:38.659" v="677" actId="20577"/>
          <ac:spMkLst>
            <pc:docMk/>
            <pc:sldMk cId="2892419430" sldId="269"/>
            <ac:spMk id="2" creationId="{24D2EB6D-49E1-4351-B4CC-B1243AFE9DE4}"/>
          </ac:spMkLst>
        </pc:spChg>
      </pc:sldChg>
      <pc:sldChg chg="new del">
        <pc:chgData name="kuber raj kunal" userId="ff53f78b27f9dcad" providerId="Windows Live" clId="Web-{2B8AF15E-C3A2-4D74-AB7F-8B841CF81686}" dt="2021-10-20T05:40:54.546" v="554"/>
        <pc:sldMkLst>
          <pc:docMk/>
          <pc:sldMk cId="2900650339" sldId="269"/>
        </pc:sldMkLst>
      </pc:sldChg>
      <pc:sldChg chg="addSp modSp new">
        <pc:chgData name="kuber raj kunal" userId="ff53f78b27f9dcad" providerId="Windows Live" clId="Web-{2B8AF15E-C3A2-4D74-AB7F-8B841CF81686}" dt="2021-10-20T05:53:54.792" v="788" actId="20577"/>
        <pc:sldMkLst>
          <pc:docMk/>
          <pc:sldMk cId="3274177241" sldId="270"/>
        </pc:sldMkLst>
        <pc:spChg chg="add mod">
          <ac:chgData name="kuber raj kunal" userId="ff53f78b27f9dcad" providerId="Windows Live" clId="Web-{2B8AF15E-C3A2-4D74-AB7F-8B841CF81686}" dt="2021-10-20T05:53:54.792" v="788" actId="20577"/>
          <ac:spMkLst>
            <pc:docMk/>
            <pc:sldMk cId="3274177241" sldId="270"/>
            <ac:spMk id="2" creationId="{78CCD65D-6FF4-434D-941E-339772C48E7E}"/>
          </ac:spMkLst>
        </pc:spChg>
      </pc:sldChg>
    </pc:docChg>
  </pc:docChgLst>
  <pc:docChgLst>
    <pc:chgData name="kuber raj kunal" userId="ff53f78b27f9dcad" providerId="Windows Live" clId="Web-{96B26C8F-5193-47A9-A5A2-F27419EB598C}"/>
    <pc:docChg chg="addSld modSld modSection">
      <pc:chgData name="kuber raj kunal" userId="ff53f78b27f9dcad" providerId="Windows Live" clId="Web-{96B26C8F-5193-47A9-A5A2-F27419EB598C}" dt="2021-10-19T17:08:04.845" v="138" actId="1076"/>
      <pc:docMkLst>
        <pc:docMk/>
      </pc:docMkLst>
      <pc:sldChg chg="addSp modSp">
        <pc:chgData name="kuber raj kunal" userId="ff53f78b27f9dcad" providerId="Windows Live" clId="Web-{96B26C8F-5193-47A9-A5A2-F27419EB598C}" dt="2021-10-19T17:08:04.845" v="138" actId="1076"/>
        <pc:sldMkLst>
          <pc:docMk/>
          <pc:sldMk cId="1744843382" sldId="259"/>
        </pc:sldMkLst>
        <pc:spChg chg="add mod">
          <ac:chgData name="kuber raj kunal" userId="ff53f78b27f9dcad" providerId="Windows Live" clId="Web-{96B26C8F-5193-47A9-A5A2-F27419EB598C}" dt="2021-10-19T17:07:53.204" v="137" actId="1076"/>
          <ac:spMkLst>
            <pc:docMk/>
            <pc:sldMk cId="1744843382" sldId="259"/>
            <ac:spMk id="3" creationId="{D166149A-164F-4947-9B24-FD5DAFE5B713}"/>
          </ac:spMkLst>
        </pc:spChg>
        <pc:spChg chg="add">
          <ac:chgData name="kuber raj kunal" userId="ff53f78b27f9dcad" providerId="Windows Live" clId="Web-{96B26C8F-5193-47A9-A5A2-F27419EB598C}" dt="2021-10-19T17:07:07.718" v="130"/>
          <ac:spMkLst>
            <pc:docMk/>
            <pc:sldMk cId="1744843382" sldId="259"/>
            <ac:spMk id="6" creationId="{90BDED4A-51A3-4EBF-BFA2-213BF8B82D68}"/>
          </ac:spMkLst>
        </pc:spChg>
        <pc:spChg chg="add">
          <ac:chgData name="kuber raj kunal" userId="ff53f78b27f9dcad" providerId="Windows Live" clId="Web-{96B26C8F-5193-47A9-A5A2-F27419EB598C}" dt="2021-10-19T17:07:08.328" v="131"/>
          <ac:spMkLst>
            <pc:docMk/>
            <pc:sldMk cId="1744843382" sldId="259"/>
            <ac:spMk id="7" creationId="{BC2F4194-88B3-42AA-903B-FF3AFC85B3E4}"/>
          </ac:spMkLst>
        </pc:spChg>
        <pc:spChg chg="add">
          <ac:chgData name="kuber raj kunal" userId="ff53f78b27f9dcad" providerId="Windows Live" clId="Web-{96B26C8F-5193-47A9-A5A2-F27419EB598C}" dt="2021-10-19T17:07:21.734" v="133"/>
          <ac:spMkLst>
            <pc:docMk/>
            <pc:sldMk cId="1744843382" sldId="259"/>
            <ac:spMk id="8" creationId="{F374B378-A34A-4A73-AE31-914F21E8FEF2}"/>
          </ac:spMkLst>
        </pc:spChg>
        <pc:graphicFrameChg chg="mod modGraphic">
          <ac:chgData name="kuber raj kunal" userId="ff53f78b27f9dcad" providerId="Windows Live" clId="Web-{96B26C8F-5193-47A9-A5A2-F27419EB598C}" dt="2021-10-19T17:07:50.219" v="136" actId="1076"/>
          <ac:graphicFrameMkLst>
            <pc:docMk/>
            <pc:sldMk cId="1744843382" sldId="259"/>
            <ac:graphicFrameMk id="4" creationId="{AF1839A2-1B84-4736-82F2-07C47197BFB9}"/>
          </ac:graphicFrameMkLst>
        </pc:graphicFrameChg>
        <pc:picChg chg="mod">
          <ac:chgData name="kuber raj kunal" userId="ff53f78b27f9dcad" providerId="Windows Live" clId="Web-{96B26C8F-5193-47A9-A5A2-F27419EB598C}" dt="2021-10-19T17:03:35.807" v="109" actId="1076"/>
          <ac:picMkLst>
            <pc:docMk/>
            <pc:sldMk cId="1744843382" sldId="259"/>
            <ac:picMk id="2" creationId="{8293C77D-E55D-42D7-AECB-440ACAEA242E}"/>
          </ac:picMkLst>
        </pc:picChg>
        <pc:cxnChg chg="add mod">
          <ac:chgData name="kuber raj kunal" userId="ff53f78b27f9dcad" providerId="Windows Live" clId="Web-{96B26C8F-5193-47A9-A5A2-F27419EB598C}" dt="2021-10-19T17:08:04.845" v="138" actId="1076"/>
          <ac:cxnSpMkLst>
            <pc:docMk/>
            <pc:sldMk cId="1744843382" sldId="259"/>
            <ac:cxnSpMk id="5" creationId="{B00AE9F0-E7C3-4D07-BB84-3FBD19C606E0}"/>
          </ac:cxnSpMkLst>
        </pc:cxnChg>
      </pc:sldChg>
      <pc:sldChg chg="addSp new">
        <pc:chgData name="kuber raj kunal" userId="ff53f78b27f9dcad" providerId="Windows Live" clId="Web-{96B26C8F-5193-47A9-A5A2-F27419EB598C}" dt="2021-10-19T17:00:48.116" v="4"/>
        <pc:sldMkLst>
          <pc:docMk/>
          <pc:sldMk cId="3448736797" sldId="268"/>
        </pc:sldMkLst>
        <pc:graphicFrameChg chg="add">
          <ac:chgData name="kuber raj kunal" userId="ff53f78b27f9dcad" providerId="Windows Live" clId="Web-{96B26C8F-5193-47A9-A5A2-F27419EB598C}" dt="2021-10-19T17:00:48.116" v="4"/>
          <ac:graphicFrameMkLst>
            <pc:docMk/>
            <pc:sldMk cId="3448736797" sldId="268"/>
            <ac:graphicFrameMk id="5" creationId="{9F9931D4-0571-48A5-97C9-0DABF6AF9DC3}"/>
          </ac:graphicFrameMkLst>
        </pc:graphicFrameChg>
        <pc:picChg chg="add">
          <ac:chgData name="kuber raj kunal" userId="ff53f78b27f9dcad" providerId="Windows Live" clId="Web-{96B26C8F-5193-47A9-A5A2-F27419EB598C}" dt="2021-10-19T17:00:41.975" v="3"/>
          <ac:picMkLst>
            <pc:docMk/>
            <pc:sldMk cId="3448736797" sldId="268"/>
            <ac:picMk id="3" creationId="{1AA0F0BE-BFAA-476B-9C2C-C148B8DE73D0}"/>
          </ac:picMkLst>
        </pc:picChg>
      </pc:sldChg>
    </pc:docChg>
  </pc:docChgLst>
  <pc:docChgLst>
    <pc:chgData name="kuber raj kunal" userId="ff53f78b27f9dcad" providerId="Windows Live" clId="Web-{25D776E3-6B9E-470A-8A51-F4B3FBFD23C2}"/>
    <pc:docChg chg="modSld">
      <pc:chgData name="kuber raj kunal" userId="ff53f78b27f9dcad" providerId="Windows Live" clId="Web-{25D776E3-6B9E-470A-8A51-F4B3FBFD23C2}" dt="2021-08-05T05:39:20.752" v="5" actId="1076"/>
      <pc:docMkLst>
        <pc:docMk/>
      </pc:docMkLst>
      <pc:sldChg chg="modSp">
        <pc:chgData name="kuber raj kunal" userId="ff53f78b27f9dcad" providerId="Windows Live" clId="Web-{25D776E3-6B9E-470A-8A51-F4B3FBFD23C2}" dt="2021-08-05T05:35:49.685" v="0" actId="14100"/>
        <pc:sldMkLst>
          <pc:docMk/>
          <pc:sldMk cId="613175834" sldId="261"/>
        </pc:sldMkLst>
        <pc:spChg chg="mod">
          <ac:chgData name="kuber raj kunal" userId="ff53f78b27f9dcad" providerId="Windows Live" clId="Web-{25D776E3-6B9E-470A-8A51-F4B3FBFD23C2}" dt="2021-08-05T05:35:49.685" v="0" actId="14100"/>
          <ac:spMkLst>
            <pc:docMk/>
            <pc:sldMk cId="613175834" sldId="261"/>
            <ac:spMk id="3" creationId="{63E785C6-7C43-49B6-B77A-9252D85B9407}"/>
          </ac:spMkLst>
        </pc:spChg>
      </pc:sldChg>
      <pc:sldChg chg="modSp">
        <pc:chgData name="kuber raj kunal" userId="ff53f78b27f9dcad" providerId="Windows Live" clId="Web-{25D776E3-6B9E-470A-8A51-F4B3FBFD23C2}" dt="2021-08-05T05:39:20.752" v="5" actId="1076"/>
        <pc:sldMkLst>
          <pc:docMk/>
          <pc:sldMk cId="3388142951" sldId="263"/>
        </pc:sldMkLst>
        <pc:spChg chg="mod">
          <ac:chgData name="kuber raj kunal" userId="ff53f78b27f9dcad" providerId="Windows Live" clId="Web-{25D776E3-6B9E-470A-8A51-F4B3FBFD23C2}" dt="2021-08-05T05:39:20.752" v="5" actId="1076"/>
          <ac:spMkLst>
            <pc:docMk/>
            <pc:sldMk cId="3388142951" sldId="263"/>
            <ac:spMk id="3" creationId="{C74ED2D7-1DB4-4D15-AABB-0A2C73E89F1F}"/>
          </ac:spMkLst>
        </pc:spChg>
      </pc:sldChg>
    </pc:docChg>
  </pc:docChgLst>
  <pc:docChgLst>
    <pc:chgData name="kuber raj kunal" userId="ff53f78b27f9dcad" providerId="Windows Live" clId="Web-{EB90EF9D-614C-471F-B9DA-C66376CA9B41}"/>
    <pc:docChg chg="addSld delSld modSld sldOrd modSection">
      <pc:chgData name="kuber raj kunal" userId="ff53f78b27f9dcad" providerId="Windows Live" clId="Web-{EB90EF9D-614C-471F-B9DA-C66376CA9B41}" dt="2021-10-22T10:40:41.358" v="357" actId="20577"/>
      <pc:docMkLst>
        <pc:docMk/>
      </pc:docMkLst>
      <pc:sldChg chg="addSp">
        <pc:chgData name="kuber raj kunal" userId="ff53f78b27f9dcad" providerId="Windows Live" clId="Web-{EB90EF9D-614C-471F-B9DA-C66376CA9B41}" dt="2021-10-22T10:39:03.337" v="355"/>
        <pc:sldMkLst>
          <pc:docMk/>
          <pc:sldMk cId="1653987709" sldId="256"/>
        </pc:sldMkLst>
        <pc:picChg chg="add">
          <ac:chgData name="kuber raj kunal" userId="ff53f78b27f9dcad" providerId="Windows Live" clId="Web-{EB90EF9D-614C-471F-B9DA-C66376CA9B41}" dt="2021-10-22T10:39:03.337" v="355"/>
          <ac:picMkLst>
            <pc:docMk/>
            <pc:sldMk cId="1653987709" sldId="256"/>
            <ac:picMk id="2" creationId="{A402FE1B-F4AC-4724-9DC9-6B86441A0051}"/>
          </ac:picMkLst>
        </pc:picChg>
      </pc:sldChg>
      <pc:sldChg chg="addSp modSp">
        <pc:chgData name="kuber raj kunal" userId="ff53f78b27f9dcad" providerId="Windows Live" clId="Web-{EB90EF9D-614C-471F-B9DA-C66376CA9B41}" dt="2021-10-22T10:37:54.662" v="335" actId="1076"/>
        <pc:sldMkLst>
          <pc:docMk/>
          <pc:sldMk cId="3621350876" sldId="257"/>
        </pc:sldMkLst>
        <pc:picChg chg="add mod">
          <ac:chgData name="kuber raj kunal" userId="ff53f78b27f9dcad" providerId="Windows Live" clId="Web-{EB90EF9D-614C-471F-B9DA-C66376CA9B41}" dt="2021-10-22T10:37:54.662" v="335" actId="1076"/>
          <ac:picMkLst>
            <pc:docMk/>
            <pc:sldMk cId="3621350876" sldId="257"/>
            <ac:picMk id="2" creationId="{FD307776-5DE6-4645-B903-B7D1D32D67D2}"/>
          </ac:picMkLst>
        </pc:picChg>
      </pc:sldChg>
      <pc:sldChg chg="addSp modSp">
        <pc:chgData name="kuber raj kunal" userId="ff53f78b27f9dcad" providerId="Windows Live" clId="Web-{EB90EF9D-614C-471F-B9DA-C66376CA9B41}" dt="2021-10-22T10:40:41.358" v="357" actId="20577"/>
        <pc:sldMkLst>
          <pc:docMk/>
          <pc:sldMk cId="2551687277" sldId="258"/>
        </pc:sldMkLst>
        <pc:spChg chg="mod">
          <ac:chgData name="kuber raj kunal" userId="ff53f78b27f9dcad" providerId="Windows Live" clId="Web-{EB90EF9D-614C-471F-B9DA-C66376CA9B41}" dt="2021-10-22T10:40:41.358" v="357" actId="20577"/>
          <ac:spMkLst>
            <pc:docMk/>
            <pc:sldMk cId="2551687277" sldId="258"/>
            <ac:spMk id="5" creationId="{8706F912-8C94-46EA-B969-6CBB39777A98}"/>
          </ac:spMkLst>
        </pc:spChg>
        <pc:picChg chg="add">
          <ac:chgData name="kuber raj kunal" userId="ff53f78b27f9dcad" providerId="Windows Live" clId="Web-{EB90EF9D-614C-471F-B9DA-C66376CA9B41}" dt="2021-10-22T10:39:01.415" v="350"/>
          <ac:picMkLst>
            <pc:docMk/>
            <pc:sldMk cId="2551687277" sldId="258"/>
            <ac:picMk id="2" creationId="{EEAF23D5-0FC8-4A0F-B8ED-321F9E69B228}"/>
          </ac:picMkLst>
        </pc:picChg>
      </pc:sldChg>
      <pc:sldChg chg="addSp modSp">
        <pc:chgData name="kuber raj kunal" userId="ff53f78b27f9dcad" providerId="Windows Live" clId="Web-{EB90EF9D-614C-471F-B9DA-C66376CA9B41}" dt="2021-10-22T10:39:01.040" v="348"/>
        <pc:sldMkLst>
          <pc:docMk/>
          <pc:sldMk cId="1744843382" sldId="259"/>
        </pc:sldMkLst>
        <pc:spChg chg="add mod">
          <ac:chgData name="kuber raj kunal" userId="ff53f78b27f9dcad" providerId="Windows Live" clId="Web-{EB90EF9D-614C-471F-B9DA-C66376CA9B41}" dt="2021-10-22T09:57:39.446" v="72" actId="1076"/>
          <ac:spMkLst>
            <pc:docMk/>
            <pc:sldMk cId="1744843382" sldId="259"/>
            <ac:spMk id="2" creationId="{EB25C00B-3C15-4BCA-B969-2A638F123E0C}"/>
          </ac:spMkLst>
        </pc:spChg>
        <pc:spChg chg="mod">
          <ac:chgData name="kuber raj kunal" userId="ff53f78b27f9dcad" providerId="Windows Live" clId="Web-{EB90EF9D-614C-471F-B9DA-C66376CA9B41}" dt="2021-10-22T10:00:25.595" v="102" actId="1076"/>
          <ac:spMkLst>
            <pc:docMk/>
            <pc:sldMk cId="1744843382" sldId="259"/>
            <ac:spMk id="3" creationId="{D166149A-164F-4947-9B24-FD5DAFE5B713}"/>
          </ac:spMkLst>
        </pc:spChg>
        <pc:graphicFrameChg chg="mod modGraphic">
          <ac:chgData name="kuber raj kunal" userId="ff53f78b27f9dcad" providerId="Windows Live" clId="Web-{EB90EF9D-614C-471F-B9DA-C66376CA9B41}" dt="2021-10-22T10:00:14.923" v="101"/>
          <ac:graphicFrameMkLst>
            <pc:docMk/>
            <pc:sldMk cId="1744843382" sldId="259"/>
            <ac:graphicFrameMk id="4" creationId="{AF1839A2-1B84-4736-82F2-07C47197BFB9}"/>
          </ac:graphicFrameMkLst>
        </pc:graphicFrameChg>
        <pc:picChg chg="add">
          <ac:chgData name="kuber raj kunal" userId="ff53f78b27f9dcad" providerId="Windows Live" clId="Web-{EB90EF9D-614C-471F-B9DA-C66376CA9B41}" dt="2021-10-22T10:39:01.040" v="348"/>
          <ac:picMkLst>
            <pc:docMk/>
            <pc:sldMk cId="1744843382" sldId="259"/>
            <ac:picMk id="7" creationId="{E0C83A51-DC3B-4813-9BE5-C8FF9CFB00E7}"/>
          </ac:picMkLst>
        </pc:picChg>
        <pc:cxnChg chg="mod">
          <ac:chgData name="kuber raj kunal" userId="ff53f78b27f9dcad" providerId="Windows Live" clId="Web-{EB90EF9D-614C-471F-B9DA-C66376CA9B41}" dt="2021-10-22T10:00:39.502" v="103" actId="1076"/>
          <ac:cxnSpMkLst>
            <pc:docMk/>
            <pc:sldMk cId="1744843382" sldId="259"/>
            <ac:cxnSpMk id="5" creationId="{B00AE9F0-E7C3-4D07-BB84-3FBD19C606E0}"/>
          </ac:cxnSpMkLst>
        </pc:cxnChg>
      </pc:sldChg>
      <pc:sldChg chg="addSp">
        <pc:chgData name="kuber raj kunal" userId="ff53f78b27f9dcad" providerId="Windows Live" clId="Web-{EB90EF9D-614C-471F-B9DA-C66376CA9B41}" dt="2021-10-22T10:39:00.509" v="346"/>
        <pc:sldMkLst>
          <pc:docMk/>
          <pc:sldMk cId="613175834" sldId="261"/>
        </pc:sldMkLst>
        <pc:picChg chg="add">
          <ac:chgData name="kuber raj kunal" userId="ff53f78b27f9dcad" providerId="Windows Live" clId="Web-{EB90EF9D-614C-471F-B9DA-C66376CA9B41}" dt="2021-10-22T10:39:00.509" v="346"/>
          <ac:picMkLst>
            <pc:docMk/>
            <pc:sldMk cId="613175834" sldId="261"/>
            <ac:picMk id="2" creationId="{32DD3D0C-5434-4B25-8FBE-C6CE99438843}"/>
          </ac:picMkLst>
        </pc:picChg>
      </pc:sldChg>
      <pc:sldChg chg="addSp">
        <pc:chgData name="kuber raj kunal" userId="ff53f78b27f9dcad" providerId="Windows Live" clId="Web-{EB90EF9D-614C-471F-B9DA-C66376CA9B41}" dt="2021-10-22T10:38:50.290" v="344"/>
        <pc:sldMkLst>
          <pc:docMk/>
          <pc:sldMk cId="3679823928" sldId="262"/>
        </pc:sldMkLst>
        <pc:picChg chg="add">
          <ac:chgData name="kuber raj kunal" userId="ff53f78b27f9dcad" providerId="Windows Live" clId="Web-{EB90EF9D-614C-471F-B9DA-C66376CA9B41}" dt="2021-10-22T10:38:50.290" v="344"/>
          <ac:picMkLst>
            <pc:docMk/>
            <pc:sldMk cId="3679823928" sldId="262"/>
            <ac:picMk id="2" creationId="{C8132943-E5FC-4126-8C2E-D5882C84838E}"/>
          </ac:picMkLst>
        </pc:picChg>
      </pc:sldChg>
      <pc:sldChg chg="addSp">
        <pc:chgData name="kuber raj kunal" userId="ff53f78b27f9dcad" providerId="Windows Live" clId="Web-{EB90EF9D-614C-471F-B9DA-C66376CA9B41}" dt="2021-10-22T10:38:49.884" v="343"/>
        <pc:sldMkLst>
          <pc:docMk/>
          <pc:sldMk cId="3388142951" sldId="263"/>
        </pc:sldMkLst>
        <pc:picChg chg="add">
          <ac:chgData name="kuber raj kunal" userId="ff53f78b27f9dcad" providerId="Windows Live" clId="Web-{EB90EF9D-614C-471F-B9DA-C66376CA9B41}" dt="2021-10-22T10:38:49.884" v="343"/>
          <ac:picMkLst>
            <pc:docMk/>
            <pc:sldMk cId="3388142951" sldId="263"/>
            <ac:picMk id="2" creationId="{052799B6-83E8-4A4F-9EDA-83C46CECBBE3}"/>
          </ac:picMkLst>
        </pc:picChg>
      </pc:sldChg>
      <pc:sldChg chg="addSp">
        <pc:chgData name="kuber raj kunal" userId="ff53f78b27f9dcad" providerId="Windows Live" clId="Web-{EB90EF9D-614C-471F-B9DA-C66376CA9B41}" dt="2021-10-22T10:38:48.805" v="341"/>
        <pc:sldMkLst>
          <pc:docMk/>
          <pc:sldMk cId="1623786735" sldId="264"/>
        </pc:sldMkLst>
        <pc:picChg chg="add">
          <ac:chgData name="kuber raj kunal" userId="ff53f78b27f9dcad" providerId="Windows Live" clId="Web-{EB90EF9D-614C-471F-B9DA-C66376CA9B41}" dt="2021-10-22T10:38:48.805" v="341"/>
          <ac:picMkLst>
            <pc:docMk/>
            <pc:sldMk cId="1623786735" sldId="264"/>
            <ac:picMk id="2" creationId="{F42AA736-60F7-4050-9D6A-F32F3D126E94}"/>
          </ac:picMkLst>
        </pc:picChg>
      </pc:sldChg>
      <pc:sldChg chg="addSp">
        <pc:chgData name="kuber raj kunal" userId="ff53f78b27f9dcad" providerId="Windows Live" clId="Web-{EB90EF9D-614C-471F-B9DA-C66376CA9B41}" dt="2021-10-22T10:38:47.930" v="339"/>
        <pc:sldMkLst>
          <pc:docMk/>
          <pc:sldMk cId="2480810484" sldId="265"/>
        </pc:sldMkLst>
        <pc:picChg chg="add">
          <ac:chgData name="kuber raj kunal" userId="ff53f78b27f9dcad" providerId="Windows Live" clId="Web-{EB90EF9D-614C-471F-B9DA-C66376CA9B41}" dt="2021-10-22T10:38:47.930" v="339"/>
          <ac:picMkLst>
            <pc:docMk/>
            <pc:sldMk cId="2480810484" sldId="265"/>
            <ac:picMk id="2" creationId="{B3FD94F2-7E0A-4E72-858D-13449AF8D4ED}"/>
          </ac:picMkLst>
        </pc:picChg>
      </pc:sldChg>
      <pc:sldChg chg="addSp">
        <pc:chgData name="kuber raj kunal" userId="ff53f78b27f9dcad" providerId="Windows Live" clId="Web-{EB90EF9D-614C-471F-B9DA-C66376CA9B41}" dt="2021-10-22T10:38:48.352" v="340"/>
        <pc:sldMkLst>
          <pc:docMk/>
          <pc:sldMk cId="422912881" sldId="266"/>
        </pc:sldMkLst>
        <pc:picChg chg="add">
          <ac:chgData name="kuber raj kunal" userId="ff53f78b27f9dcad" providerId="Windows Live" clId="Web-{EB90EF9D-614C-471F-B9DA-C66376CA9B41}" dt="2021-10-22T10:38:48.352" v="340"/>
          <ac:picMkLst>
            <pc:docMk/>
            <pc:sldMk cId="422912881" sldId="266"/>
            <ac:picMk id="2" creationId="{3E03C822-9210-4D18-9ED1-6EA09B49AF98}"/>
          </ac:picMkLst>
        </pc:picChg>
      </pc:sldChg>
      <pc:sldChg chg="addSp">
        <pc:chgData name="kuber raj kunal" userId="ff53f78b27f9dcad" providerId="Windows Live" clId="Web-{EB90EF9D-614C-471F-B9DA-C66376CA9B41}" dt="2021-10-22T10:39:01.244" v="349"/>
        <pc:sldMkLst>
          <pc:docMk/>
          <pc:sldMk cId="1080924705" sldId="267"/>
        </pc:sldMkLst>
        <pc:picChg chg="add">
          <ac:chgData name="kuber raj kunal" userId="ff53f78b27f9dcad" providerId="Windows Live" clId="Web-{EB90EF9D-614C-471F-B9DA-C66376CA9B41}" dt="2021-10-22T10:39:01.244" v="349"/>
          <ac:picMkLst>
            <pc:docMk/>
            <pc:sldMk cId="1080924705" sldId="267"/>
            <ac:picMk id="3" creationId="{301C70FD-5EA4-4191-B32B-3991FBFE22BF}"/>
          </ac:picMkLst>
        </pc:picChg>
      </pc:sldChg>
      <pc:sldChg chg="addSp modSp">
        <pc:chgData name="kuber raj kunal" userId="ff53f78b27f9dcad" providerId="Windows Live" clId="Web-{EB90EF9D-614C-471F-B9DA-C66376CA9B41}" dt="2021-10-22T10:39:00.806" v="347"/>
        <pc:sldMkLst>
          <pc:docMk/>
          <pc:sldMk cId="3448736797" sldId="268"/>
        </pc:sldMkLst>
        <pc:spChg chg="mod">
          <ac:chgData name="kuber raj kunal" userId="ff53f78b27f9dcad" providerId="Windows Live" clId="Web-{EB90EF9D-614C-471F-B9DA-C66376CA9B41}" dt="2021-10-22T10:02:48.399" v="137" actId="1076"/>
          <ac:spMkLst>
            <pc:docMk/>
            <pc:sldMk cId="3448736797" sldId="268"/>
            <ac:spMk id="2" creationId="{74AEEA18-4269-4C27-AC6D-6967E183CE3E}"/>
          </ac:spMkLst>
        </pc:spChg>
        <pc:spChg chg="add mod">
          <ac:chgData name="kuber raj kunal" userId="ff53f78b27f9dcad" providerId="Windows Live" clId="Web-{EB90EF9D-614C-471F-B9DA-C66376CA9B41}" dt="2021-10-22T10:01:04.035" v="109"/>
          <ac:spMkLst>
            <pc:docMk/>
            <pc:sldMk cId="3448736797" sldId="268"/>
            <ac:spMk id="3" creationId="{4E8761D3-EAE8-413D-BA36-6FA02C134A5D}"/>
          </ac:spMkLst>
        </pc:spChg>
        <pc:spChg chg="mod">
          <ac:chgData name="kuber raj kunal" userId="ff53f78b27f9dcad" providerId="Windows Live" clId="Web-{EB90EF9D-614C-471F-B9DA-C66376CA9B41}" dt="2021-10-22T10:01:48.834" v="135" actId="1076"/>
          <ac:spMkLst>
            <pc:docMk/>
            <pc:sldMk cId="3448736797" sldId="268"/>
            <ac:spMk id="4" creationId="{E10ACB42-ECDC-4096-98E9-48E329D9AE8A}"/>
          </ac:spMkLst>
        </pc:spChg>
        <pc:graphicFrameChg chg="mod modGraphic">
          <ac:chgData name="kuber raj kunal" userId="ff53f78b27f9dcad" providerId="Windows Live" clId="Web-{EB90EF9D-614C-471F-B9DA-C66376CA9B41}" dt="2021-10-22T10:01:40.630" v="134"/>
          <ac:graphicFrameMkLst>
            <pc:docMk/>
            <pc:sldMk cId="3448736797" sldId="268"/>
            <ac:graphicFrameMk id="5" creationId="{9F9931D4-0571-48A5-97C9-0DABF6AF9DC3}"/>
          </ac:graphicFrameMkLst>
        </pc:graphicFrameChg>
        <pc:picChg chg="add">
          <ac:chgData name="kuber raj kunal" userId="ff53f78b27f9dcad" providerId="Windows Live" clId="Web-{EB90EF9D-614C-471F-B9DA-C66376CA9B41}" dt="2021-10-22T10:39:00.806" v="347"/>
          <ac:picMkLst>
            <pc:docMk/>
            <pc:sldMk cId="3448736797" sldId="268"/>
            <ac:picMk id="7" creationId="{C66BF075-DE36-46A2-8EE7-893820DE936D}"/>
          </ac:picMkLst>
        </pc:picChg>
      </pc:sldChg>
      <pc:sldChg chg="addSp">
        <pc:chgData name="kuber raj kunal" userId="ff53f78b27f9dcad" providerId="Windows Live" clId="Web-{EB90EF9D-614C-471F-B9DA-C66376CA9B41}" dt="2021-10-22T10:38:49.430" v="342"/>
        <pc:sldMkLst>
          <pc:docMk/>
          <pc:sldMk cId="2892419430" sldId="269"/>
        </pc:sldMkLst>
        <pc:picChg chg="add">
          <ac:chgData name="kuber raj kunal" userId="ff53f78b27f9dcad" providerId="Windows Live" clId="Web-{EB90EF9D-614C-471F-B9DA-C66376CA9B41}" dt="2021-10-22T10:38:49.430" v="342"/>
          <ac:picMkLst>
            <pc:docMk/>
            <pc:sldMk cId="2892419430" sldId="269"/>
            <ac:picMk id="4" creationId="{FC13190B-1C32-44D3-BF0D-7E30B830A756}"/>
          </ac:picMkLst>
        </pc:picChg>
      </pc:sldChg>
      <pc:sldChg chg="addSp">
        <pc:chgData name="kuber raj kunal" userId="ff53f78b27f9dcad" providerId="Windows Live" clId="Web-{EB90EF9D-614C-471F-B9DA-C66376CA9B41}" dt="2021-10-22T10:38:46.852" v="338"/>
        <pc:sldMkLst>
          <pc:docMk/>
          <pc:sldMk cId="3274177241" sldId="270"/>
        </pc:sldMkLst>
        <pc:picChg chg="add">
          <ac:chgData name="kuber raj kunal" userId="ff53f78b27f9dcad" providerId="Windows Live" clId="Web-{EB90EF9D-614C-471F-B9DA-C66376CA9B41}" dt="2021-10-22T10:38:46.852" v="338"/>
          <ac:picMkLst>
            <pc:docMk/>
            <pc:sldMk cId="3274177241" sldId="270"/>
            <ac:picMk id="4" creationId="{AEF96DCC-495F-44F9-9166-33C6893718A1}"/>
          </ac:picMkLst>
        </pc:picChg>
      </pc:sldChg>
      <pc:sldChg chg="addSp">
        <pc:chgData name="kuber raj kunal" userId="ff53f78b27f9dcad" providerId="Windows Live" clId="Web-{EB90EF9D-614C-471F-B9DA-C66376CA9B41}" dt="2021-10-22T10:38:50.759" v="345"/>
        <pc:sldMkLst>
          <pc:docMk/>
          <pc:sldMk cId="521146950" sldId="271"/>
        </pc:sldMkLst>
        <pc:picChg chg="add">
          <ac:chgData name="kuber raj kunal" userId="ff53f78b27f9dcad" providerId="Windows Live" clId="Web-{EB90EF9D-614C-471F-B9DA-C66376CA9B41}" dt="2021-10-22T10:38:50.759" v="345"/>
          <ac:picMkLst>
            <pc:docMk/>
            <pc:sldMk cId="521146950" sldId="271"/>
            <ac:picMk id="4" creationId="{F742695E-7BE1-441E-9E68-656FCAAF121F}"/>
          </ac:picMkLst>
        </pc:picChg>
      </pc:sldChg>
      <pc:sldChg chg="addSp delSp modSp new mod ord modClrScheme chgLayout">
        <pc:chgData name="kuber raj kunal" userId="ff53f78b27f9dcad" providerId="Windows Live" clId="Web-{EB90EF9D-614C-471F-B9DA-C66376CA9B41}" dt="2021-10-22T10:39:02.134" v="352"/>
        <pc:sldMkLst>
          <pc:docMk/>
          <pc:sldMk cId="1934627605" sldId="272"/>
        </pc:sldMkLst>
        <pc:spChg chg="del">
          <ac:chgData name="kuber raj kunal" userId="ff53f78b27f9dcad" providerId="Windows Live" clId="Web-{EB90EF9D-614C-471F-B9DA-C66376CA9B41}" dt="2021-10-22T09:40:30.941" v="1"/>
          <ac:spMkLst>
            <pc:docMk/>
            <pc:sldMk cId="1934627605" sldId="272"/>
            <ac:spMk id="2" creationId="{FAA1D9CF-91D1-4D44-8F4C-A0E818CF805C}"/>
          </ac:spMkLst>
        </pc:spChg>
        <pc:spChg chg="del">
          <ac:chgData name="kuber raj kunal" userId="ff53f78b27f9dcad" providerId="Windows Live" clId="Web-{EB90EF9D-614C-471F-B9DA-C66376CA9B41}" dt="2021-10-22T09:40:30.941" v="1"/>
          <ac:spMkLst>
            <pc:docMk/>
            <pc:sldMk cId="1934627605" sldId="272"/>
            <ac:spMk id="3" creationId="{47395A66-904D-4DB1-A50D-379DEF2155A8}"/>
          </ac:spMkLst>
        </pc:spChg>
        <pc:spChg chg="add mod">
          <ac:chgData name="kuber raj kunal" userId="ff53f78b27f9dcad" providerId="Windows Live" clId="Web-{EB90EF9D-614C-471F-B9DA-C66376CA9B41}" dt="2021-10-22T10:21:53.488" v="333" actId="1076"/>
          <ac:spMkLst>
            <pc:docMk/>
            <pc:sldMk cId="1934627605" sldId="272"/>
            <ac:spMk id="4" creationId="{7AF7989B-B9ED-45FB-A934-934607A9D245}"/>
          </ac:spMkLst>
        </pc:spChg>
        <pc:spChg chg="add del mod">
          <ac:chgData name="kuber raj kunal" userId="ff53f78b27f9dcad" providerId="Windows Live" clId="Web-{EB90EF9D-614C-471F-B9DA-C66376CA9B41}" dt="2021-10-22T09:54:26.936" v="28"/>
          <ac:spMkLst>
            <pc:docMk/>
            <pc:sldMk cId="1934627605" sldId="272"/>
            <ac:spMk id="5" creationId="{971FF945-156E-4EE5-ACD2-8F6323A62C38}"/>
          </ac:spMkLst>
        </pc:spChg>
        <pc:spChg chg="add">
          <ac:chgData name="kuber raj kunal" userId="ff53f78b27f9dcad" providerId="Windows Live" clId="Web-{EB90EF9D-614C-471F-B9DA-C66376CA9B41}" dt="2021-10-22T09:54:28.311" v="29"/>
          <ac:spMkLst>
            <pc:docMk/>
            <pc:sldMk cId="1934627605" sldId="272"/>
            <ac:spMk id="6" creationId="{3872A139-88AA-421A-ABCE-89F385A0F3F5}"/>
          </ac:spMkLst>
        </pc:spChg>
        <pc:picChg chg="add">
          <ac:chgData name="kuber raj kunal" userId="ff53f78b27f9dcad" providerId="Windows Live" clId="Web-{EB90EF9D-614C-471F-B9DA-C66376CA9B41}" dt="2021-10-22T10:39:02.134" v="352"/>
          <ac:picMkLst>
            <pc:docMk/>
            <pc:sldMk cId="1934627605" sldId="272"/>
            <ac:picMk id="8" creationId="{2A0EE20C-4423-49CA-A80D-2EE56D564D6B}"/>
          </ac:picMkLst>
        </pc:picChg>
      </pc:sldChg>
      <pc:sldChg chg="new del">
        <pc:chgData name="kuber raj kunal" userId="ff53f78b27f9dcad" providerId="Windows Live" clId="Web-{EB90EF9D-614C-471F-B9DA-C66376CA9B41}" dt="2021-10-22T09:40:46.754" v="5"/>
        <pc:sldMkLst>
          <pc:docMk/>
          <pc:sldMk cId="432464215" sldId="273"/>
        </pc:sldMkLst>
      </pc:sldChg>
      <pc:sldChg chg="addSp modSp add ord">
        <pc:chgData name="kuber raj kunal" userId="ff53f78b27f9dcad" providerId="Windows Live" clId="Web-{EB90EF9D-614C-471F-B9DA-C66376CA9B41}" dt="2021-10-22T10:38:45.571" v="336"/>
        <pc:sldMkLst>
          <pc:docMk/>
          <pc:sldMk cId="2899724680" sldId="273"/>
        </pc:sldMkLst>
        <pc:spChg chg="add mod">
          <ac:chgData name="kuber raj kunal" userId="ff53f78b27f9dcad" providerId="Windows Live" clId="Web-{EB90EF9D-614C-471F-B9DA-C66376CA9B41}" dt="2021-10-22T10:06:52.990" v="330" actId="20577"/>
          <ac:spMkLst>
            <pc:docMk/>
            <pc:sldMk cId="2899724680" sldId="273"/>
            <ac:spMk id="2" creationId="{74CF58E1-82CF-4CCD-B75C-16F1EBDEB096}"/>
          </ac:spMkLst>
        </pc:spChg>
        <pc:picChg chg="add">
          <ac:chgData name="kuber raj kunal" userId="ff53f78b27f9dcad" providerId="Windows Live" clId="Web-{EB90EF9D-614C-471F-B9DA-C66376CA9B41}" dt="2021-10-22T10:38:45.571" v="336"/>
          <ac:picMkLst>
            <pc:docMk/>
            <pc:sldMk cId="2899724680" sldId="273"/>
            <ac:picMk id="5" creationId="{BD9D0D7E-59AC-412D-BBF7-A9D7242FCB9C}"/>
          </ac:picMkLst>
        </pc:picChg>
      </pc:sldChg>
      <pc:sldChg chg="addSp add ord">
        <pc:chgData name="kuber raj kunal" userId="ff53f78b27f9dcad" providerId="Windows Live" clId="Web-{EB90EF9D-614C-471F-B9DA-C66376CA9B41}" dt="2021-10-22T10:38:46.055" v="337"/>
        <pc:sldMkLst>
          <pc:docMk/>
          <pc:sldMk cId="641072441" sldId="274"/>
        </pc:sldMkLst>
        <pc:spChg chg="add">
          <ac:chgData name="kuber raj kunal" userId="ff53f78b27f9dcad" providerId="Windows Live" clId="Web-{EB90EF9D-614C-471F-B9DA-C66376CA9B41}" dt="2021-10-22T10:05:46.783" v="254"/>
          <ac:spMkLst>
            <pc:docMk/>
            <pc:sldMk cId="641072441" sldId="274"/>
            <ac:spMk id="2" creationId="{BAD0FE1D-3F11-42EB-B68A-F6F28AD9FEA4}"/>
          </ac:spMkLst>
        </pc:spChg>
        <pc:picChg chg="add">
          <ac:chgData name="kuber raj kunal" userId="ff53f78b27f9dcad" providerId="Windows Live" clId="Web-{EB90EF9D-614C-471F-B9DA-C66376CA9B41}" dt="2021-10-22T10:38:46.055" v="337"/>
          <ac:picMkLst>
            <pc:docMk/>
            <pc:sldMk cId="641072441" sldId="274"/>
            <ac:picMk id="6" creationId="{FD6E5A7C-272F-43E8-9361-F66B9D1650B5}"/>
          </ac:picMkLst>
        </pc:picChg>
      </pc:sldChg>
      <pc:sldChg chg="new del">
        <pc:chgData name="kuber raj kunal" userId="ff53f78b27f9dcad" providerId="Windows Live" clId="Web-{EB90EF9D-614C-471F-B9DA-C66376CA9B41}" dt="2021-10-22T09:40:45.160" v="4"/>
        <pc:sldMkLst>
          <pc:docMk/>
          <pc:sldMk cId="766181047" sldId="274"/>
        </pc:sldMkLst>
      </pc:sldChg>
      <pc:sldChg chg="addSp modSp add">
        <pc:chgData name="kuber raj kunal" userId="ff53f78b27f9dcad" providerId="Windows Live" clId="Web-{EB90EF9D-614C-471F-B9DA-C66376CA9B41}" dt="2021-10-22T10:39:01.728" v="351"/>
        <pc:sldMkLst>
          <pc:docMk/>
          <pc:sldMk cId="2116657699" sldId="275"/>
        </pc:sldMkLst>
        <pc:spChg chg="add mod">
          <ac:chgData name="kuber raj kunal" userId="ff53f78b27f9dcad" providerId="Windows Live" clId="Web-{EB90EF9D-614C-471F-B9DA-C66376CA9B41}" dt="2021-10-22T10:05:36.720" v="253" actId="20577"/>
          <ac:spMkLst>
            <pc:docMk/>
            <pc:sldMk cId="2116657699" sldId="275"/>
            <ac:spMk id="2" creationId="{87FE4134-95D3-4400-AB51-A0507A380DCE}"/>
          </ac:spMkLst>
        </pc:spChg>
        <pc:picChg chg="add">
          <ac:chgData name="kuber raj kunal" userId="ff53f78b27f9dcad" providerId="Windows Live" clId="Web-{EB90EF9D-614C-471F-B9DA-C66376CA9B41}" dt="2021-10-22T10:39:01.728" v="351"/>
          <ac:picMkLst>
            <pc:docMk/>
            <pc:sldMk cId="2116657699" sldId="275"/>
            <ac:picMk id="5" creationId="{69FC8B9F-8A7B-419C-9F7B-0E0C3BB7CCBA}"/>
          </ac:picMkLst>
        </pc:picChg>
      </pc:sldChg>
      <pc:sldChg chg="addSp delSp modSp add">
        <pc:chgData name="kuber raj kunal" userId="ff53f78b27f9dcad" providerId="Windows Live" clId="Web-{EB90EF9D-614C-471F-B9DA-C66376CA9B41}" dt="2021-10-22T10:39:03.322" v="354"/>
        <pc:sldMkLst>
          <pc:docMk/>
          <pc:sldMk cId="3741617815" sldId="276"/>
        </pc:sldMkLst>
        <pc:spChg chg="add mod">
          <ac:chgData name="kuber raj kunal" userId="ff53f78b27f9dcad" providerId="Windows Live" clId="Web-{EB90EF9D-614C-471F-B9DA-C66376CA9B41}" dt="2021-10-22T10:04:32.405" v="200" actId="14100"/>
          <ac:spMkLst>
            <pc:docMk/>
            <pc:sldMk cId="3741617815" sldId="276"/>
            <ac:spMk id="2" creationId="{FFB0010A-6540-4DD3-A6B5-D6E49E6CEE37}"/>
          </ac:spMkLst>
        </pc:spChg>
        <pc:picChg chg="add del">
          <ac:chgData name="kuber raj kunal" userId="ff53f78b27f9dcad" providerId="Windows Live" clId="Web-{EB90EF9D-614C-471F-B9DA-C66376CA9B41}" dt="2021-10-22T10:39:03.322" v="354"/>
          <ac:picMkLst>
            <pc:docMk/>
            <pc:sldMk cId="3741617815" sldId="276"/>
            <ac:picMk id="3" creationId="{46EE7917-5734-4505-91B0-1623CEE80FC9}"/>
          </ac:picMkLst>
        </pc:picChg>
      </pc:sldChg>
    </pc:docChg>
  </pc:docChgLst>
  <pc:docChgLst>
    <pc:chgData name="kuber raj kunal" userId="ff53f78b27f9dcad" providerId="Windows Live" clId="Web-{A903C28A-113E-48CF-81F2-7F5AEFA10E75}"/>
    <pc:docChg chg="modSld">
      <pc:chgData name="kuber raj kunal" userId="ff53f78b27f9dcad" providerId="Windows Live" clId="Web-{A903C28A-113E-48CF-81F2-7F5AEFA10E75}" dt="2021-10-19T12:13:58.885" v="49" actId="14100"/>
      <pc:docMkLst>
        <pc:docMk/>
      </pc:docMkLst>
      <pc:sldChg chg="addSp modSp">
        <pc:chgData name="kuber raj kunal" userId="ff53f78b27f9dcad" providerId="Windows Live" clId="Web-{A903C28A-113E-48CF-81F2-7F5AEFA10E75}" dt="2021-10-19T12:13:58.885" v="49" actId="14100"/>
        <pc:sldMkLst>
          <pc:docMk/>
          <pc:sldMk cId="613175834" sldId="261"/>
        </pc:sldMkLst>
        <pc:spChg chg="add mod">
          <ac:chgData name="kuber raj kunal" userId="ff53f78b27f9dcad" providerId="Windows Live" clId="Web-{A903C28A-113E-48CF-81F2-7F5AEFA10E75}" dt="2021-10-19T12:13:58.885" v="49" actId="14100"/>
          <ac:spMkLst>
            <pc:docMk/>
            <pc:sldMk cId="613175834" sldId="261"/>
            <ac:spMk id="2" creationId="{474B2C13-B1AD-4E9B-843C-EE9E85C8FFE9}"/>
          </ac:spMkLst>
        </pc:spChg>
      </pc:sldChg>
    </pc:docChg>
  </pc:docChgLst>
  <pc:docChgLst>
    <pc:chgData name="kuber raj kunal" userId="ff53f78b27f9dcad" providerId="Windows Live" clId="Web-{D8BF9875-D0E5-45AE-9F09-E34AB25E8F95}"/>
    <pc:docChg chg="mod addSld modSld modMainMaster modSection setSldSz">
      <pc:chgData name="kuber raj kunal" userId="ff53f78b27f9dcad" providerId="Windows Live" clId="Web-{D8BF9875-D0E5-45AE-9F09-E34AB25E8F95}" dt="2021-10-19T07:10:12.625" v="212" actId="1076"/>
      <pc:docMkLst>
        <pc:docMk/>
      </pc:docMkLst>
      <pc:sldChg chg="delSp modSp">
        <pc:chgData name="kuber raj kunal" userId="ff53f78b27f9dcad" providerId="Windows Live" clId="Web-{D8BF9875-D0E5-45AE-9F09-E34AB25E8F95}" dt="2021-10-19T06:25:37.801" v="13" actId="14100"/>
        <pc:sldMkLst>
          <pc:docMk/>
          <pc:sldMk cId="1653987709" sldId="256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D8BF9875-D0E5-45AE-9F09-E34AB25E8F95}" dt="2021-10-19T06:25:31.941" v="11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D8BF9875-D0E5-45AE-9F09-E34AB25E8F95}" dt="2021-10-19T06:25:37.801" v="13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D8BF9875-D0E5-45AE-9F09-E34AB25E8F95}" dt="2021-10-19T06:25:13.378" v="5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3621350876" sldId="257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D8BF9875-D0E5-45AE-9F09-E34AB25E8F95}" dt="2021-10-19T06:16:41.680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D8BF9875-D0E5-45AE-9F09-E34AB25E8F95}" dt="2021-10-19T06:32:31.607" v="56"/>
        <pc:sldMkLst>
          <pc:docMk/>
          <pc:sldMk cId="2551687277" sldId="258"/>
        </pc:sldMkLst>
        <pc:spChg chg="mod">
          <ac:chgData name="kuber raj kunal" userId="ff53f78b27f9dcad" providerId="Windows Live" clId="Web-{D8BF9875-D0E5-45AE-9F09-E34AB25E8F95}" dt="2021-10-19T06:31:28.121" v="43" actId="20577"/>
          <ac:spMkLst>
            <pc:docMk/>
            <pc:sldMk cId="2551687277" sldId="258"/>
            <ac:spMk id="5" creationId="{8706F912-8C94-46EA-B969-6CBB39777A98}"/>
          </ac:spMkLst>
        </pc:spChg>
        <pc:graphicFrameChg chg="add del mod modGraphic">
          <ac:chgData name="kuber raj kunal" userId="ff53f78b27f9dcad" providerId="Windows Live" clId="Web-{D8BF9875-D0E5-45AE-9F09-E34AB25E8F95}" dt="2021-10-19T06:31:58.856" v="51"/>
          <ac:graphicFrameMkLst>
            <pc:docMk/>
            <pc:sldMk cId="2551687277" sldId="258"/>
            <ac:graphicFrameMk id="3" creationId="{2421E78B-5AA8-401B-9027-6C1213576C24}"/>
          </ac:graphicFrameMkLst>
        </pc:graphicFrameChg>
        <pc:picChg chg="del mod">
          <ac:chgData name="kuber raj kunal" userId="ff53f78b27f9dcad" providerId="Windows Live" clId="Web-{D8BF9875-D0E5-45AE-9F09-E34AB25E8F95}" dt="2021-10-19T06:32:31.607" v="56"/>
          <ac:picMkLst>
            <pc:docMk/>
            <pc:sldMk cId="2551687277" sldId="258"/>
            <ac:picMk id="6" creationId="{89B2112B-BBC1-4F2C-ADF5-7315CECFDBED}"/>
          </ac:picMkLst>
        </pc:picChg>
      </pc:sldChg>
      <pc:sldChg chg="addSp modSp">
        <pc:chgData name="kuber raj kunal" userId="ff53f78b27f9dcad" providerId="Windows Live" clId="Web-{D8BF9875-D0E5-45AE-9F09-E34AB25E8F95}" dt="2021-10-19T07:08:47.920" v="201" actId="1076"/>
        <pc:sldMkLst>
          <pc:docMk/>
          <pc:sldMk cId="1744843382" sldId="259"/>
        </pc:sldMkLst>
        <pc:graphicFrameChg chg="add mod modGraphic">
          <ac:chgData name="kuber raj kunal" userId="ff53f78b27f9dcad" providerId="Windows Live" clId="Web-{D8BF9875-D0E5-45AE-9F09-E34AB25E8F95}" dt="2021-10-19T07:08:47.920" v="201" actId="1076"/>
          <ac:graphicFrameMkLst>
            <pc:docMk/>
            <pc:sldMk cId="1744843382" sldId="259"/>
            <ac:graphicFrameMk id="4" creationId="{AF1839A2-1B84-4736-82F2-07C47197BFB9}"/>
          </ac:graphicFrameMkLst>
        </pc:graphicFrameChg>
        <pc:picChg chg="mod">
          <ac:chgData name="kuber raj kunal" userId="ff53f78b27f9dcad" providerId="Windows Live" clId="Web-{D8BF9875-D0E5-45AE-9F09-E34AB25E8F95}" dt="2021-10-19T07:05:25.197" v="145" actId="1076"/>
          <ac:picMkLst>
            <pc:docMk/>
            <pc:sldMk cId="1744843382" sldId="259"/>
            <ac:picMk id="2" creationId="{8293C77D-E55D-42D7-AECB-440ACAEA242E}"/>
          </ac:picMkLst>
        </pc:pic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613175834" sldId="261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613175834" sldId="261"/>
            <ac:spMk id="3" creationId="{63E785C6-7C43-49B6-B77A-9252D85B9407}"/>
          </ac:spMkLst>
        </pc:sp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3679823928" sldId="262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3679823928" sldId="262"/>
            <ac:spMk id="3" creationId="{69652AED-578C-4DB9-8B5D-1BEF35E70663}"/>
          </ac:spMkLst>
        </pc:sp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3388142951" sldId="263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3388142951" sldId="263"/>
            <ac:spMk id="3" creationId="{C74ED2D7-1DB4-4D15-AABB-0A2C73E89F1F}"/>
          </ac:spMkLst>
        </pc:sp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1623786735" sldId="264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1623786735" sldId="264"/>
            <ac:spMk id="3" creationId="{0C3E7301-4902-4742-9A43-962C2FE3EE81}"/>
          </ac:spMkLst>
        </pc:sp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2480810484" sldId="265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2480810484" sldId="265"/>
            <ac:spMk id="3" creationId="{4A1D56BF-B728-4A5E-9839-6BFD6A5945D3}"/>
          </ac:spMkLst>
        </pc:spChg>
      </pc:sldChg>
      <pc:sldChg chg="modSp">
        <pc:chgData name="kuber raj kunal" userId="ff53f78b27f9dcad" providerId="Windows Live" clId="Web-{D8BF9875-D0E5-45AE-9F09-E34AB25E8F95}" dt="2021-10-19T06:16:41.680" v="0"/>
        <pc:sldMkLst>
          <pc:docMk/>
          <pc:sldMk cId="422912881" sldId="266"/>
        </pc:sld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k cId="422912881" sldId="266"/>
            <ac:spMk id="3" creationId="{AB597661-7A6C-486F-9299-85160CCF8672}"/>
          </ac:spMkLst>
        </pc:spChg>
      </pc:sldChg>
      <pc:sldChg chg="addSp delSp modSp new">
        <pc:chgData name="kuber raj kunal" userId="ff53f78b27f9dcad" providerId="Windows Live" clId="Web-{D8BF9875-D0E5-45AE-9F09-E34AB25E8F95}" dt="2021-10-19T07:10:12.625" v="212" actId="1076"/>
        <pc:sldMkLst>
          <pc:docMk/>
          <pc:sldMk cId="1080924705" sldId="267"/>
        </pc:sldMkLst>
        <pc:spChg chg="add mod">
          <ac:chgData name="kuber raj kunal" userId="ff53f78b27f9dcad" providerId="Windows Live" clId="Web-{D8BF9875-D0E5-45AE-9F09-E34AB25E8F95}" dt="2021-10-19T07:09:14.389" v="205" actId="1076"/>
          <ac:spMkLst>
            <pc:docMk/>
            <pc:sldMk cId="1080924705" sldId="267"/>
            <ac:spMk id="2" creationId="{C7AA3977-C955-493B-B337-80D71DBD457D}"/>
          </ac:spMkLst>
        </pc:spChg>
        <pc:spChg chg="add mod">
          <ac:chgData name="kuber raj kunal" userId="ff53f78b27f9dcad" providerId="Windows Live" clId="Web-{D8BF9875-D0E5-45AE-9F09-E34AB25E8F95}" dt="2021-10-19T07:10:09.953" v="211" actId="1076"/>
          <ac:spMkLst>
            <pc:docMk/>
            <pc:sldMk cId="1080924705" sldId="267"/>
            <ac:spMk id="6" creationId="{89348C1C-DC3D-45B2-A149-A2892201AB3F}"/>
          </ac:spMkLst>
        </pc:spChg>
        <pc:spChg chg="add del mod">
          <ac:chgData name="kuber raj kunal" userId="ff53f78b27f9dcad" providerId="Windows Live" clId="Web-{D8BF9875-D0E5-45AE-9F09-E34AB25E8F95}" dt="2021-10-19T06:40:55.587" v="103"/>
          <ac:spMkLst>
            <pc:docMk/>
            <pc:sldMk cId="1080924705" sldId="267"/>
            <ac:spMk id="7" creationId="{B474A440-79CC-4315-BEA1-2B7AB8713161}"/>
          </ac:spMkLst>
        </pc:spChg>
        <pc:spChg chg="add mod">
          <ac:chgData name="kuber raj kunal" userId="ff53f78b27f9dcad" providerId="Windows Live" clId="Web-{D8BF9875-D0E5-45AE-9F09-E34AB25E8F95}" dt="2021-10-19T07:10:12.625" v="212" actId="1076"/>
          <ac:spMkLst>
            <pc:docMk/>
            <pc:sldMk cId="1080924705" sldId="267"/>
            <ac:spMk id="8" creationId="{50141CB0-7B79-4CBF-B6AA-587BDABE4FC1}"/>
          </ac:spMkLst>
        </pc:spChg>
        <pc:graphicFrameChg chg="add mod modGraphic">
          <ac:chgData name="kuber raj kunal" userId="ff53f78b27f9dcad" providerId="Windows Live" clId="Web-{D8BF9875-D0E5-45AE-9F09-E34AB25E8F95}" dt="2021-10-19T07:10:04.062" v="210"/>
          <ac:graphicFrameMkLst>
            <pc:docMk/>
            <pc:sldMk cId="1080924705" sldId="267"/>
            <ac:graphicFrameMk id="4" creationId="{307A3152-1B83-422A-A930-771992CBE5F1}"/>
          </ac:graphicFrameMkLst>
        </pc:graphicFrameChg>
        <pc:picChg chg="add del mod">
          <ac:chgData name="kuber raj kunal" userId="ff53f78b27f9dcad" providerId="Windows Live" clId="Web-{D8BF9875-D0E5-45AE-9F09-E34AB25E8F95}" dt="2021-10-19T06:54:35.480" v="137"/>
          <ac:picMkLst>
            <pc:docMk/>
            <pc:sldMk cId="1080924705" sldId="267"/>
            <ac:picMk id="5" creationId="{587FBE11-DA26-4C5B-B879-411A7F79427A}"/>
          </ac:picMkLst>
        </pc:picChg>
        <pc:cxnChg chg="add mod">
          <ac:chgData name="kuber raj kunal" userId="ff53f78b27f9dcad" providerId="Windows Live" clId="Web-{D8BF9875-D0E5-45AE-9F09-E34AB25E8F95}" dt="2021-10-19T06:53:01.024" v="135" actId="14100"/>
          <ac:cxnSpMkLst>
            <pc:docMk/>
            <pc:sldMk cId="1080924705" sldId="267"/>
            <ac:cxnSpMk id="9" creationId="{7A33C20F-E564-4D4A-B864-00F904E1CF5B}"/>
          </ac:cxnSpMkLst>
        </pc:cxnChg>
      </pc:sldChg>
      <pc:sldMasterChg chg="modSp modSldLayout">
        <pc:chgData name="kuber raj kunal" userId="ff53f78b27f9dcad" providerId="Windows Live" clId="Web-{D8BF9875-D0E5-45AE-9F09-E34AB25E8F95}" dt="2021-10-19T06:16:41.680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D8BF9875-D0E5-45AE-9F09-E34AB25E8F95}" dt="2021-10-19T06:16:41.680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BF9875-D0E5-45AE-9F09-E34AB25E8F95}" dt="2021-10-19T06:16:41.680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D8BF9875-D0E5-45AE-9F09-E34AB25E8F95}" dt="2021-10-19T06:16:41.680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1748F06D-E88B-4445-849C-AE461218B04D}"/>
    <pc:docChg chg="addSld modSld modSection">
      <pc:chgData name="kuber raj kunal" userId="ff53f78b27f9dcad" providerId="Windows Live" clId="Web-{1748F06D-E88B-4445-849C-AE461218B04D}" dt="2021-10-22T07:18:05.208" v="14" actId="1076"/>
      <pc:docMkLst>
        <pc:docMk/>
      </pc:docMkLst>
      <pc:sldChg chg="delSp">
        <pc:chgData name="kuber raj kunal" userId="ff53f78b27f9dcad" providerId="Windows Live" clId="Web-{1748F06D-E88B-4445-849C-AE461218B04D}" dt="2021-10-22T07:16:42.269" v="8"/>
        <pc:sldMkLst>
          <pc:docMk/>
          <pc:sldMk cId="3621350876" sldId="257"/>
        </pc:sldMkLst>
        <pc:picChg chg="del">
          <ac:chgData name="kuber raj kunal" userId="ff53f78b27f9dcad" providerId="Windows Live" clId="Web-{1748F06D-E88B-4445-849C-AE461218B04D}" dt="2021-10-22T07:16:42.269" v="8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1748F06D-E88B-4445-849C-AE461218B04D}" dt="2021-10-22T07:17:46.473" v="10" actId="20577"/>
        <pc:sldMkLst>
          <pc:docMk/>
          <pc:sldMk cId="2551687277" sldId="258"/>
        </pc:sldMkLst>
        <pc:spChg chg="mod">
          <ac:chgData name="kuber raj kunal" userId="ff53f78b27f9dcad" providerId="Windows Live" clId="Web-{1748F06D-E88B-4445-849C-AE461218B04D}" dt="2021-10-22T07:17:46.473" v="10" actId="20577"/>
          <ac:spMkLst>
            <pc:docMk/>
            <pc:sldMk cId="2551687277" sldId="258"/>
            <ac:spMk id="5" creationId="{8706F912-8C94-46EA-B969-6CBB39777A98}"/>
          </ac:spMkLst>
        </pc:spChg>
      </pc:sldChg>
      <pc:sldChg chg="delSp">
        <pc:chgData name="kuber raj kunal" userId="ff53f78b27f9dcad" providerId="Windows Live" clId="Web-{1748F06D-E88B-4445-849C-AE461218B04D}" dt="2021-10-22T07:14:58.735" v="0"/>
        <pc:sldMkLst>
          <pc:docMk/>
          <pc:sldMk cId="1744843382" sldId="259"/>
        </pc:sldMkLst>
        <pc:picChg chg="del">
          <ac:chgData name="kuber raj kunal" userId="ff53f78b27f9dcad" providerId="Windows Live" clId="Web-{1748F06D-E88B-4445-849C-AE461218B04D}" dt="2021-10-22T07:14:58.735" v="0"/>
          <ac:picMkLst>
            <pc:docMk/>
            <pc:sldMk cId="1744843382" sldId="259"/>
            <ac:picMk id="2" creationId="{8293C77D-E55D-42D7-AECB-440ACAEA242E}"/>
          </ac:picMkLst>
        </pc:picChg>
      </pc:sldChg>
      <pc:sldChg chg="modSp">
        <pc:chgData name="kuber raj kunal" userId="ff53f78b27f9dcad" providerId="Windows Live" clId="Web-{1748F06D-E88B-4445-849C-AE461218B04D}" dt="2021-10-22T07:15:44.549" v="4" actId="20577"/>
        <pc:sldMkLst>
          <pc:docMk/>
          <pc:sldMk cId="613175834" sldId="261"/>
        </pc:sldMkLst>
        <pc:spChg chg="mod">
          <ac:chgData name="kuber raj kunal" userId="ff53f78b27f9dcad" providerId="Windows Live" clId="Web-{1748F06D-E88B-4445-849C-AE461218B04D}" dt="2021-10-22T07:15:44.549" v="4" actId="20577"/>
          <ac:spMkLst>
            <pc:docMk/>
            <pc:sldMk cId="613175834" sldId="261"/>
            <ac:spMk id="3" creationId="{63E785C6-7C43-49B6-B77A-9252D85B9407}"/>
          </ac:spMkLst>
        </pc:spChg>
      </pc:sldChg>
      <pc:sldChg chg="addSp modSp new">
        <pc:chgData name="kuber raj kunal" userId="ff53f78b27f9dcad" providerId="Windows Live" clId="Web-{1748F06D-E88B-4445-849C-AE461218B04D}" dt="2021-10-22T07:18:05.208" v="14" actId="1076"/>
        <pc:sldMkLst>
          <pc:docMk/>
          <pc:sldMk cId="521146950" sldId="271"/>
        </pc:sldMkLst>
        <pc:spChg chg="add mod">
          <ac:chgData name="kuber raj kunal" userId="ff53f78b27f9dcad" providerId="Windows Live" clId="Web-{1748F06D-E88B-4445-849C-AE461218B04D}" dt="2021-10-22T07:18:05.208" v="14" actId="1076"/>
          <ac:spMkLst>
            <pc:docMk/>
            <pc:sldMk cId="521146950" sldId="271"/>
            <ac:spMk id="2" creationId="{7B948DD5-C548-4FB7-8A5E-BE9DB793115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1427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58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670364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READING FROM TEXT FILE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PERIOD-2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95081" y="3615890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402FE1B-F4AC-4724-9DC9-6B86441A0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948DD5-C548-4FB7-8A5E-BE9DB7931150}"/>
              </a:ext>
            </a:extLst>
          </p:cNvPr>
          <p:cNvSpPr txBox="1"/>
          <p:nvPr/>
        </p:nvSpPr>
        <p:spPr>
          <a:xfrm>
            <a:off x="1524000" y="914400"/>
            <a:ext cx="8350369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Segoe UI"/>
              </a:rPr>
              <a:t>Reading a file’s first 33 bytes and printing it.</a:t>
            </a:r>
          </a:p>
          <a:p>
            <a:r>
              <a:rPr lang="en-US" sz="2400" b="1" dirty="0">
                <a:solidFill>
                  <a:srgbClr val="FF0000"/>
                </a:solidFill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f = </a:t>
            </a:r>
            <a:r>
              <a:rPr lang="en-US" sz="2400" dirty="0">
                <a:solidFill>
                  <a:srgbClr val="0000CD"/>
                </a:solidFill>
                <a:cs typeface="Segoe UI"/>
              </a:rPr>
              <a:t>open</a:t>
            </a:r>
            <a:r>
              <a:rPr lang="en-US" sz="2400" dirty="0">
                <a:cs typeface="Segoe UI"/>
              </a:rPr>
              <a:t>(</a:t>
            </a:r>
            <a:r>
              <a:rPr lang="en-US" sz="2400" dirty="0">
                <a:solidFill>
                  <a:srgbClr val="A52A2A"/>
                </a:solidFill>
                <a:cs typeface="Segoe UI"/>
              </a:rPr>
              <a:t>"demofile.txt"</a:t>
            </a:r>
            <a:r>
              <a:rPr lang="en-US" sz="2400" dirty="0">
                <a:cs typeface="Segoe UI"/>
              </a:rPr>
              <a:t>, </a:t>
            </a:r>
            <a:r>
              <a:rPr lang="en-US" sz="2400" dirty="0">
                <a:solidFill>
                  <a:srgbClr val="A52A2A"/>
                </a:solidFill>
                <a:cs typeface="Segoe UI"/>
              </a:rPr>
              <a:t>"r"</a:t>
            </a:r>
            <a:r>
              <a:rPr lang="en-US" sz="2400" dirty="0">
                <a:cs typeface="Segoe UI"/>
              </a:rPr>
              <a:t>)​</a:t>
            </a:r>
            <a:br>
              <a:rPr lang="en-US" sz="2400" dirty="0">
                <a:cs typeface="Segoe UI"/>
              </a:rPr>
            </a:br>
            <a:r>
              <a:rPr lang="en-US" sz="2400" dirty="0">
                <a:solidFill>
                  <a:srgbClr val="0000CD"/>
                </a:solidFill>
                <a:cs typeface="Segoe UI"/>
              </a:rPr>
              <a:t>print</a:t>
            </a:r>
            <a:r>
              <a:rPr lang="en-US" sz="2400" dirty="0">
                <a:cs typeface="Segoe UI"/>
              </a:rPr>
              <a:t>(</a:t>
            </a:r>
            <a:r>
              <a:rPr lang="en-US" sz="2400" dirty="0" err="1">
                <a:cs typeface="Segoe UI"/>
              </a:rPr>
              <a:t>f.read</a:t>
            </a:r>
            <a:r>
              <a:rPr lang="en-US" sz="2400" dirty="0">
                <a:cs typeface="Segoe UI"/>
              </a:rPr>
              <a:t>(</a:t>
            </a:r>
            <a:r>
              <a:rPr lang="en-US" sz="2400" dirty="0">
                <a:solidFill>
                  <a:srgbClr val="FF0000"/>
                </a:solidFill>
                <a:cs typeface="Segoe UI"/>
              </a:rPr>
              <a:t>33</a:t>
            </a:r>
            <a:r>
              <a:rPr lang="en-US" sz="2400" dirty="0">
                <a:cs typeface="Segoe UI"/>
              </a:rPr>
              <a:t>))​</a:t>
            </a:r>
          </a:p>
          <a:p>
            <a:r>
              <a:rPr lang="en-US" sz="2400" dirty="0">
                <a:cs typeface="Segoe UI"/>
              </a:rPr>
              <a:t>    ​</a:t>
            </a:r>
          </a:p>
          <a:p>
            <a:r>
              <a:rPr lang="en-US" sz="2400" dirty="0">
                <a:cs typeface="Segoe UI"/>
              </a:rPr>
              <a:t>or​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f = </a:t>
            </a:r>
            <a:r>
              <a:rPr lang="en-US" sz="2400" dirty="0">
                <a:solidFill>
                  <a:srgbClr val="0000CD"/>
                </a:solidFill>
                <a:cs typeface="Segoe UI"/>
              </a:rPr>
              <a:t>open</a:t>
            </a:r>
            <a:r>
              <a:rPr lang="en-US" sz="2400" dirty="0">
                <a:cs typeface="Segoe UI"/>
              </a:rPr>
              <a:t>(</a:t>
            </a:r>
            <a:r>
              <a:rPr lang="en-US" sz="2400" dirty="0">
                <a:solidFill>
                  <a:srgbClr val="A52A2A"/>
                </a:solidFill>
                <a:cs typeface="Segoe UI"/>
              </a:rPr>
              <a:t>"demofile.txt"</a:t>
            </a:r>
            <a:r>
              <a:rPr lang="en-US" sz="2400" dirty="0">
                <a:cs typeface="Segoe UI"/>
              </a:rPr>
              <a:t>, </a:t>
            </a:r>
            <a:r>
              <a:rPr lang="en-US" sz="2400" dirty="0">
                <a:solidFill>
                  <a:srgbClr val="A52A2A"/>
                </a:solidFill>
                <a:cs typeface="Segoe UI"/>
              </a:rPr>
              <a:t>"r"</a:t>
            </a:r>
            <a:r>
              <a:rPr lang="en-US" sz="2400" dirty="0">
                <a:cs typeface="Segoe UI"/>
              </a:rPr>
              <a:t>)​</a:t>
            </a:r>
            <a:br>
              <a:rPr lang="en-US" sz="2400" dirty="0">
                <a:cs typeface="Segoe UI"/>
              </a:rPr>
            </a:br>
            <a:r>
              <a:rPr lang="en-US" sz="2400" dirty="0">
                <a:solidFill>
                  <a:srgbClr val="0000CD"/>
                </a:solidFill>
                <a:cs typeface="Segoe UI"/>
              </a:rPr>
              <a:t>s=</a:t>
            </a:r>
            <a:r>
              <a:rPr lang="en-US" sz="2400" dirty="0" err="1">
                <a:cs typeface="Segoe UI"/>
              </a:rPr>
              <a:t>f.read</a:t>
            </a:r>
            <a:r>
              <a:rPr lang="en-US" sz="2400" dirty="0">
                <a:cs typeface="Segoe UI"/>
              </a:rPr>
              <a:t>(</a:t>
            </a:r>
            <a:r>
              <a:rPr lang="en-US" sz="2400" dirty="0">
                <a:solidFill>
                  <a:srgbClr val="FF0000"/>
                </a:solidFill>
                <a:cs typeface="Segoe UI"/>
              </a:rPr>
              <a:t>33</a:t>
            </a:r>
            <a:r>
              <a:rPr lang="en-US" sz="2400" dirty="0">
                <a:cs typeface="Segoe UI"/>
              </a:rPr>
              <a:t>))​</a:t>
            </a:r>
          </a:p>
          <a:p>
            <a:r>
              <a:rPr lang="en-US" sz="2400" dirty="0">
                <a:cs typeface="Segoe UI"/>
              </a:rPr>
              <a:t>Print(s)​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742695E-7BE1-441E-9E68-656FCAAF1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14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652AED-578C-4DB9-8B5D-1BEF35E70663}"/>
              </a:ext>
            </a:extLst>
          </p:cNvPr>
          <p:cNvSpPr txBox="1"/>
          <p:nvPr/>
        </p:nvSpPr>
        <p:spPr>
          <a:xfrm>
            <a:off x="609600" y="340106"/>
            <a:ext cx="10770079" cy="54827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4999"/>
              </a:lnSpc>
            </a:pPr>
            <a:r>
              <a:rPr lang="en-US" sz="2400" b="1" dirty="0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Ex: Reading a file </a:t>
            </a:r>
            <a:r>
              <a:rPr lang="en-US" sz="2400" b="1" dirty="0">
                <a:solidFill>
                  <a:srgbClr val="FF0000"/>
                </a:solidFill>
                <a:ea typeface="Arial" panose="020B0604020202020204" pitchFamily="34" charset="0"/>
              </a:rPr>
              <a:t>         </a:t>
            </a:r>
          </a:p>
          <a:p>
            <a:pPr>
              <a:lnSpc>
                <a:spcPct val="114999"/>
              </a:lnSpc>
            </a:pPr>
            <a:r>
              <a:rPr lang="en-US" sz="2400" b="1" dirty="0">
                <a:solidFill>
                  <a:srgbClr val="FF0000"/>
                </a:solidFill>
                <a:ea typeface="Arial" panose="020B0604020202020204" pitchFamily="34" charset="0"/>
              </a:rPr>
              <a:t> </a:t>
            </a:r>
            <a:r>
              <a:rPr lang="en-US" sz="2400" b="1" dirty="0">
                <a:effectLst/>
                <a:ea typeface="Arial" panose="020B0604020202020204" pitchFamily="34" charset="0"/>
              </a:rPr>
              <a:t>demofile.txt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lvl="4">
              <a:lnSpc>
                <a:spcPct val="114999"/>
              </a:lnSpc>
            </a:pPr>
            <a:r>
              <a:rPr lang="en-US" sz="2400" dirty="0"/>
              <a:t>Hello! Welcome to demofile.txt</a:t>
            </a:r>
            <a:endParaRPr lang="en-US" sz="2400" dirty="0">
              <a:cs typeface="Calibri"/>
            </a:endParaRPr>
          </a:p>
          <a:p>
            <a:pPr lvl="4">
              <a:lnSpc>
                <a:spcPct val="114999"/>
              </a:lnSpc>
            </a:pPr>
            <a:r>
              <a:rPr lang="en-US" sz="2400" dirty="0"/>
              <a:t>This file is for testing purposes.</a:t>
            </a:r>
            <a:endParaRPr lang="en-US" sz="2400" dirty="0">
              <a:cs typeface="Calibri"/>
            </a:endParaRPr>
          </a:p>
          <a:p>
            <a:pPr lvl="4">
              <a:lnSpc>
                <a:spcPct val="114999"/>
              </a:lnSpc>
            </a:pPr>
            <a:r>
              <a:rPr lang="en-US" sz="2400" dirty="0"/>
              <a:t>Good Luck!</a:t>
            </a:r>
            <a:endParaRPr lang="en-US" sz="2400" dirty="0">
              <a:cs typeface="Calibri"/>
            </a:endParaRPr>
          </a:p>
          <a:p>
            <a:pPr lvl="4">
              <a:lnSpc>
                <a:spcPct val="114999"/>
              </a:lnSpc>
            </a:pPr>
            <a:endParaRPr lang="en-US" sz="2400" dirty="0"/>
          </a:p>
          <a:p>
            <a:pPr lvl="2">
              <a:lnSpc>
                <a:spcPct val="114999"/>
              </a:lnSpc>
            </a:pPr>
            <a:r>
              <a:rPr lang="en-US" sz="2400" dirty="0"/>
              <a:t>f = </a:t>
            </a:r>
            <a:r>
              <a:rPr lang="en-US" sz="2400" b="1" dirty="0"/>
              <a:t>open("demofile.txt", "r")</a:t>
            </a:r>
            <a:endParaRPr lang="en-US" sz="2400" b="1" dirty="0">
              <a:cs typeface="Calibri"/>
            </a:endParaRPr>
          </a:p>
          <a:p>
            <a:pPr lvl="2">
              <a:lnSpc>
                <a:spcPct val="114999"/>
              </a:lnSpc>
            </a:pPr>
            <a:r>
              <a:rPr lang="en-US" sz="2400" dirty="0"/>
              <a:t>print(</a:t>
            </a:r>
            <a:r>
              <a:rPr lang="en-US" sz="2400" dirty="0" err="1"/>
              <a:t>f.read</a:t>
            </a:r>
            <a:r>
              <a:rPr lang="en-US" sz="2400" dirty="0"/>
              <a:t>(6))</a:t>
            </a:r>
            <a:endParaRPr lang="en-US" sz="2400" dirty="0">
              <a:cs typeface="Calibri"/>
            </a:endParaRPr>
          </a:p>
          <a:p>
            <a:pPr lvl="2">
              <a:lnSpc>
                <a:spcPct val="114999"/>
              </a:lnSpc>
            </a:pPr>
            <a:r>
              <a:rPr lang="en-US" sz="2400" dirty="0"/>
              <a:t>print(</a:t>
            </a:r>
            <a:r>
              <a:rPr lang="en-US" sz="2400" dirty="0" err="1"/>
              <a:t>f.read</a:t>
            </a:r>
            <a:r>
              <a:rPr lang="en-US" sz="2400" dirty="0"/>
              <a:t>(4))</a:t>
            </a:r>
            <a:endParaRPr lang="en-US" sz="2400" dirty="0">
              <a:cs typeface="Calibri"/>
            </a:endParaRPr>
          </a:p>
          <a:p>
            <a:pPr lvl="2">
              <a:lnSpc>
                <a:spcPct val="114999"/>
              </a:lnSpc>
            </a:pPr>
            <a:endParaRPr lang="en-US" sz="900" dirty="0">
              <a:cs typeface="Calibri"/>
            </a:endParaRPr>
          </a:p>
          <a:p>
            <a:pPr lvl="2">
              <a:lnSpc>
                <a:spcPct val="114999"/>
              </a:lnSpc>
            </a:pPr>
            <a:endParaRPr lang="en-US" sz="900" dirty="0"/>
          </a:p>
          <a:p>
            <a:pPr lvl="3">
              <a:lnSpc>
                <a:spcPct val="114999"/>
              </a:lnSpc>
            </a:pPr>
            <a:r>
              <a:rPr lang="en-US" sz="2400" b="1" dirty="0"/>
              <a:t>Output:</a:t>
            </a:r>
            <a:endParaRPr lang="en-US" sz="2400" b="1" dirty="0">
              <a:cs typeface="Calibri"/>
            </a:endParaRPr>
          </a:p>
          <a:p>
            <a:pPr lvl="6">
              <a:lnSpc>
                <a:spcPct val="114999"/>
              </a:lnSpc>
            </a:pPr>
            <a:r>
              <a:rPr lang="en-US" sz="2400" dirty="0"/>
              <a:t>Hello!</a:t>
            </a:r>
            <a:endParaRPr lang="en-US" sz="2400" dirty="0">
              <a:cs typeface="Calibri"/>
            </a:endParaRPr>
          </a:p>
          <a:p>
            <a:pPr lvl="6">
              <a:lnSpc>
                <a:spcPct val="114999"/>
              </a:lnSpc>
            </a:pPr>
            <a:r>
              <a:rPr lang="en-US" sz="2400" dirty="0"/>
              <a:t> Wel</a:t>
            </a:r>
            <a:endParaRPr lang="en-US" sz="2400"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8132943-E5FC-4126-8C2E-D5882C848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823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4ED2D7-1DB4-4D15-AABB-0A2C73E89F1F}"/>
              </a:ext>
            </a:extLst>
          </p:cNvPr>
          <p:cNvSpPr txBox="1"/>
          <p:nvPr/>
        </p:nvSpPr>
        <p:spPr>
          <a:xfrm>
            <a:off x="457200" y="424132"/>
            <a:ext cx="10866407" cy="40318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Calibri"/>
                <a:ea typeface="Arial" panose="020B0604020202020204" pitchFamily="34" charset="0"/>
                <a:cs typeface="Calibri"/>
              </a:rPr>
              <a:t>r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Calibri"/>
                <a:ea typeface="Arial" panose="020B0604020202020204" pitchFamily="34" charset="0"/>
                <a:cs typeface="Calibri"/>
              </a:rPr>
              <a:t>eadline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Arial" panose="020B0604020202020204" pitchFamily="34" charset="0"/>
                <a:cs typeface="Calibri"/>
              </a:rPr>
              <a:t>()</a:t>
            </a:r>
          </a:p>
          <a:p>
            <a:pPr marL="1657350" marR="0" lvl="3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The </a:t>
            </a:r>
            <a:r>
              <a:rPr lang="en-US" sz="2400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readline</a:t>
            </a: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( ) function will read a full line. A line is considered till a newline character (EOL) is encountered in the data file.</a:t>
            </a:r>
          </a:p>
          <a:p>
            <a:pPr marR="0" lvl="3" algn="just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Calibri"/>
              <a:ea typeface="Arial" panose="020B0604020202020204" pitchFamily="34" charset="0"/>
              <a:cs typeface="Calibri"/>
            </a:endParaRPr>
          </a:p>
          <a:p>
            <a:pPr marL="1657350" lvl="3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The </a:t>
            </a:r>
            <a:r>
              <a:rPr lang="en-US" sz="2400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readline</a:t>
            </a: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( ) function reads the leading and trailing space (if any) along with trailing newline character(‘\n\) also while reading the line.</a:t>
            </a:r>
            <a:r>
              <a:rPr lang="en-US" sz="2400" dirty="0">
                <a:latin typeface="Calibri"/>
                <a:ea typeface="Arial" panose="020B0604020202020204" pitchFamily="34" charset="0"/>
                <a:cs typeface="Calibri"/>
              </a:rPr>
              <a:t> </a:t>
            </a:r>
          </a:p>
          <a:p>
            <a:pPr lvl="3" algn="just"/>
            <a:endParaRPr lang="en-US" sz="2400" dirty="0">
              <a:latin typeface="Calibri"/>
              <a:ea typeface="Arial" panose="020B0604020202020204" pitchFamily="34" charset="0"/>
              <a:cs typeface="Calibri"/>
            </a:endParaRPr>
          </a:p>
          <a:p>
            <a:pPr marL="1657350" marR="0" lvl="3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ea typeface="Arial" panose="020B0604020202020204" pitchFamily="34" charset="0"/>
                <a:cs typeface="Calibri"/>
              </a:rPr>
              <a:t>we</a:t>
            </a: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 can remove these leading and trailing white spaces (spaces or tabs or newlines) using strip( )</a:t>
            </a:r>
            <a:r>
              <a:rPr lang="en-US" sz="2400" dirty="0">
                <a:latin typeface="Calibri"/>
                <a:ea typeface="Arial" panose="020B0604020202020204" pitchFamily="34" charset="0"/>
                <a:cs typeface="Calibri"/>
              </a:rPr>
              <a:t> </a:t>
            </a:r>
            <a:endParaRPr lang="en-US" sz="1400" b="1" dirty="0">
              <a:effectLst/>
              <a:latin typeface="Calibri"/>
              <a:ea typeface="Arial" panose="020B0604020202020204" pitchFamily="34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52799B6-83E8-4A4F-9EDA-83C46CECB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142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D2EB6D-49E1-4351-B4CC-B1243AFE9DE4}"/>
              </a:ext>
            </a:extLst>
          </p:cNvPr>
          <p:cNvSpPr txBox="1"/>
          <p:nvPr/>
        </p:nvSpPr>
        <p:spPr>
          <a:xfrm>
            <a:off x="986287" y="727494"/>
            <a:ext cx="10190671" cy="54519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cs typeface="Segoe UI"/>
              </a:rPr>
              <a:t>Reading A File’s First Three Lines – Line By Line:</a:t>
            </a:r>
            <a:endParaRPr lang="en-US" sz="3200" dirty="0">
              <a:cs typeface="Segoe UI"/>
            </a:endParaRPr>
          </a:p>
          <a:p>
            <a:pPr algn="just"/>
            <a:endParaRPr lang="en-US" sz="3200" b="1" dirty="0">
              <a:solidFill>
                <a:srgbClr val="FF0000"/>
              </a:solidFill>
              <a:cs typeface="Segoe UI"/>
            </a:endParaRPr>
          </a:p>
          <a:p>
            <a:pPr lvl="3" algn="just">
              <a:lnSpc>
                <a:spcPct val="150000"/>
              </a:lnSpc>
            </a:pPr>
            <a:r>
              <a:rPr lang="en-US" b="1" dirty="0">
                <a:cs typeface="Segoe UI"/>
              </a:rPr>
              <a:t> </a:t>
            </a:r>
            <a:r>
              <a:rPr lang="en-US" sz="2400" b="1" dirty="0" err="1">
                <a:cs typeface="Segoe UI"/>
              </a:rPr>
              <a:t>myfile</a:t>
            </a:r>
            <a:r>
              <a:rPr lang="en-US" sz="2400" b="1" dirty="0">
                <a:cs typeface="Segoe UI"/>
              </a:rPr>
              <a:t> = open(r ‘E:\poem.txt’, “r”)​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 str = </a:t>
            </a:r>
            <a:r>
              <a:rPr lang="en-US" sz="2400" b="1" dirty="0" err="1">
                <a:cs typeface="Segoe UI"/>
              </a:rPr>
              <a:t>myfile.readline</a:t>
            </a:r>
            <a:r>
              <a:rPr lang="en-US" sz="2400" b="1" dirty="0">
                <a:cs typeface="Segoe UI"/>
              </a:rPr>
              <a:t>( 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print(str, end = ‘ ‘ 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str = </a:t>
            </a:r>
            <a:r>
              <a:rPr lang="en-US" sz="2400" b="1" dirty="0" err="1">
                <a:cs typeface="Segoe UI"/>
              </a:rPr>
              <a:t>myfilel</a:t>
            </a:r>
            <a:r>
              <a:rPr lang="en-US" sz="2400" b="1" dirty="0">
                <a:cs typeface="Segoe UI"/>
              </a:rPr>
              <a:t>. </a:t>
            </a:r>
            <a:r>
              <a:rPr lang="en-US" sz="2400" b="1" dirty="0" err="1">
                <a:cs typeface="Segoe UI"/>
              </a:rPr>
              <a:t>readline</a:t>
            </a:r>
            <a:r>
              <a:rPr lang="en-US" sz="2400" b="1" dirty="0">
                <a:cs typeface="Segoe UI"/>
              </a:rPr>
              <a:t>( 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print(str, end = ‘ ‘)​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str = </a:t>
            </a:r>
            <a:r>
              <a:rPr lang="en-US" sz="2400" b="1" dirty="0" err="1">
                <a:cs typeface="Segoe UI"/>
              </a:rPr>
              <a:t>myfile</a:t>
            </a:r>
            <a:r>
              <a:rPr lang="en-US" sz="2400" b="1" dirty="0">
                <a:cs typeface="Segoe UI"/>
              </a:rPr>
              <a:t>. </a:t>
            </a:r>
            <a:r>
              <a:rPr lang="en-US" sz="2400" b="1" dirty="0" err="1">
                <a:cs typeface="Segoe UI"/>
              </a:rPr>
              <a:t>readline</a:t>
            </a:r>
            <a:r>
              <a:rPr lang="en-US" sz="2400" b="1" dirty="0">
                <a:cs typeface="Segoe UI"/>
              </a:rPr>
              <a:t>( 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print(str, end = ‘ ‘)​</a:t>
            </a:r>
          </a:p>
          <a:p>
            <a:pPr lvl="3" algn="just">
              <a:lnSpc>
                <a:spcPct val="150000"/>
              </a:lnSpc>
            </a:pPr>
            <a:r>
              <a:rPr lang="en-US" sz="2400" b="1" dirty="0">
                <a:cs typeface="Segoe UI"/>
              </a:rPr>
              <a:t> </a:t>
            </a:r>
            <a:r>
              <a:rPr lang="en-US" sz="2400" b="1" dirty="0" err="1">
                <a:cs typeface="Segoe UI"/>
              </a:rPr>
              <a:t>myfile.close</a:t>
            </a:r>
            <a:r>
              <a:rPr lang="en-US" sz="2400" b="1" dirty="0">
                <a:cs typeface="Segoe UI"/>
              </a:rPr>
              <a:t> ( )​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C13190B-1C32-44D3-BF0D-7E30B830A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19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3E7301-4902-4742-9A43-962C2FE3EE81}"/>
              </a:ext>
            </a:extLst>
          </p:cNvPr>
          <p:cNvSpPr txBox="1"/>
          <p:nvPr/>
        </p:nvSpPr>
        <p:spPr>
          <a:xfrm>
            <a:off x="533400" y="152400"/>
            <a:ext cx="10880784" cy="64676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Arial" panose="020B0604020202020204" pitchFamily="34" charset="0"/>
                <a:cs typeface="Calibri"/>
              </a:rPr>
              <a:t>Reading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 panose="020B0604020202020204" pitchFamily="34" charset="0"/>
                <a:cs typeface="Calibri"/>
              </a:rPr>
              <a:t>A Complete File </a:t>
            </a: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Arial" panose="020B0604020202020204" pitchFamily="34" charset="0"/>
                <a:cs typeface="Calibri"/>
              </a:rPr>
              <a:t>–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 panose="020B0604020202020204" pitchFamily="34" charset="0"/>
                <a:cs typeface="Calibri"/>
              </a:rPr>
              <a:t>Line By Line:</a:t>
            </a:r>
            <a:endParaRPr lang="en-US" sz="3200" b="1" dirty="0">
              <a:solidFill>
                <a:srgbClr val="FF0000"/>
              </a:solidFill>
              <a:effectLst/>
              <a:latin typeface="Calibri"/>
              <a:ea typeface="Arial" panose="020B0604020202020204" pitchFamily="34" charset="0"/>
              <a:cs typeface="Calibri"/>
            </a:endParaRPr>
          </a:p>
          <a:p>
            <a:pPr lvl="3">
              <a:lnSpc>
                <a:spcPct val="114999"/>
              </a:lnSpc>
            </a:pPr>
            <a:endParaRPr lang="en-US" dirty="0">
              <a:latin typeface="Calibri"/>
              <a:ea typeface="Arial" panose="020B0604020202020204" pitchFamily="34" charset="0"/>
              <a:cs typeface="Calibri"/>
            </a:endParaRPr>
          </a:p>
          <a:p>
            <a:pPr lvl="3">
              <a:lnSpc>
                <a:spcPct val="114999"/>
              </a:lnSpc>
            </a:pPr>
            <a:r>
              <a:rPr lang="en-US" sz="2400" dirty="0">
                <a:latin typeface="Calibri"/>
                <a:ea typeface="Arial" panose="020B0604020202020204" pitchFamily="34" charset="0"/>
                <a:cs typeface="Calibri"/>
              </a:rPr>
              <a:t>   </a:t>
            </a: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en-US" sz="2400" b="1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myfile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 = open(’E:\\poem.txt’, “r”)</a:t>
            </a:r>
            <a:endParaRPr lang="en-US" b="1" dirty="0"/>
          </a:p>
          <a:p>
            <a:pPr lvl="3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str = “ </a:t>
            </a: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“                       #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initially storing a space (any non-None value)</a:t>
            </a:r>
          </a:p>
          <a:p>
            <a:pPr lvl="3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while str :</a:t>
            </a:r>
          </a:p>
          <a:p>
            <a:pPr lvl="3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         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str = </a:t>
            </a:r>
            <a:r>
              <a:rPr lang="en-US" sz="2400" b="1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myfile.readline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( )</a:t>
            </a:r>
          </a:p>
          <a:p>
            <a:pPr lvl="3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         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print(str)</a:t>
            </a:r>
          </a:p>
          <a:p>
            <a:pPr lvl="3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 </a:t>
            </a:r>
            <a:r>
              <a:rPr lang="en-US" sz="2400" b="1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myfile.close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( )</a:t>
            </a:r>
          </a:p>
          <a:p>
            <a:pPr lvl="3">
              <a:lnSpc>
                <a:spcPct val="114999"/>
              </a:lnSpc>
            </a:pPr>
            <a:endParaRPr lang="en-US" sz="2400" b="1" dirty="0">
              <a:effectLst/>
              <a:latin typeface="Calibri"/>
              <a:ea typeface="Arial" panose="020B0604020202020204" pitchFamily="34" charset="0"/>
              <a:cs typeface="Calibri"/>
            </a:endParaRPr>
          </a:p>
          <a:p>
            <a:pPr marR="0" lvl="3">
              <a:lnSpc>
                <a:spcPct val="11499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/>
                <a:ea typeface="Arial" panose="020B0604020202020204" pitchFamily="34" charset="0"/>
                <a:cs typeface="Calibri"/>
              </a:rPr>
              <a:t>Or</a:t>
            </a:r>
          </a:p>
          <a:p>
            <a:pPr marR="0" lvl="3">
              <a:lnSpc>
                <a:spcPct val="114999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Calibri"/>
              <a:ea typeface="Arial" panose="020B0604020202020204" pitchFamily="34" charset="0"/>
              <a:cs typeface="Calibri"/>
            </a:endParaRPr>
          </a:p>
          <a:p>
            <a:pPr lvl="3" algn="just">
              <a:lnSpc>
                <a:spcPct val="114999"/>
              </a:lnSpc>
            </a:pPr>
            <a:r>
              <a:rPr lang="en-US" sz="2400" dirty="0">
                <a:latin typeface="Calibri"/>
                <a:ea typeface="Arial" panose="020B0604020202020204" pitchFamily="34" charset="0"/>
                <a:cs typeface="Calibri"/>
              </a:rPr>
              <a:t> </a:t>
            </a:r>
            <a:r>
              <a:rPr lang="en-US" sz="2400" b="1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myfile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 = open(r’ E:\poem.txt’,”r”)</a:t>
            </a:r>
          </a:p>
          <a:p>
            <a:pPr lvl="3" algn="just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for line in </a:t>
            </a:r>
            <a:r>
              <a:rPr lang="en-US" sz="2400" b="1" dirty="0" err="1">
                <a:effectLst/>
                <a:latin typeface="Calibri"/>
                <a:ea typeface="Arial" panose="020B0604020202020204" pitchFamily="34" charset="0"/>
                <a:cs typeface="Calibri"/>
              </a:rPr>
              <a:t>myfile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 :</a:t>
            </a:r>
          </a:p>
          <a:p>
            <a:pPr lvl="3" algn="just">
              <a:lnSpc>
                <a:spcPct val="114999"/>
              </a:lnSpc>
            </a:pPr>
            <a:r>
              <a:rPr lang="en-US" sz="2400" b="1" dirty="0">
                <a:latin typeface="Calibri"/>
                <a:ea typeface="Arial" panose="020B0604020202020204" pitchFamily="34" charset="0"/>
                <a:cs typeface="Calibri"/>
              </a:rPr>
              <a:t>           </a:t>
            </a:r>
            <a:r>
              <a:rPr lang="en-US" sz="2400" b="1" dirty="0">
                <a:effectLst/>
                <a:latin typeface="Calibri"/>
                <a:ea typeface="Arial" panose="020B0604020202020204" pitchFamily="34" charset="0"/>
                <a:cs typeface="Calibri"/>
              </a:rPr>
              <a:t> print(line)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42AA736-60F7-4050-9D6A-F32F3D126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78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597661-7A6C-486F-9299-85160CCF8672}"/>
              </a:ext>
            </a:extLst>
          </p:cNvPr>
          <p:cNvSpPr txBox="1"/>
          <p:nvPr/>
        </p:nvSpPr>
        <p:spPr>
          <a:xfrm>
            <a:off x="774940" y="237227"/>
            <a:ext cx="10008079" cy="58828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ea typeface="Roboto"/>
                <a:cs typeface="Arial"/>
              </a:rPr>
              <a:t>Write a program to display the size of a file in bytes.</a:t>
            </a:r>
          </a:p>
          <a:p>
            <a:pPr marR="0" lv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solidFill>
                <a:srgbClr val="FF0000"/>
              </a:solidFill>
              <a:effectLst/>
              <a:ea typeface="Roboto"/>
              <a:cs typeface="Arial" panose="020B0604020202020204" pitchFamily="34" charset="0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effectLst/>
                <a:ea typeface="Arial" panose="020B0604020202020204" pitchFamily="34" charset="0"/>
              </a:rPr>
              <a:t>myfile</a:t>
            </a:r>
            <a:r>
              <a:rPr lang="en-US" sz="2400" b="1" dirty="0">
                <a:effectLst/>
                <a:ea typeface="Arial" panose="020B0604020202020204" pitchFamily="34" charset="0"/>
              </a:rPr>
              <a:t> = open(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r’E</a:t>
            </a:r>
            <a:r>
              <a:rPr lang="en-US" sz="2400" b="1" dirty="0">
                <a:effectLst/>
                <a:ea typeface="Arial" panose="020B0604020202020204" pitchFamily="34" charset="0"/>
              </a:rPr>
              <a:t>:\poem.txt’, “r”)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ea typeface="Arial" panose="020B0604020202020204" pitchFamily="34" charset="0"/>
              </a:rPr>
              <a:t>str = 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myfile.read</a:t>
            </a:r>
            <a:r>
              <a:rPr lang="en-US" sz="2400" b="1" dirty="0">
                <a:effectLst/>
                <a:ea typeface="Arial" panose="020B0604020202020204" pitchFamily="34" charset="0"/>
              </a:rPr>
              <a:t>( )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371600" lvl="2" algn="just">
              <a:lnSpc>
                <a:spcPct val="150000"/>
              </a:lnSpc>
            </a:pPr>
            <a:r>
              <a:rPr lang="en-US" sz="2400" b="1" dirty="0">
                <a:effectLst/>
                <a:ea typeface="Arial" panose="020B0604020202020204" pitchFamily="34" charset="0"/>
              </a:rPr>
              <a:t>size = 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len</a:t>
            </a:r>
            <a:r>
              <a:rPr lang="en-US" sz="2400" b="1" dirty="0">
                <a:effectLst/>
                <a:ea typeface="Arial" panose="020B0604020202020204" pitchFamily="34" charset="0"/>
              </a:rPr>
              <a:t>(str)</a:t>
            </a:r>
            <a:r>
              <a:rPr lang="en-US" sz="2400" b="1" dirty="0">
                <a:ea typeface="Arial" panose="020B0604020202020204" pitchFamily="34" charset="0"/>
              </a:rPr>
              <a:t> </a:t>
            </a:r>
            <a:endParaRPr lang="en-US" sz="2400" b="1" dirty="0">
              <a:ea typeface="Arial" panose="020B0604020202020204" pitchFamily="34" charset="0"/>
              <a:cs typeface="Calibri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ea typeface="Arial" panose="020B0604020202020204" pitchFamily="34" charset="0"/>
              </a:rPr>
              <a:t>print(“size of the given file poem.txt is “)</a:t>
            </a:r>
            <a:r>
              <a:rPr lang="en-US" sz="2400" b="1" dirty="0">
                <a:ea typeface="Arial" panose="020B0604020202020204" pitchFamily="34" charset="0"/>
              </a:rPr>
              <a:t> 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371600" lvl="2" algn="just">
              <a:lnSpc>
                <a:spcPct val="150000"/>
              </a:lnSpc>
            </a:pPr>
            <a:r>
              <a:rPr lang="en-US" sz="2400" b="1" dirty="0">
                <a:effectLst/>
                <a:ea typeface="Arial" panose="020B0604020202020204" pitchFamily="34" charset="0"/>
              </a:rPr>
              <a:t>print(size, “bytes”)</a:t>
            </a:r>
            <a:r>
              <a:rPr lang="en-US" sz="2400" b="1" dirty="0">
                <a:ea typeface="Arial" panose="020B0604020202020204" pitchFamily="34" charset="0"/>
              </a:rPr>
              <a:t>                                    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a typeface="Arial" panose="020B0604020202020204" pitchFamily="34" charset="0"/>
              <a:cs typeface="Calibri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output</a:t>
            </a:r>
            <a:r>
              <a:rPr lang="en-US" sz="2400" b="1" dirty="0">
                <a:effectLst/>
                <a:ea typeface="Arial" panose="020B0604020202020204" pitchFamily="34" charset="0"/>
              </a:rPr>
              <a:t>: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371600" marR="0" lvl="2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ea typeface="Arial" panose="020B0604020202020204" pitchFamily="34" charset="0"/>
              </a:rPr>
              <a:t>size of the given file poem.txt is 387 bytes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E03C822-9210-4D18-9ED1-6EA09B49A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2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1D56BF-B728-4A5E-9839-6BFD6A5945D3}"/>
              </a:ext>
            </a:extLst>
          </p:cNvPr>
          <p:cNvSpPr txBox="1"/>
          <p:nvPr/>
        </p:nvSpPr>
        <p:spPr>
          <a:xfrm>
            <a:off x="682925" y="367242"/>
            <a:ext cx="10682377" cy="57246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a typeface="Arial" panose="020B0604020202020204" pitchFamily="34" charset="0"/>
              </a:rPr>
              <a:t>r</a:t>
            </a:r>
            <a:r>
              <a:rPr lang="en-US" sz="3200" b="1" dirty="0" err="1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eadlines</a:t>
            </a:r>
            <a:r>
              <a:rPr lang="en-US" sz="3200" b="1" dirty="0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()</a:t>
            </a:r>
          </a:p>
          <a:p>
            <a:endParaRPr lang="en-US" sz="1400" b="1" dirty="0">
              <a:solidFill>
                <a:srgbClr val="FF0000"/>
              </a:solidFill>
            </a:endParaRPr>
          </a:p>
          <a:p>
            <a:pPr lvl="3"/>
            <a:r>
              <a:rPr lang="en-US" sz="2400" dirty="0"/>
              <a:t>This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function reads all lines and returns them in a list.</a:t>
            </a:r>
            <a:endParaRPr lang="en-US" sz="2400" dirty="0">
              <a:cs typeface="Calibri"/>
            </a:endParaRPr>
          </a:p>
          <a:p>
            <a:pPr lvl="3"/>
            <a:endParaRPr lang="en-US" sz="2400" b="1" dirty="0">
              <a:cs typeface="Calibri"/>
            </a:endParaRPr>
          </a:p>
          <a:p>
            <a:pPr marR="0" lvl="3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ea typeface="Roboto"/>
                <a:cs typeface="Arial"/>
              </a:rPr>
              <a:t>Write a program to read the complete file in a list.</a:t>
            </a:r>
          </a:p>
          <a:p>
            <a:pPr marL="1828800" marR="0" lvl="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effectLst/>
                <a:ea typeface="Arial" panose="020B0604020202020204" pitchFamily="34" charset="0"/>
              </a:rPr>
              <a:t>myfile</a:t>
            </a:r>
            <a:r>
              <a:rPr lang="en-US" sz="2400" b="1" dirty="0">
                <a:effectLst/>
                <a:ea typeface="Arial" panose="020B0604020202020204" pitchFamily="34" charset="0"/>
              </a:rPr>
              <a:t> = open(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r’E</a:t>
            </a:r>
            <a:r>
              <a:rPr lang="en-US" sz="2400" b="1" dirty="0">
                <a:effectLst/>
                <a:ea typeface="Arial" panose="020B0604020202020204" pitchFamily="34" charset="0"/>
              </a:rPr>
              <a:t>:\poem.txt’, “r”)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marL="1828800" marR="0" lvl="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ea typeface="Arial" panose="020B0604020202020204" pitchFamily="34" charset="0"/>
              </a:rPr>
              <a:t>str = </a:t>
            </a:r>
            <a:r>
              <a:rPr lang="en-US" sz="2400" b="1" dirty="0" err="1">
                <a:effectLst/>
                <a:ea typeface="Arial" panose="020B0604020202020204" pitchFamily="34" charset="0"/>
              </a:rPr>
              <a:t>myfile.readlines</a:t>
            </a:r>
            <a:r>
              <a:rPr lang="en-US" sz="2400" b="1" dirty="0">
                <a:effectLst/>
                <a:ea typeface="Arial" panose="020B0604020202020204" pitchFamily="34" charset="0"/>
              </a:rPr>
              <a:t>()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lvl="3">
              <a:lnSpc>
                <a:spcPct val="150000"/>
              </a:lnSpc>
            </a:pPr>
            <a:r>
              <a:rPr lang="en-US" sz="2400" b="1" dirty="0">
                <a:ea typeface="Arial" panose="020B0604020202020204" pitchFamily="34" charset="0"/>
              </a:rPr>
              <a:t>      </a:t>
            </a:r>
            <a:r>
              <a:rPr lang="en-US" sz="2400" b="1" dirty="0">
                <a:effectLst/>
                <a:ea typeface="Arial" panose="020B0604020202020204" pitchFamily="34" charset="0"/>
              </a:rPr>
              <a:t> print(str)</a:t>
            </a:r>
            <a:r>
              <a:rPr lang="en-US" sz="2400" b="1" dirty="0">
                <a:ea typeface="Arial" panose="020B0604020202020204" pitchFamily="34" charset="0"/>
              </a:rPr>
              <a:t> 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lvl="3">
              <a:lnSpc>
                <a:spcPct val="150000"/>
              </a:lnSpc>
            </a:pPr>
            <a:r>
              <a:rPr lang="en-US" sz="2400" b="1" dirty="0">
                <a:ea typeface="Arial" panose="020B0604020202020204" pitchFamily="34" charset="0"/>
              </a:rPr>
              <a:t>       </a:t>
            </a:r>
            <a:r>
              <a:rPr lang="en-US" sz="2400" b="1" dirty="0" err="1">
                <a:ea typeface="Arial" panose="020B0604020202020204" pitchFamily="34" charset="0"/>
              </a:rPr>
              <a:t>myfile.close</a:t>
            </a:r>
            <a:r>
              <a:rPr lang="en-US" sz="2400" b="1" dirty="0">
                <a:ea typeface="Arial" panose="020B0604020202020204" pitchFamily="34" charset="0"/>
              </a:rPr>
              <a:t>()</a:t>
            </a:r>
            <a:endParaRPr lang="en-US" sz="2400" b="1" dirty="0">
              <a:effectLst/>
              <a:ea typeface="Arial" panose="020B0604020202020204" pitchFamily="34" charset="0"/>
              <a:cs typeface="Calibri"/>
            </a:endParaRPr>
          </a:p>
          <a:p>
            <a:pPr lvl="3"/>
            <a:endParaRPr lang="en-US" sz="2400" b="1" dirty="0">
              <a:cs typeface="Calibri"/>
            </a:endParaRPr>
          </a:p>
          <a:p>
            <a:pPr lvl="3"/>
            <a:endParaRPr lang="en-US" sz="2400" b="1" dirty="0">
              <a:cs typeface="Calibri"/>
            </a:endParaRPr>
          </a:p>
          <a:p>
            <a:pPr lvl="3"/>
            <a:r>
              <a:rPr lang="en-US" sz="2400" dirty="0"/>
              <a:t>It will display the file in the form of a list.</a:t>
            </a:r>
            <a:endParaRPr lang="en-US" sz="2400"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3FD94F2-7E0A-4E72-858D-13449AF8D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10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CCD65D-6FF4-434D-941E-339772C48E7E}"/>
              </a:ext>
            </a:extLst>
          </p:cNvPr>
          <p:cNvSpPr txBox="1"/>
          <p:nvPr/>
        </p:nvSpPr>
        <p:spPr>
          <a:xfrm>
            <a:off x="1130061" y="756248"/>
            <a:ext cx="10665124" cy="454400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cs typeface="Segoe UI"/>
              </a:rPr>
              <a:t>Write a program to display the number of lines in the file.</a:t>
            </a:r>
            <a:r>
              <a:rPr lang="en-US" sz="2800" dirty="0">
                <a:solidFill>
                  <a:srgbClr val="FF0000"/>
                </a:solidFill>
                <a:cs typeface="Segoe UI"/>
              </a:rPr>
              <a:t>​</a:t>
            </a:r>
          </a:p>
          <a:p>
            <a:pPr algn="just"/>
            <a:endParaRPr lang="en-US" sz="2800" dirty="0">
              <a:cs typeface="Segoe UI"/>
            </a:endParaRPr>
          </a:p>
          <a:p>
            <a:pPr lvl="2" algn="just">
              <a:lnSpc>
                <a:spcPct val="200000"/>
              </a:lnSpc>
            </a:pPr>
            <a:r>
              <a:rPr lang="en-US" sz="2400" b="1" dirty="0" err="1">
                <a:cs typeface="Segoe UI"/>
              </a:rPr>
              <a:t>myfile</a:t>
            </a:r>
            <a:r>
              <a:rPr lang="en-US" sz="2400" b="1" dirty="0">
                <a:cs typeface="Segoe UI"/>
              </a:rPr>
              <a:t> = open(</a:t>
            </a:r>
            <a:r>
              <a:rPr lang="en-US" sz="2400" b="1" dirty="0" err="1">
                <a:cs typeface="Segoe UI"/>
              </a:rPr>
              <a:t>r’E</a:t>
            </a:r>
            <a:r>
              <a:rPr lang="en-US" sz="2400" b="1" dirty="0">
                <a:cs typeface="Segoe UI"/>
              </a:rPr>
              <a:t>:\</a:t>
            </a:r>
            <a:r>
              <a:rPr lang="en-US" sz="2400" b="1" dirty="0" err="1">
                <a:cs typeface="Segoe UI"/>
              </a:rPr>
              <a:t>poem.txt’,”r</a:t>
            </a:r>
            <a:r>
              <a:rPr lang="en-US" sz="2400" b="1" dirty="0">
                <a:cs typeface="Segoe UI"/>
              </a:rPr>
              <a:t>”)                            </a:t>
            </a:r>
            <a:r>
              <a:rPr lang="en-US" sz="2400" dirty="0">
                <a:cs typeface="Segoe UI"/>
              </a:rPr>
              <a:t>​</a:t>
            </a:r>
          </a:p>
          <a:p>
            <a:pPr lvl="2" algn="just">
              <a:lnSpc>
                <a:spcPct val="200000"/>
              </a:lnSpc>
            </a:pPr>
            <a:r>
              <a:rPr lang="en-US" sz="2400" b="1" dirty="0">
                <a:cs typeface="Segoe UI"/>
              </a:rPr>
              <a:t>s = </a:t>
            </a:r>
            <a:r>
              <a:rPr lang="en-US" sz="2400" b="1" dirty="0" err="1">
                <a:cs typeface="Segoe UI"/>
              </a:rPr>
              <a:t>myfile.readlines</a:t>
            </a:r>
            <a:r>
              <a:rPr lang="en-US" sz="2400" b="1" dirty="0">
                <a:cs typeface="Segoe UI"/>
              </a:rPr>
              <a:t>( )                                 #Number of lines in poem.txt is 18</a:t>
            </a:r>
            <a:r>
              <a:rPr lang="en-US" sz="2400" dirty="0">
                <a:cs typeface="Segoe UI"/>
              </a:rPr>
              <a:t>​</a:t>
            </a:r>
          </a:p>
          <a:p>
            <a:pPr lvl="2" algn="just">
              <a:lnSpc>
                <a:spcPct val="200000"/>
              </a:lnSpc>
            </a:pPr>
            <a:r>
              <a:rPr lang="en-US" sz="2400" b="1" dirty="0" err="1">
                <a:cs typeface="Segoe UI"/>
              </a:rPr>
              <a:t>linecount</a:t>
            </a:r>
            <a:r>
              <a:rPr lang="en-US" sz="2400" b="1" dirty="0">
                <a:cs typeface="Segoe UI"/>
              </a:rPr>
              <a:t> = </a:t>
            </a:r>
            <a:r>
              <a:rPr lang="en-US" sz="2400" b="1" dirty="0" err="1">
                <a:cs typeface="Segoe UI"/>
              </a:rPr>
              <a:t>len</a:t>
            </a:r>
            <a:r>
              <a:rPr lang="en-US" sz="2400" b="1" dirty="0">
                <a:cs typeface="Segoe UI"/>
              </a:rPr>
              <a:t>(s)</a:t>
            </a:r>
            <a:r>
              <a:rPr lang="en-US" sz="2400" dirty="0">
                <a:cs typeface="Segoe UI"/>
              </a:rPr>
              <a:t>​</a:t>
            </a:r>
          </a:p>
          <a:p>
            <a:pPr lvl="2" algn="just">
              <a:lnSpc>
                <a:spcPct val="200000"/>
              </a:lnSpc>
            </a:pPr>
            <a:r>
              <a:rPr lang="en-US" sz="2400" b="1" dirty="0">
                <a:cs typeface="Segoe UI"/>
              </a:rPr>
              <a:t>print(“Number of lines in poem.txt is”, </a:t>
            </a:r>
            <a:r>
              <a:rPr lang="en-US" sz="2400" b="1" dirty="0" err="1">
                <a:cs typeface="Segoe UI"/>
              </a:rPr>
              <a:t>linecount</a:t>
            </a:r>
            <a:r>
              <a:rPr lang="en-US" sz="2400" b="1" dirty="0">
                <a:cs typeface="Segoe UI"/>
              </a:rPr>
              <a:t>)</a:t>
            </a:r>
            <a:r>
              <a:rPr lang="en-US" sz="2400" dirty="0">
                <a:cs typeface="Segoe UI"/>
              </a:rPr>
              <a:t>​</a:t>
            </a:r>
          </a:p>
          <a:p>
            <a:pPr lvl="2" algn="just">
              <a:lnSpc>
                <a:spcPct val="200000"/>
              </a:lnSpc>
            </a:pPr>
            <a:r>
              <a:rPr lang="en-US" sz="2400" b="1" dirty="0" err="1">
                <a:cs typeface="Segoe UI"/>
              </a:rPr>
              <a:t>myfile.close</a:t>
            </a:r>
            <a:r>
              <a:rPr lang="en-US" sz="2400" b="1" dirty="0">
                <a:cs typeface="Segoe UI"/>
              </a:rPr>
              <a:t>( )</a:t>
            </a: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EF96DCC-495F-44F9-9166-33C689371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177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F51602-B77C-4FAE-81F7-CEEAB20CADB4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D0FE1D-3F11-42EB-B68A-F6F28AD9FEA4}"/>
              </a:ext>
            </a:extLst>
          </p:cNvPr>
          <p:cNvSpPr txBox="1"/>
          <p:nvPr/>
        </p:nvSpPr>
        <p:spPr>
          <a:xfrm>
            <a:off x="2869721" y="1863306"/>
            <a:ext cx="2743200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Reading functions</a:t>
            </a:r>
            <a:endParaRPr lang="en-US" dirty="0">
              <a:cs typeface="Calibri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cs typeface="Calibri"/>
              </a:rPr>
              <a:t>	read( )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err="1">
                <a:cs typeface="Calibri"/>
              </a:rPr>
              <a:t>readline</a:t>
            </a:r>
            <a:r>
              <a:rPr lang="en-US" sz="2400" dirty="0">
                <a:cs typeface="Calibri"/>
              </a:rPr>
              <a:t>( )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err="1">
                <a:cs typeface="Calibri"/>
              </a:rPr>
              <a:t>readlines</a:t>
            </a:r>
            <a:r>
              <a:rPr lang="en-US" sz="2400" dirty="0">
                <a:cs typeface="Calibri"/>
              </a:rPr>
              <a:t>( )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D6E5A7C-272F-43E8-9361-F66B9D165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72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2E4C46-C6A2-4D7B-BE0B-020EA819E149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CF58E1-82CF-4CCD-B75C-16F1EBDEB096}"/>
              </a:ext>
            </a:extLst>
          </p:cNvPr>
          <p:cNvSpPr txBox="1"/>
          <p:nvPr/>
        </p:nvSpPr>
        <p:spPr>
          <a:xfrm>
            <a:off x="2286000" y="1828800"/>
            <a:ext cx="7027652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What are the reading functions available?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Differentiate between </a:t>
            </a:r>
            <a:r>
              <a:rPr lang="en-US" sz="2400" dirty="0" err="1"/>
              <a:t>readline</a:t>
            </a:r>
            <a:r>
              <a:rPr lang="en-US" sz="2400" dirty="0"/>
              <a:t>() and </a:t>
            </a:r>
            <a:r>
              <a:rPr lang="en-US" sz="2400" dirty="0" err="1"/>
              <a:t>readlines</a:t>
            </a:r>
            <a:r>
              <a:rPr lang="en-US" sz="2400" dirty="0"/>
              <a:t>().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Discuss each function with an example of each.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D9D0D7E-59AC-412D-BBF7-A9D7242FC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72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5C26D5-865D-448F-94DF-26D34607AD23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B0010A-6540-4DD3-A6B5-D6E49E6CEE37}"/>
              </a:ext>
            </a:extLst>
          </p:cNvPr>
          <p:cNvSpPr txBox="1"/>
          <p:nvPr/>
        </p:nvSpPr>
        <p:spPr>
          <a:xfrm>
            <a:off x="2868283" y="2286000"/>
            <a:ext cx="7358332" cy="10969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learn how to read a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Learn how to work with respective functions</a:t>
            </a:r>
          </a:p>
        </p:txBody>
      </p:sp>
    </p:spTree>
    <p:extLst>
      <p:ext uri="{BB962C8B-B14F-4D97-AF65-F5344CB8AC3E}">
        <p14:creationId xmlns:p14="http://schemas.microsoft.com/office/powerpoint/2010/main" val="3741617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D307776-5DE6-4645-B903-B7D1D32D6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F7989B-B9ED-45FB-A934-934607A9D245}"/>
              </a:ext>
            </a:extLst>
          </p:cNvPr>
          <p:cNvSpPr txBox="1"/>
          <p:nvPr/>
        </p:nvSpPr>
        <p:spPr>
          <a:xfrm>
            <a:off x="842513" y="756248"/>
            <a:ext cx="472727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A0EE20C-4423-49CA-A80D-2EE56D564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EA5301-21A9-4822-8C2F-8150C5EF69A9}"/>
              </a:ext>
            </a:extLst>
          </p:cNvPr>
          <p:cNvSpPr txBox="1"/>
          <p:nvPr/>
        </p:nvSpPr>
        <p:spPr>
          <a:xfrm>
            <a:off x="2754702" y="1618891"/>
            <a:ext cx="5690558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Files and Types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Basic Operations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Opening a file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File object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Modes of Accessing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Closing a file</a:t>
            </a:r>
          </a:p>
        </p:txBody>
      </p:sp>
    </p:spTree>
    <p:extLst>
      <p:ext uri="{BB962C8B-B14F-4D97-AF65-F5344CB8AC3E}">
        <p14:creationId xmlns:p14="http://schemas.microsoft.com/office/powerpoint/2010/main" val="193462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03AA23-511F-4D2C-A3A7-6F105CD6EB30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FE4134-95D3-4400-AB51-A0507A380DCE}"/>
              </a:ext>
            </a:extLst>
          </p:cNvPr>
          <p:cNvSpPr txBox="1"/>
          <p:nvPr/>
        </p:nvSpPr>
        <p:spPr>
          <a:xfrm>
            <a:off x="2869720" y="1863306"/>
            <a:ext cx="4140679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Reading functions (Text file)</a:t>
            </a:r>
            <a:endParaRPr lang="en-US" dirty="0">
              <a:cs typeface="Calibri"/>
            </a:endParaRP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read( )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 err="1">
                <a:cs typeface="Calibri"/>
              </a:rPr>
              <a:t>readline</a:t>
            </a:r>
            <a:r>
              <a:rPr lang="en-US" sz="2400" dirty="0">
                <a:cs typeface="Calibri"/>
              </a:rPr>
              <a:t>( )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 err="1">
                <a:cs typeface="Calibri"/>
              </a:rPr>
              <a:t>readlines</a:t>
            </a:r>
            <a:r>
              <a:rPr lang="en-US" sz="2400" dirty="0">
                <a:cs typeface="Calibri"/>
              </a:rPr>
              <a:t>( 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9FC8B9F-8A7B-419C-9F7B-0E0C3BB7C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65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06F912-8C94-46EA-B969-6CBB39777A98}"/>
              </a:ext>
            </a:extLst>
          </p:cNvPr>
          <p:cNvSpPr txBox="1"/>
          <p:nvPr/>
        </p:nvSpPr>
        <p:spPr>
          <a:xfrm>
            <a:off x="586596" y="424133"/>
            <a:ext cx="10873596" cy="5067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effectLst/>
                <a:ea typeface="Roboto"/>
              </a:rPr>
              <a:t>Reading </a:t>
            </a:r>
            <a:r>
              <a:rPr lang="en-US" sz="3200" b="1" dirty="0">
                <a:solidFill>
                  <a:srgbClr val="FF0000"/>
                </a:solidFill>
                <a:ea typeface="Roboto"/>
              </a:rPr>
              <a:t>From Text Files:</a:t>
            </a:r>
            <a:endParaRPr lang="en-US" sz="3200" dirty="0">
              <a:solidFill>
                <a:srgbClr val="FF0000"/>
              </a:solidFill>
              <a:effectLst/>
              <a:ea typeface="Arial" panose="020B0604020202020204" pitchFamily="34" charset="0"/>
            </a:endParaRPr>
          </a:p>
          <a:p>
            <a:pPr lvl="3"/>
            <a:endParaRPr lang="en-US" sz="2400" dirty="0">
              <a:solidFill>
                <a:srgbClr val="000000"/>
              </a:solidFill>
              <a:ea typeface="Roboto"/>
            </a:endParaRPr>
          </a:p>
          <a:p>
            <a:pPr lvl="3"/>
            <a:r>
              <a:rPr lang="en-US" sz="2400" dirty="0">
                <a:solidFill>
                  <a:srgbClr val="000000"/>
                </a:solidFill>
                <a:effectLst/>
                <a:ea typeface="Roboto"/>
              </a:rPr>
              <a:t>Python provides three types of read functions to read from a data file.</a:t>
            </a:r>
            <a:r>
              <a:rPr lang="en-US" sz="2400" dirty="0">
                <a:solidFill>
                  <a:srgbClr val="000000"/>
                </a:solidFill>
                <a:ea typeface="Roboto"/>
              </a:rPr>
              <a:t> </a:t>
            </a:r>
            <a:endParaRPr lang="en-US" sz="2400" dirty="0">
              <a:solidFill>
                <a:srgbClr val="000000"/>
              </a:solidFill>
              <a:effectLst/>
              <a:ea typeface="Roboto"/>
              <a:cs typeface="Calibri"/>
            </a:endParaRPr>
          </a:p>
          <a:p>
            <a:pPr lvl="3"/>
            <a:endParaRPr lang="en-US" sz="2400" dirty="0">
              <a:solidFill>
                <a:srgbClr val="000000"/>
              </a:solidFill>
              <a:cs typeface="Calibri"/>
            </a:endParaRPr>
          </a:p>
          <a:p>
            <a:pPr lvl="3">
              <a:lnSpc>
                <a:spcPct val="300000"/>
              </a:lnSpc>
            </a:pPr>
            <a:r>
              <a:rPr lang="en-US" sz="2400" dirty="0">
                <a:solidFill>
                  <a:srgbClr val="000000"/>
                </a:solidFill>
              </a:rPr>
              <a:t>		</a:t>
            </a:r>
            <a:r>
              <a:rPr lang="en-US" sz="2400" b="1" dirty="0">
                <a:solidFill>
                  <a:srgbClr val="000000"/>
                </a:solidFill>
              </a:rPr>
              <a:t>read()</a:t>
            </a:r>
            <a:endParaRPr lang="en-US" sz="2400" b="1" dirty="0">
              <a:solidFill>
                <a:srgbClr val="000000"/>
              </a:solidFill>
              <a:cs typeface="Calibri"/>
            </a:endParaRPr>
          </a:p>
          <a:p>
            <a:pPr lvl="3">
              <a:lnSpc>
                <a:spcPct val="30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		</a:t>
            </a:r>
            <a:r>
              <a:rPr lang="en-US" sz="2400" b="1" dirty="0" err="1">
                <a:solidFill>
                  <a:srgbClr val="000000"/>
                </a:solidFill>
              </a:rPr>
              <a:t>readline</a:t>
            </a:r>
            <a:r>
              <a:rPr lang="en-US" sz="2400" b="1" dirty="0">
                <a:solidFill>
                  <a:srgbClr val="000000"/>
                </a:solidFill>
              </a:rPr>
              <a:t>()</a:t>
            </a:r>
            <a:endParaRPr lang="en-US" sz="2400" b="1" dirty="0">
              <a:solidFill>
                <a:srgbClr val="000000"/>
              </a:solidFill>
              <a:cs typeface="Calibri"/>
            </a:endParaRPr>
          </a:p>
          <a:p>
            <a:pPr lvl="3">
              <a:lnSpc>
                <a:spcPct val="30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		</a:t>
            </a:r>
            <a:r>
              <a:rPr lang="en-US" sz="2400" b="1" dirty="0" err="1">
                <a:solidFill>
                  <a:srgbClr val="000000"/>
                </a:solidFill>
              </a:rPr>
              <a:t>readlines</a:t>
            </a:r>
            <a:r>
              <a:rPr lang="en-US" sz="2400" b="1" dirty="0">
                <a:solidFill>
                  <a:srgbClr val="000000"/>
                </a:solidFill>
              </a:rPr>
              <a:t>()</a:t>
            </a:r>
            <a:endParaRPr lang="en-US" sz="2400" b="1" dirty="0">
              <a:solidFill>
                <a:srgbClr val="000000"/>
              </a:solidFill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EAF23D5-0FC8-4A0F-B8ED-321F9E69B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687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AA3977-C955-493B-B337-80D71DBD457D}"/>
              </a:ext>
            </a:extLst>
          </p:cNvPr>
          <p:cNvSpPr txBox="1"/>
          <p:nvPr/>
        </p:nvSpPr>
        <p:spPr>
          <a:xfrm>
            <a:off x="540588" y="267419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read()</a:t>
            </a:r>
            <a:endParaRPr lang="en-US" sz="32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7A3152-1B83-422A-A930-771992CBE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63705"/>
              </p:ext>
            </p:extLst>
          </p:nvPr>
        </p:nvGraphicFramePr>
        <p:xfrm>
          <a:off x="460076" y="1063923"/>
          <a:ext cx="11177158" cy="5203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7">
                  <a:extLst>
                    <a:ext uri="{9D8B030D-6E8A-4147-A177-3AD203B41FA5}">
                      <a16:colId xmlns:a16="http://schemas.microsoft.com/office/drawing/2014/main" val="3064854792"/>
                    </a:ext>
                  </a:extLst>
                </a:gridCol>
                <a:gridCol w="3583594">
                  <a:extLst>
                    <a:ext uri="{9D8B030D-6E8A-4147-A177-3AD203B41FA5}">
                      <a16:colId xmlns:a16="http://schemas.microsoft.com/office/drawing/2014/main" val="1862362344"/>
                    </a:ext>
                  </a:extLst>
                </a:gridCol>
                <a:gridCol w="5492137">
                  <a:extLst>
                    <a:ext uri="{9D8B030D-6E8A-4147-A177-3AD203B41FA5}">
                      <a16:colId xmlns:a16="http://schemas.microsoft.com/office/drawing/2014/main" val="356753938"/>
                    </a:ext>
                  </a:extLst>
                </a:gridCol>
              </a:tblGrid>
              <a:tr h="503207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Method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Syntax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Description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327185"/>
                  </a:ext>
                </a:extLst>
              </a:tr>
              <a:tr h="315277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effectLst/>
                        </a:rPr>
                        <a:t>read()​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b="1" dirty="0">
                          <a:effectLst/>
                        </a:rPr>
                        <a:t>&lt;</a:t>
                      </a:r>
                      <a:r>
                        <a:rPr lang="en-US" sz="2400" b="1" dirty="0" err="1">
                          <a:effectLst/>
                        </a:rPr>
                        <a:t>filehandle</a:t>
                      </a:r>
                      <a:r>
                        <a:rPr lang="en-US" sz="2400" b="1" dirty="0">
                          <a:effectLst/>
                        </a:rPr>
                        <a:t>&gt;.read([n])​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2400" dirty="0">
                          <a:effectLst/>
                        </a:rPr>
                        <a:t>Reads at  most n bytes ; if no n is specified, reads the entire file.​</a:t>
                      </a:r>
                    </a:p>
                    <a:p>
                      <a:pPr fontAlgn="base"/>
                      <a:r>
                        <a:rPr lang="en-US" sz="2400" dirty="0">
                          <a:effectLst/>
                        </a:rPr>
                        <a:t>Returns the read byte in form of a string.​</a:t>
                      </a:r>
                    </a:p>
                    <a:p>
                      <a:pPr fontAlgn="base"/>
                      <a:r>
                        <a:rPr lang="en-US" sz="2400" dirty="0">
                          <a:effectLst/>
                        </a:rPr>
                        <a:t>​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In [11]: file1=open("C:\\</a:t>
                      </a:r>
                      <a:r>
                        <a:rPr lang="en-US" sz="2400" dirty="0" err="1">
                          <a:effectLst/>
                        </a:rPr>
                        <a:t>mydata</a:t>
                      </a:r>
                      <a:r>
                        <a:rPr lang="en-US" sz="2400" dirty="0">
                          <a:effectLst/>
                        </a:rPr>
                        <a:t>\\info.txt")​</a:t>
                      </a:r>
                    </a:p>
                    <a:p>
                      <a:pPr fontAlgn="base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In [12]: </a:t>
                      </a:r>
                      <a:r>
                        <a:rPr lang="en-US" sz="2400" err="1">
                          <a:effectLst/>
                        </a:rPr>
                        <a:t>readinfo</a:t>
                      </a:r>
                      <a:r>
                        <a:rPr lang="en-US" sz="2400" dirty="0">
                          <a:effectLst/>
                        </a:rPr>
                        <a:t>=file1.read(15)​</a:t>
                      </a:r>
                    </a:p>
                    <a:p>
                      <a:pPr fontAlgn="base">
                        <a:lnSpc>
                          <a:spcPct val="114999"/>
                        </a:lnSpc>
                      </a:pPr>
                      <a:r>
                        <a:rPr lang="en-US" sz="2400" dirty="0">
                          <a:effectLst/>
                        </a:rPr>
                        <a:t>In [13]: print(</a:t>
                      </a:r>
                      <a:r>
                        <a:rPr lang="en-US" sz="2400" err="1">
                          <a:effectLst/>
                        </a:rPr>
                        <a:t>readinfo</a:t>
                      </a:r>
                      <a:r>
                        <a:rPr lang="en-US" sz="2400" dirty="0">
                          <a:effectLst/>
                        </a:rPr>
                        <a:t>)​</a:t>
                      </a:r>
                    </a:p>
                    <a:p>
                      <a:pPr fontAlgn="base">
                        <a:lnSpc>
                          <a:spcPct val="114999"/>
                        </a:lnSpc>
                      </a:pPr>
                      <a:r>
                        <a:rPr lang="en-US" sz="2400" dirty="0">
                          <a:effectLst/>
                        </a:rPr>
                        <a:t>It's time to go​</a:t>
                      </a:r>
                    </a:p>
                    <a:p>
                      <a:pPr fontAlgn="base">
                        <a:lnSpc>
                          <a:spcPct val="114999"/>
                        </a:lnSpc>
                      </a:pPr>
                      <a:r>
                        <a:rPr lang="en-US" sz="2400" dirty="0">
                          <a:effectLst/>
                        </a:rPr>
                        <a:t>In [14]: type(</a:t>
                      </a:r>
                      <a:r>
                        <a:rPr lang="en-US" sz="2400" dirty="0" err="1">
                          <a:effectLst/>
                        </a:rPr>
                        <a:t>readinfo</a:t>
                      </a:r>
                      <a:r>
                        <a:rPr lang="en-US" sz="2400" dirty="0">
                          <a:effectLst/>
                        </a:rPr>
                        <a:t>)​</a:t>
                      </a:r>
                    </a:p>
                    <a:p>
                      <a:pPr fontAlgn="base">
                        <a:lnSpc>
                          <a:spcPct val="114999"/>
                        </a:lnSpc>
                      </a:pPr>
                      <a:r>
                        <a:rPr lang="en-US" sz="2400" dirty="0">
                          <a:effectLst/>
                        </a:rPr>
                        <a:t>Out [14]: str​</a:t>
                      </a:r>
                    </a:p>
                    <a:p>
                      <a:pPr fontAlgn="base"/>
                      <a:r>
                        <a:rPr lang="en-US" sz="24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851867"/>
                  </a:ext>
                </a:extLst>
              </a:tr>
            </a:tbl>
          </a:graphicData>
        </a:graphic>
      </p:graphicFrame>
      <p:sp>
        <p:nvSpPr>
          <p:cNvPr id="6" name="Arrow: Left 5">
            <a:extLst>
              <a:ext uri="{FF2B5EF4-FFF2-40B4-BE49-F238E27FC236}">
                <a16:creationId xmlns:a16="http://schemas.microsoft.com/office/drawing/2014/main" id="{89348C1C-DC3D-45B2-A149-A2892201AB3F}"/>
              </a:ext>
            </a:extLst>
          </p:cNvPr>
          <p:cNvSpPr/>
          <p:nvPr/>
        </p:nvSpPr>
        <p:spPr>
          <a:xfrm>
            <a:off x="9172380" y="4495023"/>
            <a:ext cx="1912188" cy="60384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15 bytes read</a:t>
            </a:r>
            <a:endParaRPr lang="en-US" dirty="0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50141CB0-7B79-4CBF-B6AA-587BDABE4FC1}"/>
              </a:ext>
            </a:extLst>
          </p:cNvPr>
          <p:cNvSpPr/>
          <p:nvPr/>
        </p:nvSpPr>
        <p:spPr>
          <a:xfrm>
            <a:off x="8192922" y="5399000"/>
            <a:ext cx="3119885" cy="5463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Bytes read into string type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A33C20F-E564-4D4A-B864-00F904E1CF5B}"/>
              </a:ext>
            </a:extLst>
          </p:cNvPr>
          <p:cNvCxnSpPr/>
          <p:nvPr/>
        </p:nvCxnSpPr>
        <p:spPr>
          <a:xfrm flipH="1" flipV="1">
            <a:off x="9957939" y="4113543"/>
            <a:ext cx="350807" cy="4083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01C70FD-5EA4-4191-B32B-3991FBFE2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24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1839A2-1B84-4736-82F2-07C47197BF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36435"/>
              </p:ext>
            </p:extLst>
          </p:nvPr>
        </p:nvGraphicFramePr>
        <p:xfrm>
          <a:off x="809355" y="1654834"/>
          <a:ext cx="10487024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val="117927263"/>
                    </a:ext>
                  </a:extLst>
                </a:gridCol>
                <a:gridCol w="3421811">
                  <a:extLst>
                    <a:ext uri="{9D8B030D-6E8A-4147-A177-3AD203B41FA5}">
                      <a16:colId xmlns:a16="http://schemas.microsoft.com/office/drawing/2014/main" val="4292268400"/>
                    </a:ext>
                  </a:extLst>
                </a:gridCol>
                <a:gridCol w="5093538">
                  <a:extLst>
                    <a:ext uri="{9D8B030D-6E8A-4147-A177-3AD203B41FA5}">
                      <a16:colId xmlns:a16="http://schemas.microsoft.com/office/drawing/2014/main" val="2234032186"/>
                    </a:ext>
                  </a:extLst>
                </a:gridCol>
              </a:tblGrid>
              <a:tr h="445698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Method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Syntax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Description ​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89608"/>
                  </a:ext>
                </a:extLst>
              </a:tr>
              <a:tr h="3188481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000" dirty="0" err="1">
                          <a:effectLst/>
                        </a:rPr>
                        <a:t>readline</a:t>
                      </a:r>
                      <a:r>
                        <a:rPr lang="en-US" sz="2000" dirty="0">
                          <a:effectLst/>
                        </a:rPr>
                        <a:t>()​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000" dirty="0">
                          <a:effectLst/>
                        </a:rPr>
                        <a:t>&lt;</a:t>
                      </a:r>
                      <a:r>
                        <a:rPr lang="en-US" sz="2000" dirty="0" err="1">
                          <a:effectLst/>
                        </a:rPr>
                        <a:t>filehandle</a:t>
                      </a:r>
                      <a:r>
                        <a:rPr lang="en-US" sz="2000" dirty="0">
                          <a:effectLst/>
                        </a:rPr>
                        <a:t>&gt;.</a:t>
                      </a:r>
                      <a:r>
                        <a:rPr lang="en-US" sz="2000" dirty="0" err="1">
                          <a:effectLst/>
                        </a:rPr>
                        <a:t>readline</a:t>
                      </a:r>
                      <a:r>
                        <a:rPr lang="en-US" sz="2000" dirty="0">
                          <a:effectLst/>
                        </a:rPr>
                        <a:t>([n])​</a:t>
                      </a:r>
                    </a:p>
                    <a:p>
                      <a:pPr algn="ctr" fontAlgn="base"/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2000" dirty="0">
                          <a:effectLst/>
                        </a:rPr>
                        <a:t>Reads a line of input; if N is specified reads at most N bytes.​</a:t>
                      </a:r>
                    </a:p>
                    <a:p>
                      <a:pPr fontAlgn="base"/>
                      <a:r>
                        <a:rPr lang="en-US" sz="2000" dirty="0">
                          <a:effectLst/>
                        </a:rPr>
                        <a:t>returns the re read bytes in the form of a string ending with ln(line) character returns if blank string if no more bytes are left for reading in the file.​</a:t>
                      </a:r>
                    </a:p>
                    <a:p>
                      <a:pPr lvl="0">
                        <a:buNone/>
                      </a:pPr>
                      <a:endParaRPr lang="en-US" sz="2000" dirty="0">
                        <a:effectLst/>
                      </a:endParaRPr>
                    </a:p>
                    <a:p>
                      <a:pPr lvl="0">
                        <a:lnSpc>
                          <a:spcPct val="120000"/>
                        </a:lnSpc>
                        <a:buNone/>
                      </a:pPr>
                      <a:r>
                        <a:rPr lang="en-US" sz="2000" dirty="0">
                          <a:effectLst/>
                        </a:rPr>
                        <a:t>In [20]: file1 = open("E:\\</a:t>
                      </a:r>
                      <a:r>
                        <a:rPr lang="en-US" sz="2000" dirty="0" err="1">
                          <a:effectLst/>
                        </a:rPr>
                        <a:t>mydata</a:t>
                      </a:r>
                      <a:r>
                        <a:rPr lang="en-US" sz="2000" dirty="0">
                          <a:effectLst/>
                        </a:rPr>
                        <a:t>\\info.txt")</a:t>
                      </a:r>
                    </a:p>
                    <a:p>
                      <a:pPr lvl="0">
                        <a:lnSpc>
                          <a:spcPct val="120000"/>
                        </a:lnSpc>
                        <a:buNone/>
                      </a:pPr>
                      <a:r>
                        <a:rPr lang="en-US" sz="2000" dirty="0">
                          <a:effectLst/>
                        </a:rPr>
                        <a:t>In [21]: </a:t>
                      </a:r>
                      <a:r>
                        <a:rPr lang="en-US" sz="2000" dirty="0" err="1">
                          <a:effectLst/>
                        </a:rPr>
                        <a:t>readInfo</a:t>
                      </a:r>
                      <a:r>
                        <a:rPr lang="en-US" sz="2000" dirty="0">
                          <a:effectLst/>
                        </a:rPr>
                        <a:t> = file1.readline()</a:t>
                      </a:r>
                    </a:p>
                    <a:p>
                      <a:pPr lvl="0">
                        <a:lnSpc>
                          <a:spcPct val="120000"/>
                        </a:lnSpc>
                        <a:buNone/>
                      </a:pPr>
                      <a:r>
                        <a:rPr lang="en-US" sz="2000" dirty="0">
                          <a:effectLst/>
                        </a:rPr>
                        <a:t>In [22]: print(</a:t>
                      </a:r>
                      <a:r>
                        <a:rPr lang="en-US" sz="2000" dirty="0" err="1">
                          <a:effectLst/>
                        </a:rPr>
                        <a:t>readInfo</a:t>
                      </a:r>
                      <a:r>
                        <a:rPr lang="en-US" sz="2000" dirty="0">
                          <a:effectLst/>
                        </a:rPr>
                        <a:t>)</a:t>
                      </a:r>
                    </a:p>
                    <a:p>
                      <a:pPr lvl="0">
                        <a:lnSpc>
                          <a:spcPct val="120000"/>
                        </a:lnSpc>
                        <a:buNone/>
                      </a:pPr>
                      <a:r>
                        <a:rPr lang="en-US" sz="2000" dirty="0">
                          <a:effectLst/>
                        </a:rPr>
                        <a:t>It's time to work with files.</a:t>
                      </a:r>
                    </a:p>
                    <a:p>
                      <a:pPr lvl="0">
                        <a:buNone/>
                      </a:pPr>
                      <a:endParaRPr lang="en-US" sz="2000" dirty="0">
                        <a:effectLst/>
                      </a:endParaRPr>
                    </a:p>
                    <a:p>
                      <a:pPr fontAlgn="base"/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161878"/>
                  </a:ext>
                </a:extLst>
              </a:tr>
            </a:tbl>
          </a:graphicData>
        </a:graphic>
      </p:graphicFrame>
      <p:sp>
        <p:nvSpPr>
          <p:cNvPr id="3" name="Arrow: Left 2">
            <a:extLst>
              <a:ext uri="{FF2B5EF4-FFF2-40B4-BE49-F238E27FC236}">
                <a16:creationId xmlns:a16="http://schemas.microsoft.com/office/drawing/2014/main" id="{D166149A-164F-4947-9B24-FD5DAFE5B713}"/>
              </a:ext>
            </a:extLst>
          </p:cNvPr>
          <p:cNvSpPr/>
          <p:nvPr/>
        </p:nvSpPr>
        <p:spPr>
          <a:xfrm>
            <a:off x="9258644" y="5314533"/>
            <a:ext cx="1682151" cy="4888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1 line read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00AE9F0-E7C3-4D07-BB84-3FBD19C606E0}"/>
              </a:ext>
            </a:extLst>
          </p:cNvPr>
          <p:cNvCxnSpPr/>
          <p:nvPr/>
        </p:nvCxnSpPr>
        <p:spPr>
          <a:xfrm flipH="1" flipV="1">
            <a:off x="9729698" y="4891718"/>
            <a:ext cx="523334" cy="4514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B25C00B-3C15-4BCA-B969-2A638F123E0C}"/>
              </a:ext>
            </a:extLst>
          </p:cNvPr>
          <p:cNvSpPr txBox="1"/>
          <p:nvPr/>
        </p:nvSpPr>
        <p:spPr>
          <a:xfrm>
            <a:off x="856890" y="727494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cs typeface="Arial"/>
              </a:rPr>
              <a:t>readline</a:t>
            </a:r>
            <a:r>
              <a:rPr lang="en-US" sz="3200" b="1" dirty="0">
                <a:solidFill>
                  <a:srgbClr val="FF0000"/>
                </a:solidFill>
                <a:cs typeface="Arial"/>
              </a:rPr>
              <a:t>()​</a:t>
            </a:r>
            <a:endParaRPr lang="en-US" sz="3200" b="1">
              <a:solidFill>
                <a:srgbClr val="FF0000"/>
              </a:solidFill>
              <a:cs typeface="Calibri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0C83A51-DC3B-4813-9BE5-C8FF9CFB0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843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9931D4-0571-48A5-97C9-0DABF6AF9D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01926"/>
              </p:ext>
            </p:extLst>
          </p:nvPr>
        </p:nvGraphicFramePr>
        <p:xfrm>
          <a:off x="675734" y="1466490"/>
          <a:ext cx="11090891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208">
                  <a:extLst>
                    <a:ext uri="{9D8B030D-6E8A-4147-A177-3AD203B41FA5}">
                      <a16:colId xmlns:a16="http://schemas.microsoft.com/office/drawing/2014/main" val="117927263"/>
                    </a:ext>
                  </a:extLst>
                </a:gridCol>
                <a:gridCol w="3555935">
                  <a:extLst>
                    <a:ext uri="{9D8B030D-6E8A-4147-A177-3AD203B41FA5}">
                      <a16:colId xmlns:a16="http://schemas.microsoft.com/office/drawing/2014/main" val="4292268400"/>
                    </a:ext>
                  </a:extLst>
                </a:gridCol>
                <a:gridCol w="5449748">
                  <a:extLst>
                    <a:ext uri="{9D8B030D-6E8A-4147-A177-3AD203B41FA5}">
                      <a16:colId xmlns:a16="http://schemas.microsoft.com/office/drawing/2014/main" val="2234032186"/>
                    </a:ext>
                  </a:extLst>
                </a:gridCol>
              </a:tblGrid>
              <a:tr h="416943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Method ​</a:t>
                      </a:r>
                      <a:endParaRPr lang="en-US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Syntax ​</a:t>
                      </a:r>
                      <a:endParaRPr lang="en-US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Description ​</a:t>
                      </a:r>
                      <a:endParaRPr lang="en-US" sz="24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89608"/>
                  </a:ext>
                </a:extLst>
              </a:tr>
              <a:tr h="918892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200" dirty="0" err="1">
                          <a:effectLst/>
                        </a:rPr>
                        <a:t>readlines</a:t>
                      </a:r>
                      <a:r>
                        <a:rPr lang="en-US" sz="2200" dirty="0">
                          <a:effectLst/>
                        </a:rPr>
                        <a:t>()​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2200" dirty="0">
                          <a:effectLst/>
                        </a:rPr>
                        <a:t>&lt;</a:t>
                      </a:r>
                      <a:r>
                        <a:rPr lang="en-US" sz="2200" dirty="0" err="1">
                          <a:effectLst/>
                        </a:rPr>
                        <a:t>filehandle</a:t>
                      </a:r>
                      <a:r>
                        <a:rPr lang="en-US" sz="2200" dirty="0">
                          <a:effectLst/>
                        </a:rPr>
                        <a:t>&gt;.</a:t>
                      </a:r>
                      <a:r>
                        <a:rPr lang="en-US" sz="2200" dirty="0" err="1">
                          <a:effectLst/>
                        </a:rPr>
                        <a:t>readlines</a:t>
                      </a:r>
                      <a:r>
                        <a:rPr lang="en-US" sz="2200" dirty="0">
                          <a:effectLst/>
                        </a:rPr>
                        <a:t>([n])​</a:t>
                      </a:r>
                    </a:p>
                    <a:p>
                      <a:pPr algn="ctr" fontAlgn="base"/>
                      <a:r>
                        <a:rPr lang="en-US" sz="22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2200" dirty="0">
                          <a:effectLst/>
                        </a:rPr>
                        <a:t>reads all lines and returns them in a list​</a:t>
                      </a:r>
                    </a:p>
                    <a:p>
                      <a:pPr fontAlgn="base"/>
                      <a:r>
                        <a:rPr lang="en-US" sz="2200" dirty="0">
                          <a:effectLst/>
                        </a:rPr>
                        <a:t>In [23]: file1=open("​E:\\</a:t>
                      </a:r>
                      <a:r>
                        <a:rPr lang="en-US" sz="2200" dirty="0" err="1">
                          <a:effectLst/>
                        </a:rPr>
                        <a:t>mydata</a:t>
                      </a:r>
                      <a:r>
                        <a:rPr lang="en-US" sz="2200" dirty="0">
                          <a:effectLst/>
                        </a:rPr>
                        <a:t>\\info.txt")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effectLst/>
                        </a:rPr>
                        <a:t>In [24]: </a:t>
                      </a:r>
                      <a:r>
                        <a:rPr lang="en-US" sz="2200" dirty="0" err="1">
                          <a:effectLst/>
                        </a:rPr>
                        <a:t>readInfo</a:t>
                      </a:r>
                      <a:r>
                        <a:rPr lang="en-US" sz="2200" dirty="0">
                          <a:effectLst/>
                        </a:rPr>
                        <a:t> = file1.readlines()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effectLst/>
                        </a:rPr>
                        <a:t>In [25]: print(</a:t>
                      </a:r>
                      <a:r>
                        <a:rPr lang="en-US" sz="2200" dirty="0" err="1">
                          <a:effectLst/>
                        </a:rPr>
                        <a:t>readInfo</a:t>
                      </a:r>
                      <a:r>
                        <a:rPr lang="en-US" sz="2200" dirty="0">
                          <a:effectLst/>
                        </a:rPr>
                        <a:t>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effectLst/>
                        </a:rPr>
                        <a:t>"It's time to work with files.\n", "Files offer ease and power to store to store your work/data/Information for later use."\n", "Simply create </a:t>
                      </a:r>
                      <a:r>
                        <a:rPr lang="en-US" sz="2200" err="1">
                          <a:effectLst/>
                        </a:rPr>
                        <a:t>afile</a:t>
                      </a:r>
                      <a:r>
                        <a:rPr lang="en-US" sz="2200" dirty="0">
                          <a:effectLst/>
                        </a:rPr>
                        <a:t> and store(write) in it.\n", "Or open an existing file and read from it.\n"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effectLst/>
                        </a:rPr>
                        <a:t>In [26]: type(</a:t>
                      </a:r>
                      <a:r>
                        <a:rPr lang="en-US" sz="2200" err="1">
                          <a:effectLst/>
                        </a:rPr>
                        <a:t>readInfo</a:t>
                      </a:r>
                      <a:r>
                        <a:rPr lang="en-US" sz="2200" dirty="0">
                          <a:effectLst/>
                        </a:rPr>
                        <a:t>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effectLst/>
                        </a:rPr>
                        <a:t>Out[26]: 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631867"/>
                  </a:ext>
                </a:extLst>
              </a:tr>
            </a:tbl>
          </a:graphicData>
        </a:graphic>
      </p:graphicFrame>
      <p:sp>
        <p:nvSpPr>
          <p:cNvPr id="2" name="Arrow: Left 1">
            <a:extLst>
              <a:ext uri="{FF2B5EF4-FFF2-40B4-BE49-F238E27FC236}">
                <a16:creationId xmlns:a16="http://schemas.microsoft.com/office/drawing/2014/main" id="{74AEEA18-4269-4C27-AC6D-6967E183CE3E}"/>
              </a:ext>
            </a:extLst>
          </p:cNvPr>
          <p:cNvSpPr/>
          <p:nvPr/>
        </p:nvSpPr>
        <p:spPr>
          <a:xfrm>
            <a:off x="9330531" y="4825703"/>
            <a:ext cx="1869056" cy="4888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All lines read</a:t>
            </a:r>
            <a:endParaRPr lang="en-US" dirty="0"/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E10ACB42-ECDC-4096-98E9-48E329D9AE8A}"/>
              </a:ext>
            </a:extLst>
          </p:cNvPr>
          <p:cNvSpPr/>
          <p:nvPr/>
        </p:nvSpPr>
        <p:spPr>
          <a:xfrm>
            <a:off x="8883935" y="5212994"/>
            <a:ext cx="2444150" cy="48883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Read into list type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8761D3-EAE8-413D-BA36-6FA02C134A5D}"/>
              </a:ext>
            </a:extLst>
          </p:cNvPr>
          <p:cNvSpPr txBox="1"/>
          <p:nvPr/>
        </p:nvSpPr>
        <p:spPr>
          <a:xfrm>
            <a:off x="655608" y="598098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</a:rPr>
              <a:t>readlines()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C66BF075-DE36-46A2-8EE7-893820DE9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36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785C6-7C43-49B6-B77A-9252D85B940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152400"/>
            <a:ext cx="11015933" cy="570781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>
                <a:solidFill>
                  <a:srgbClr val="FF0000"/>
                </a:solidFill>
              </a:rPr>
              <a:t>r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ead()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This function reads at most n bytes and returns as a string. If no n specified , reads the entire file.</a:t>
            </a:r>
            <a:endParaRPr lang="en-US" altLang="en-US" sz="2400" dirty="0"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/>
              <a:t>Syntax:</a:t>
            </a:r>
            <a:endParaRPr lang="en-US" altLang="en-US" sz="2400" dirty="0"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effectLst/>
              </a:rPr>
              <a:t>File.read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</a:rPr>
              <a:t>([n])</a:t>
            </a: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Example:</a:t>
            </a:r>
            <a:endParaRPr lang="en-US" altLang="en-US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effectLst/>
              </a:rPr>
              <a:t>Read the content of the file "demofile.txt":</a:t>
            </a: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</a:rPr>
              <a:t>f = open("demofile.txt", "r")</a:t>
            </a:r>
            <a:endParaRPr lang="en-US" altLang="en-US" sz="2400" b="1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</a:rPr>
              <a:t>print(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effectLst/>
              </a:rPr>
              <a:t>f.read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</a:rPr>
              <a:t>())</a:t>
            </a: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US" sz="2400" dirty="0">
                <a:effectLst/>
                <a:ea typeface="Arial" panose="020B0604020202020204" pitchFamily="34" charset="0"/>
              </a:rPr>
              <a:t>When we specify number of bytes with read( ), Python will read only the specified number of bytes from the file.</a:t>
            </a:r>
            <a:r>
              <a:rPr lang="en-US" sz="2400" dirty="0">
                <a:ea typeface="Arial" panose="020B0604020202020204" pitchFamily="34" charset="0"/>
              </a:rPr>
              <a:t> </a:t>
            </a:r>
            <a:endParaRPr lang="en-US" sz="2400" dirty="0">
              <a:effectLst/>
              <a:ea typeface="Arial" panose="020B0604020202020204" pitchFamily="34" charset="0"/>
              <a:cs typeface="Calibri"/>
            </a:endParaRPr>
          </a:p>
          <a:p>
            <a:pPr>
              <a:lnSpc>
                <a:spcPct val="114999"/>
              </a:lnSpc>
            </a:pPr>
            <a:r>
              <a:rPr lang="en-US" sz="2400" dirty="0">
                <a:effectLst/>
                <a:ea typeface="Arial" panose="020B0604020202020204" pitchFamily="34" charset="0"/>
              </a:rPr>
              <a:t>The next read( ) will start reading onwards from the last position read.</a:t>
            </a:r>
            <a:r>
              <a:rPr lang="en-US" sz="2400" dirty="0">
                <a:ea typeface="Arial" panose="020B0604020202020204" pitchFamily="34" charset="0"/>
              </a:rPr>
              <a:t> </a:t>
            </a:r>
            <a:endParaRPr lang="en-US" sz="2400" b="1" dirty="0">
              <a:ea typeface="Arial" panose="020B0604020202020204" pitchFamily="34" charset="0"/>
            </a:endParaRPr>
          </a:p>
          <a:p>
            <a:pPr marL="1257300" marR="0" lvl="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  <a:p>
            <a:pPr marL="1257300" lvl="3">
              <a:buNone/>
            </a:pPr>
            <a:endParaRPr lang="en-US" sz="2400" i="0" dirty="0">
              <a:solidFill>
                <a:srgbClr val="000000"/>
              </a:solidFill>
              <a:effectLst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2DD3D0C-5434-4B25-8FBE-C6CE99438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4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7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1228</Words>
  <Application>Microsoft Office PowerPoint</Application>
  <PresentationFormat>Widescreen</PresentationFormat>
  <Paragraphs>185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425</cp:revision>
  <dcterms:created xsi:type="dcterms:W3CDTF">2006-08-16T00:00:00Z</dcterms:created>
  <dcterms:modified xsi:type="dcterms:W3CDTF">2022-01-21T15:20:19Z</dcterms:modified>
</cp:coreProperties>
</file>