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73" r:id="rId3"/>
    <p:sldId id="274" r:id="rId4"/>
    <p:sldId id="258" r:id="rId5"/>
    <p:sldId id="267" r:id="rId6"/>
    <p:sldId id="259" r:id="rId7"/>
    <p:sldId id="268" r:id="rId8"/>
    <p:sldId id="265" r:id="rId9"/>
    <p:sldId id="260" r:id="rId10"/>
    <p:sldId id="266" r:id="rId11"/>
    <p:sldId id="269" r:id="rId12"/>
    <p:sldId id="261" r:id="rId13"/>
    <p:sldId id="270" r:id="rId14"/>
    <p:sldId id="271" r:id="rId15"/>
    <p:sldId id="262" r:id="rId16"/>
    <p:sldId id="263" r:id="rId17"/>
    <p:sldId id="272" r:id="rId18"/>
    <p:sldId id="264" r:id="rId19"/>
    <p:sldId id="275" r:id="rId20"/>
    <p:sldId id="276" r:id="rId21"/>
    <p:sldId id="25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691" y="5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ber raj kunal" userId="ff53f78b27f9dcad" providerId="Windows Live" clId="Web-{9AF399B6-A93C-456A-A233-E2BBBE3239ED}"/>
    <pc:docChg chg="modSld">
      <pc:chgData name="kuber raj kunal" userId="ff53f78b27f9dcad" providerId="Windows Live" clId="Web-{9AF399B6-A93C-456A-A233-E2BBBE3239ED}" dt="2021-08-04T14:48:56.249" v="4" actId="14100"/>
      <pc:docMkLst>
        <pc:docMk/>
      </pc:docMkLst>
      <pc:sldChg chg="addSp delSp">
        <pc:chgData name="kuber raj kunal" userId="ff53f78b27f9dcad" providerId="Windows Live" clId="Web-{9AF399B6-A93C-456A-A233-E2BBBE3239ED}" dt="2021-08-04T14:36:56.301" v="1"/>
        <pc:sldMkLst>
          <pc:docMk/>
          <pc:sldMk cId="1653987709" sldId="256"/>
        </pc:sldMkLst>
        <pc:spChg chg="add del">
          <ac:chgData name="kuber raj kunal" userId="ff53f78b27f9dcad" providerId="Windows Live" clId="Web-{9AF399B6-A93C-456A-A233-E2BBBE3239ED}" dt="2021-08-04T14:36:56.301" v="1"/>
          <ac:spMkLst>
            <pc:docMk/>
            <pc:sldMk cId="1653987709" sldId="256"/>
            <ac:spMk id="2" creationId="{0E048FDD-03EE-436A-A8AE-6FDA29239854}"/>
          </ac:spMkLst>
        </pc:spChg>
      </pc:sldChg>
      <pc:sldChg chg="modSp">
        <pc:chgData name="kuber raj kunal" userId="ff53f78b27f9dcad" providerId="Windows Live" clId="Web-{9AF399B6-A93C-456A-A233-E2BBBE3239ED}" dt="2021-08-04T14:48:56.249" v="4" actId="14100"/>
        <pc:sldMkLst>
          <pc:docMk/>
          <pc:sldMk cId="47680462" sldId="266"/>
        </pc:sldMkLst>
        <pc:spChg chg="mod">
          <ac:chgData name="kuber raj kunal" userId="ff53f78b27f9dcad" providerId="Windows Live" clId="Web-{9AF399B6-A93C-456A-A233-E2BBBE3239ED}" dt="2021-08-04T14:48:56.249" v="4" actId="14100"/>
          <ac:spMkLst>
            <pc:docMk/>
            <pc:sldMk cId="47680462" sldId="266"/>
            <ac:spMk id="2" creationId="{00000000-0000-0000-0000-000000000000}"/>
          </ac:spMkLst>
        </pc:spChg>
      </pc:sldChg>
    </pc:docChg>
  </pc:docChgLst>
  <pc:docChgLst>
    <pc:chgData name="kuber raj kunal" userId="ff53f78b27f9dcad" providerId="Windows Live" clId="Web-{01E99A91-9AEE-4493-BF9E-88FA93C55D0C}"/>
    <pc:docChg chg="addSld modSld">
      <pc:chgData name="kuber raj kunal" userId="ff53f78b27f9dcad" providerId="Windows Live" clId="Web-{01E99A91-9AEE-4493-BF9E-88FA93C55D0C}" dt="2021-10-22T10:37:23.823" v="341"/>
      <pc:docMkLst>
        <pc:docMk/>
      </pc:docMkLst>
      <pc:sldChg chg="addSp">
        <pc:chgData name="kuber raj kunal" userId="ff53f78b27f9dcad" providerId="Windows Live" clId="Web-{01E99A91-9AEE-4493-BF9E-88FA93C55D0C}" dt="2021-10-22T10:37:23.433" v="340"/>
        <pc:sldMkLst>
          <pc:docMk/>
          <pc:sldMk cId="1653987709" sldId="256"/>
        </pc:sldMkLst>
        <pc:picChg chg="add">
          <ac:chgData name="kuber raj kunal" userId="ff53f78b27f9dcad" providerId="Windows Live" clId="Web-{01E99A91-9AEE-4493-BF9E-88FA93C55D0C}" dt="2021-10-22T10:37:23.433" v="340"/>
          <ac:picMkLst>
            <pc:docMk/>
            <pc:sldMk cId="1653987709" sldId="256"/>
            <ac:picMk id="2" creationId="{4489D54F-D657-4AE9-B6B7-C890BE0FD870}"/>
          </ac:picMkLst>
        </pc:picChg>
      </pc:sldChg>
      <pc:sldChg chg="addSp modSp">
        <pc:chgData name="kuber raj kunal" userId="ff53f78b27f9dcad" providerId="Windows Live" clId="Web-{01E99A91-9AEE-4493-BF9E-88FA93C55D0C}" dt="2021-10-22T10:24:11.349" v="321" actId="1076"/>
        <pc:sldMkLst>
          <pc:docMk/>
          <pc:sldMk cId="3621350876" sldId="257"/>
        </pc:sldMkLst>
        <pc:picChg chg="add mod">
          <ac:chgData name="kuber raj kunal" userId="ff53f78b27f9dcad" providerId="Windows Live" clId="Web-{01E99A91-9AEE-4493-BF9E-88FA93C55D0C}" dt="2021-10-22T10:24:11.349" v="321" actId="1076"/>
          <ac:picMkLst>
            <pc:docMk/>
            <pc:sldMk cId="3621350876" sldId="257"/>
            <ac:picMk id="2" creationId="{F106C763-63B5-4093-AB29-2A2ED66F2EEE}"/>
          </ac:picMkLst>
        </pc:picChg>
      </pc:sldChg>
      <pc:sldChg chg="addSp">
        <pc:chgData name="kuber raj kunal" userId="ff53f78b27f9dcad" providerId="Windows Live" clId="Web-{01E99A91-9AEE-4493-BF9E-88FA93C55D0C}" dt="2021-10-22T10:37:22.245" v="338"/>
        <pc:sldMkLst>
          <pc:docMk/>
          <pc:sldMk cId="330448562" sldId="258"/>
        </pc:sldMkLst>
        <pc:picChg chg="add">
          <ac:chgData name="kuber raj kunal" userId="ff53f78b27f9dcad" providerId="Windows Live" clId="Web-{01E99A91-9AEE-4493-BF9E-88FA93C55D0C}" dt="2021-10-22T10:37:22.245" v="338"/>
          <ac:picMkLst>
            <pc:docMk/>
            <pc:sldMk cId="330448562" sldId="258"/>
            <ac:picMk id="2" creationId="{E0FE28B7-C6BD-458D-B060-5D61EBBEBC87}"/>
          </ac:picMkLst>
        </pc:picChg>
      </pc:sldChg>
      <pc:sldChg chg="addSp">
        <pc:chgData name="kuber raj kunal" userId="ff53f78b27f9dcad" providerId="Windows Live" clId="Web-{01E99A91-9AEE-4493-BF9E-88FA93C55D0C}" dt="2021-10-22T10:37:21.151" v="336"/>
        <pc:sldMkLst>
          <pc:docMk/>
          <pc:sldMk cId="2886936692" sldId="259"/>
        </pc:sldMkLst>
        <pc:picChg chg="add">
          <ac:chgData name="kuber raj kunal" userId="ff53f78b27f9dcad" providerId="Windows Live" clId="Web-{01E99A91-9AEE-4493-BF9E-88FA93C55D0C}" dt="2021-10-22T10:37:21.151" v="336"/>
          <ac:picMkLst>
            <pc:docMk/>
            <pc:sldMk cId="2886936692" sldId="259"/>
            <ac:picMk id="4" creationId="{88FCF6B8-C369-483F-8640-F5D9E409C14A}"/>
          </ac:picMkLst>
        </pc:picChg>
      </pc:sldChg>
      <pc:sldChg chg="addSp">
        <pc:chgData name="kuber raj kunal" userId="ff53f78b27f9dcad" providerId="Windows Live" clId="Web-{01E99A91-9AEE-4493-BF9E-88FA93C55D0C}" dt="2021-10-22T10:37:20.151" v="333"/>
        <pc:sldMkLst>
          <pc:docMk/>
          <pc:sldMk cId="972454379" sldId="260"/>
        </pc:sldMkLst>
        <pc:picChg chg="add">
          <ac:chgData name="kuber raj kunal" userId="ff53f78b27f9dcad" providerId="Windows Live" clId="Web-{01E99A91-9AEE-4493-BF9E-88FA93C55D0C}" dt="2021-10-22T10:37:20.151" v="333"/>
          <ac:picMkLst>
            <pc:docMk/>
            <pc:sldMk cId="972454379" sldId="260"/>
            <ac:picMk id="10" creationId="{FF328BF7-C6DA-4806-95F7-0BC4B9FCAB55}"/>
          </ac:picMkLst>
        </pc:picChg>
      </pc:sldChg>
      <pc:sldChg chg="addSp">
        <pc:chgData name="kuber raj kunal" userId="ff53f78b27f9dcad" providerId="Windows Live" clId="Web-{01E99A91-9AEE-4493-BF9E-88FA93C55D0C}" dt="2021-10-22T10:36:49.916" v="330"/>
        <pc:sldMkLst>
          <pc:docMk/>
          <pc:sldMk cId="2943210136" sldId="261"/>
        </pc:sldMkLst>
        <pc:picChg chg="add">
          <ac:chgData name="kuber raj kunal" userId="ff53f78b27f9dcad" providerId="Windows Live" clId="Web-{01E99A91-9AEE-4493-BF9E-88FA93C55D0C}" dt="2021-10-22T10:36:49.916" v="330"/>
          <ac:picMkLst>
            <pc:docMk/>
            <pc:sldMk cId="2943210136" sldId="261"/>
            <ac:picMk id="3" creationId="{A7F42A1B-0990-4315-BF26-3A26B3156526}"/>
          </ac:picMkLst>
        </pc:picChg>
      </pc:sldChg>
      <pc:sldChg chg="addSp">
        <pc:chgData name="kuber raj kunal" userId="ff53f78b27f9dcad" providerId="Windows Live" clId="Web-{01E99A91-9AEE-4493-BF9E-88FA93C55D0C}" dt="2021-10-22T10:36:48.807" v="327"/>
        <pc:sldMkLst>
          <pc:docMk/>
          <pc:sldMk cId="2746045895" sldId="262"/>
        </pc:sldMkLst>
        <pc:picChg chg="add">
          <ac:chgData name="kuber raj kunal" userId="ff53f78b27f9dcad" providerId="Windows Live" clId="Web-{01E99A91-9AEE-4493-BF9E-88FA93C55D0C}" dt="2021-10-22T10:36:48.807" v="327"/>
          <ac:picMkLst>
            <pc:docMk/>
            <pc:sldMk cId="2746045895" sldId="262"/>
            <ac:picMk id="4" creationId="{3DF7EFE2-57C7-4679-8164-0A8B7E2B1C14}"/>
          </ac:picMkLst>
        </pc:picChg>
      </pc:sldChg>
      <pc:sldChg chg="addSp">
        <pc:chgData name="kuber raj kunal" userId="ff53f78b27f9dcad" providerId="Windows Live" clId="Web-{01E99A91-9AEE-4493-BF9E-88FA93C55D0C}" dt="2021-10-22T10:36:48.416" v="326"/>
        <pc:sldMkLst>
          <pc:docMk/>
          <pc:sldMk cId="1146366082" sldId="263"/>
        </pc:sldMkLst>
        <pc:picChg chg="add">
          <ac:chgData name="kuber raj kunal" userId="ff53f78b27f9dcad" providerId="Windows Live" clId="Web-{01E99A91-9AEE-4493-BF9E-88FA93C55D0C}" dt="2021-10-22T10:36:48.416" v="326"/>
          <ac:picMkLst>
            <pc:docMk/>
            <pc:sldMk cId="1146366082" sldId="263"/>
            <ac:picMk id="4" creationId="{53FBD2E1-B3CE-4261-B2A2-CC3EEC023407}"/>
          </ac:picMkLst>
        </pc:picChg>
      </pc:sldChg>
      <pc:sldChg chg="addSp">
        <pc:chgData name="kuber raj kunal" userId="ff53f78b27f9dcad" providerId="Windows Live" clId="Web-{01E99A91-9AEE-4493-BF9E-88FA93C55D0C}" dt="2021-10-22T10:36:47.541" v="324"/>
        <pc:sldMkLst>
          <pc:docMk/>
          <pc:sldMk cId="2022805636" sldId="264"/>
        </pc:sldMkLst>
        <pc:picChg chg="add">
          <ac:chgData name="kuber raj kunal" userId="ff53f78b27f9dcad" providerId="Windows Live" clId="Web-{01E99A91-9AEE-4493-BF9E-88FA93C55D0C}" dt="2021-10-22T10:36:47.541" v="324"/>
          <ac:picMkLst>
            <pc:docMk/>
            <pc:sldMk cId="2022805636" sldId="264"/>
            <ac:picMk id="4" creationId="{F6FBA3BB-6477-4746-82AE-A52BEF44B51D}"/>
          </ac:picMkLst>
        </pc:picChg>
      </pc:sldChg>
      <pc:sldChg chg="addSp">
        <pc:chgData name="kuber raj kunal" userId="ff53f78b27f9dcad" providerId="Windows Live" clId="Web-{01E99A91-9AEE-4493-BF9E-88FA93C55D0C}" dt="2021-10-22T10:37:20.354" v="334"/>
        <pc:sldMkLst>
          <pc:docMk/>
          <pc:sldMk cId="4125025796" sldId="265"/>
        </pc:sldMkLst>
        <pc:picChg chg="add">
          <ac:chgData name="kuber raj kunal" userId="ff53f78b27f9dcad" providerId="Windows Live" clId="Web-{01E99A91-9AEE-4493-BF9E-88FA93C55D0C}" dt="2021-10-22T10:37:20.354" v="334"/>
          <ac:picMkLst>
            <pc:docMk/>
            <pc:sldMk cId="4125025796" sldId="265"/>
            <ac:picMk id="2" creationId="{06D2FF61-C315-42FE-972A-9DE186360357}"/>
          </ac:picMkLst>
        </pc:picChg>
      </pc:sldChg>
      <pc:sldChg chg="addSp">
        <pc:chgData name="kuber raj kunal" userId="ff53f78b27f9dcad" providerId="Windows Live" clId="Web-{01E99A91-9AEE-4493-BF9E-88FA93C55D0C}" dt="2021-10-22T10:37:19.620" v="332"/>
        <pc:sldMkLst>
          <pc:docMk/>
          <pc:sldMk cId="47680462" sldId="266"/>
        </pc:sldMkLst>
        <pc:picChg chg="add">
          <ac:chgData name="kuber raj kunal" userId="ff53f78b27f9dcad" providerId="Windows Live" clId="Web-{01E99A91-9AEE-4493-BF9E-88FA93C55D0C}" dt="2021-10-22T10:37:19.620" v="332"/>
          <ac:picMkLst>
            <pc:docMk/>
            <pc:sldMk cId="47680462" sldId="266"/>
            <ac:picMk id="4" creationId="{3D0F0DC3-F4C6-485B-B63B-33D2A012D9A1}"/>
          </ac:picMkLst>
        </pc:picChg>
      </pc:sldChg>
      <pc:sldChg chg="addSp">
        <pc:chgData name="kuber raj kunal" userId="ff53f78b27f9dcad" providerId="Windows Live" clId="Web-{01E99A91-9AEE-4493-BF9E-88FA93C55D0C}" dt="2021-10-22T10:37:21.651" v="337"/>
        <pc:sldMkLst>
          <pc:docMk/>
          <pc:sldMk cId="129542145" sldId="267"/>
        </pc:sldMkLst>
        <pc:picChg chg="add">
          <ac:chgData name="kuber raj kunal" userId="ff53f78b27f9dcad" providerId="Windows Live" clId="Web-{01E99A91-9AEE-4493-BF9E-88FA93C55D0C}" dt="2021-10-22T10:37:21.651" v="337"/>
          <ac:picMkLst>
            <pc:docMk/>
            <pc:sldMk cId="129542145" sldId="267"/>
            <ac:picMk id="4" creationId="{1764A534-A77F-4ED2-BAA9-A578BC55953A}"/>
          </ac:picMkLst>
        </pc:picChg>
      </pc:sldChg>
      <pc:sldChg chg="addSp">
        <pc:chgData name="kuber raj kunal" userId="ff53f78b27f9dcad" providerId="Windows Live" clId="Web-{01E99A91-9AEE-4493-BF9E-88FA93C55D0C}" dt="2021-10-22T10:37:20.745" v="335"/>
        <pc:sldMkLst>
          <pc:docMk/>
          <pc:sldMk cId="3652771575" sldId="268"/>
        </pc:sldMkLst>
        <pc:picChg chg="add">
          <ac:chgData name="kuber raj kunal" userId="ff53f78b27f9dcad" providerId="Windows Live" clId="Web-{01E99A91-9AEE-4493-BF9E-88FA93C55D0C}" dt="2021-10-22T10:37:20.745" v="335"/>
          <ac:picMkLst>
            <pc:docMk/>
            <pc:sldMk cId="3652771575" sldId="268"/>
            <ac:picMk id="4" creationId="{E577CE62-D148-468F-8191-44D07396498F}"/>
          </ac:picMkLst>
        </pc:picChg>
      </pc:sldChg>
      <pc:sldChg chg="addSp">
        <pc:chgData name="kuber raj kunal" userId="ff53f78b27f9dcad" providerId="Windows Live" clId="Web-{01E99A91-9AEE-4493-BF9E-88FA93C55D0C}" dt="2021-10-22T10:37:18.511" v="331"/>
        <pc:sldMkLst>
          <pc:docMk/>
          <pc:sldMk cId="57744711" sldId="269"/>
        </pc:sldMkLst>
        <pc:picChg chg="add">
          <ac:chgData name="kuber raj kunal" userId="ff53f78b27f9dcad" providerId="Windows Live" clId="Web-{01E99A91-9AEE-4493-BF9E-88FA93C55D0C}" dt="2021-10-22T10:37:18.511" v="331"/>
          <ac:picMkLst>
            <pc:docMk/>
            <pc:sldMk cId="57744711" sldId="269"/>
            <ac:picMk id="4" creationId="{E0716BA1-8134-43A6-955E-E6F5A3571265}"/>
          </ac:picMkLst>
        </pc:picChg>
      </pc:sldChg>
      <pc:sldChg chg="addSp">
        <pc:chgData name="kuber raj kunal" userId="ff53f78b27f9dcad" providerId="Windows Live" clId="Web-{01E99A91-9AEE-4493-BF9E-88FA93C55D0C}" dt="2021-10-22T10:36:49.525" v="329"/>
        <pc:sldMkLst>
          <pc:docMk/>
          <pc:sldMk cId="8628995" sldId="270"/>
        </pc:sldMkLst>
        <pc:picChg chg="add">
          <ac:chgData name="kuber raj kunal" userId="ff53f78b27f9dcad" providerId="Windows Live" clId="Web-{01E99A91-9AEE-4493-BF9E-88FA93C55D0C}" dt="2021-10-22T10:36:49.525" v="329"/>
          <ac:picMkLst>
            <pc:docMk/>
            <pc:sldMk cId="8628995" sldId="270"/>
            <ac:picMk id="4" creationId="{73FCE03B-D3E3-4676-AA34-A35F52CC45BA}"/>
          </ac:picMkLst>
        </pc:picChg>
      </pc:sldChg>
      <pc:sldChg chg="addSp">
        <pc:chgData name="kuber raj kunal" userId="ff53f78b27f9dcad" providerId="Windows Live" clId="Web-{01E99A91-9AEE-4493-BF9E-88FA93C55D0C}" dt="2021-10-22T10:36:49.244" v="328"/>
        <pc:sldMkLst>
          <pc:docMk/>
          <pc:sldMk cId="1230313228" sldId="271"/>
        </pc:sldMkLst>
        <pc:picChg chg="add">
          <ac:chgData name="kuber raj kunal" userId="ff53f78b27f9dcad" providerId="Windows Live" clId="Web-{01E99A91-9AEE-4493-BF9E-88FA93C55D0C}" dt="2021-10-22T10:36:49.244" v="328"/>
          <ac:picMkLst>
            <pc:docMk/>
            <pc:sldMk cId="1230313228" sldId="271"/>
            <ac:picMk id="3" creationId="{535F3390-9C28-4C34-9A8F-82B6C0CE264F}"/>
          </ac:picMkLst>
        </pc:picChg>
      </pc:sldChg>
      <pc:sldChg chg="addSp">
        <pc:chgData name="kuber raj kunal" userId="ff53f78b27f9dcad" providerId="Windows Live" clId="Web-{01E99A91-9AEE-4493-BF9E-88FA93C55D0C}" dt="2021-10-22T10:36:48.135" v="325"/>
        <pc:sldMkLst>
          <pc:docMk/>
          <pc:sldMk cId="2376947903" sldId="272"/>
        </pc:sldMkLst>
        <pc:picChg chg="add">
          <ac:chgData name="kuber raj kunal" userId="ff53f78b27f9dcad" providerId="Windows Live" clId="Web-{01E99A91-9AEE-4493-BF9E-88FA93C55D0C}" dt="2021-10-22T10:36:48.135" v="325"/>
          <ac:picMkLst>
            <pc:docMk/>
            <pc:sldMk cId="2376947903" sldId="272"/>
            <ac:picMk id="2" creationId="{2B958B8C-8D70-4809-AABC-9AC902DF39B8}"/>
          </ac:picMkLst>
        </pc:picChg>
      </pc:sldChg>
      <pc:sldChg chg="addSp delSp modSp new mod modClrScheme chgLayout">
        <pc:chgData name="kuber raj kunal" userId="ff53f78b27f9dcad" providerId="Windows Live" clId="Web-{01E99A91-9AEE-4493-BF9E-88FA93C55D0C}" dt="2021-10-22T10:37:23.823" v="341"/>
        <pc:sldMkLst>
          <pc:docMk/>
          <pc:sldMk cId="3841552443" sldId="273"/>
        </pc:sldMkLst>
        <pc:spChg chg="del">
          <ac:chgData name="kuber raj kunal" userId="ff53f78b27f9dcad" providerId="Windows Live" clId="Web-{01E99A91-9AEE-4493-BF9E-88FA93C55D0C}" dt="2021-10-22T09:35:07.944" v="1"/>
          <ac:spMkLst>
            <pc:docMk/>
            <pc:sldMk cId="3841552443" sldId="273"/>
            <ac:spMk id="2" creationId="{CAC9AAB4-9106-4779-A4EC-43F021F322A2}"/>
          </ac:spMkLst>
        </pc:spChg>
        <pc:spChg chg="del">
          <ac:chgData name="kuber raj kunal" userId="ff53f78b27f9dcad" providerId="Windows Live" clId="Web-{01E99A91-9AEE-4493-BF9E-88FA93C55D0C}" dt="2021-10-22T09:35:07.944" v="1"/>
          <ac:spMkLst>
            <pc:docMk/>
            <pc:sldMk cId="3841552443" sldId="273"/>
            <ac:spMk id="3" creationId="{A4BF01C3-6A82-4FBA-99D4-7454D22FCFF3}"/>
          </ac:spMkLst>
        </pc:spChg>
        <pc:spChg chg="add mod">
          <ac:chgData name="kuber raj kunal" userId="ff53f78b27f9dcad" providerId="Windows Live" clId="Web-{01E99A91-9AEE-4493-BF9E-88FA93C55D0C}" dt="2021-10-22T09:39:35.138" v="26" actId="14100"/>
          <ac:spMkLst>
            <pc:docMk/>
            <pc:sldMk cId="3841552443" sldId="273"/>
            <ac:spMk id="4" creationId="{105C26D5-865D-448F-94DF-26D34607AD23}"/>
          </ac:spMkLst>
        </pc:spChg>
        <pc:spChg chg="add mod">
          <ac:chgData name="kuber raj kunal" userId="ff53f78b27f9dcad" providerId="Windows Live" clId="Web-{01E99A91-9AEE-4493-BF9E-88FA93C55D0C}" dt="2021-10-22T09:46:19.961" v="140" actId="1076"/>
          <ac:spMkLst>
            <pc:docMk/>
            <pc:sldMk cId="3841552443" sldId="273"/>
            <ac:spMk id="5" creationId="{1870AC00-A0AC-425B-B4D6-981BE4025930}"/>
          </ac:spMkLst>
        </pc:spChg>
        <pc:picChg chg="add">
          <ac:chgData name="kuber raj kunal" userId="ff53f78b27f9dcad" providerId="Windows Live" clId="Web-{01E99A91-9AEE-4493-BF9E-88FA93C55D0C}" dt="2021-10-22T10:37:23.823" v="341"/>
          <ac:picMkLst>
            <pc:docMk/>
            <pc:sldMk cId="3841552443" sldId="273"/>
            <ac:picMk id="7" creationId="{6E9D5BFD-7114-48F3-8E77-2506B3E345DE}"/>
          </ac:picMkLst>
        </pc:picChg>
      </pc:sldChg>
      <pc:sldChg chg="addSp modSp new">
        <pc:chgData name="kuber raj kunal" userId="ff53f78b27f9dcad" providerId="Windows Live" clId="Web-{01E99A91-9AEE-4493-BF9E-88FA93C55D0C}" dt="2021-10-22T10:37:22.901" v="339"/>
        <pc:sldMkLst>
          <pc:docMk/>
          <pc:sldMk cId="4185288206" sldId="274"/>
        </pc:sldMkLst>
        <pc:spChg chg="add mod">
          <ac:chgData name="kuber raj kunal" userId="ff53f78b27f9dcad" providerId="Windows Live" clId="Web-{01E99A91-9AEE-4493-BF9E-88FA93C55D0C}" dt="2021-10-22T09:39:51.748" v="31" actId="20577"/>
          <ac:spMkLst>
            <pc:docMk/>
            <pc:sldMk cId="4185288206" sldId="274"/>
            <ac:spMk id="3" creationId="{4D03AA23-511F-4D2C-A3A7-6F105CD6EB30}"/>
          </ac:spMkLst>
        </pc:spChg>
        <pc:spChg chg="add mod">
          <ac:chgData name="kuber raj kunal" userId="ff53f78b27f9dcad" providerId="Windows Live" clId="Web-{01E99A91-9AEE-4493-BF9E-88FA93C55D0C}" dt="2021-10-22T09:47:30.182" v="192" actId="1076"/>
          <ac:spMkLst>
            <pc:docMk/>
            <pc:sldMk cId="4185288206" sldId="274"/>
            <ac:spMk id="4" creationId="{5BED3DA3-586F-4DC9-9DEC-FD4F1C2A3D41}"/>
          </ac:spMkLst>
        </pc:spChg>
        <pc:picChg chg="add">
          <ac:chgData name="kuber raj kunal" userId="ff53f78b27f9dcad" providerId="Windows Live" clId="Web-{01E99A91-9AEE-4493-BF9E-88FA93C55D0C}" dt="2021-10-22T10:37:22.901" v="339"/>
          <ac:picMkLst>
            <pc:docMk/>
            <pc:sldMk cId="4185288206" sldId="274"/>
            <ac:picMk id="6" creationId="{9FE2185A-10D8-4C1C-BDBB-57C2BBEF5D9C}"/>
          </ac:picMkLst>
        </pc:picChg>
      </pc:sldChg>
      <pc:sldChg chg="addSp modSp new">
        <pc:chgData name="kuber raj kunal" userId="ff53f78b27f9dcad" providerId="Windows Live" clId="Web-{01E99A91-9AEE-4493-BF9E-88FA93C55D0C}" dt="2021-10-22T10:36:47.135" v="323"/>
        <pc:sldMkLst>
          <pc:docMk/>
          <pc:sldMk cId="2590997757" sldId="275"/>
        </pc:sldMkLst>
        <pc:spChg chg="add mod">
          <ac:chgData name="kuber raj kunal" userId="ff53f78b27f9dcad" providerId="Windows Live" clId="Web-{01E99A91-9AEE-4493-BF9E-88FA93C55D0C}" dt="2021-10-22T09:40:09.623" v="40" actId="20577"/>
          <ac:spMkLst>
            <pc:docMk/>
            <pc:sldMk cId="2590997757" sldId="275"/>
            <ac:spMk id="3" creationId="{DAF51602-B77C-4FAE-81F7-CEEAB20CADB4}"/>
          </ac:spMkLst>
        </pc:spChg>
        <pc:spChg chg="add">
          <ac:chgData name="kuber raj kunal" userId="ff53f78b27f9dcad" providerId="Windows Live" clId="Web-{01E99A91-9AEE-4493-BF9E-88FA93C55D0C}" dt="2021-10-22T09:47:45.979" v="193"/>
          <ac:spMkLst>
            <pc:docMk/>
            <pc:sldMk cId="2590997757" sldId="275"/>
            <ac:spMk id="5" creationId="{A981EBBD-0CCC-4349-A0B8-683C458936F7}"/>
          </ac:spMkLst>
        </pc:spChg>
        <pc:picChg chg="add">
          <ac:chgData name="kuber raj kunal" userId="ff53f78b27f9dcad" providerId="Windows Live" clId="Web-{01E99A91-9AEE-4493-BF9E-88FA93C55D0C}" dt="2021-10-22T10:36:47.135" v="323"/>
          <ac:picMkLst>
            <pc:docMk/>
            <pc:sldMk cId="2590997757" sldId="275"/>
            <ac:picMk id="7" creationId="{75E56AC8-EAF1-4924-B022-5B5120F39291}"/>
          </ac:picMkLst>
        </pc:picChg>
      </pc:sldChg>
      <pc:sldChg chg="addSp modSp new">
        <pc:chgData name="kuber raj kunal" userId="ff53f78b27f9dcad" providerId="Windows Live" clId="Web-{01E99A91-9AEE-4493-BF9E-88FA93C55D0C}" dt="2021-10-22T10:36:22.743" v="322"/>
        <pc:sldMkLst>
          <pc:docMk/>
          <pc:sldMk cId="3996019598" sldId="276"/>
        </pc:sldMkLst>
        <pc:spChg chg="add mod">
          <ac:chgData name="kuber raj kunal" userId="ff53f78b27f9dcad" providerId="Windows Live" clId="Web-{01E99A91-9AEE-4493-BF9E-88FA93C55D0C}" dt="2021-10-22T09:40:22.811" v="47" actId="20577"/>
          <ac:spMkLst>
            <pc:docMk/>
            <pc:sldMk cId="3996019598" sldId="276"/>
            <ac:spMk id="3" creationId="{682E4C46-C6A2-4D7B-BE0B-020EA819E149}"/>
          </ac:spMkLst>
        </pc:spChg>
        <pc:spChg chg="add mod">
          <ac:chgData name="kuber raj kunal" userId="ff53f78b27f9dcad" providerId="Windows Live" clId="Web-{01E99A91-9AEE-4493-BF9E-88FA93C55D0C}" dt="2021-10-22T09:49:57.264" v="318" actId="1076"/>
          <ac:spMkLst>
            <pc:docMk/>
            <pc:sldMk cId="3996019598" sldId="276"/>
            <ac:spMk id="4" creationId="{02595E77-2670-449A-857F-BC4FF4570BFD}"/>
          </ac:spMkLst>
        </pc:spChg>
        <pc:picChg chg="add">
          <ac:chgData name="kuber raj kunal" userId="ff53f78b27f9dcad" providerId="Windows Live" clId="Web-{01E99A91-9AEE-4493-BF9E-88FA93C55D0C}" dt="2021-10-22T10:36:22.743" v="322"/>
          <ac:picMkLst>
            <pc:docMk/>
            <pc:sldMk cId="3996019598" sldId="276"/>
            <ac:picMk id="6" creationId="{E2DD5099-5C9F-4E1D-B9DA-D416525DB4E9}"/>
          </ac:picMkLst>
        </pc:picChg>
      </pc:sldChg>
    </pc:docChg>
  </pc:docChgLst>
  <pc:docChgLst>
    <pc:chgData name="NIBEDITA MOHARANA" userId="d15fb9d92a785655" providerId="LiveId" clId="{F72F088A-54A5-46DB-A1B6-38A3D97E0BB5}"/>
    <pc:docChg chg="custSel modSld">
      <pc:chgData name="NIBEDITA MOHARANA" userId="d15fb9d92a785655" providerId="LiveId" clId="{F72F088A-54A5-46DB-A1B6-38A3D97E0BB5}" dt="2022-01-21T15:05:01.820" v="138"/>
      <pc:docMkLst>
        <pc:docMk/>
      </pc:docMkLst>
      <pc:sldChg chg="modCm">
        <pc:chgData name="NIBEDITA MOHARANA" userId="d15fb9d92a785655" providerId="LiveId" clId="{F72F088A-54A5-46DB-A1B6-38A3D97E0BB5}" dt="2022-01-19T16:35:16.246" v="1"/>
        <pc:sldMkLst>
          <pc:docMk/>
          <pc:sldMk cId="1653987709" sldId="256"/>
        </pc:sldMkLst>
      </pc:sldChg>
      <pc:sldChg chg="modSp mod">
        <pc:chgData name="NIBEDITA MOHARANA" userId="d15fb9d92a785655" providerId="LiveId" clId="{F72F088A-54A5-46DB-A1B6-38A3D97E0BB5}" dt="2022-01-19T16:37:32.925" v="18" actId="20577"/>
        <pc:sldMkLst>
          <pc:docMk/>
          <pc:sldMk cId="2022805636" sldId="264"/>
        </pc:sldMkLst>
        <pc:spChg chg="mod">
          <ac:chgData name="NIBEDITA MOHARANA" userId="d15fb9d92a785655" providerId="LiveId" clId="{F72F088A-54A5-46DB-A1B6-38A3D97E0BB5}" dt="2022-01-19T16:37:32.925" v="18" actId="20577"/>
          <ac:spMkLst>
            <pc:docMk/>
            <pc:sldMk cId="2022805636" sldId="264"/>
            <ac:spMk id="2" creationId="{00000000-0000-0000-0000-000000000000}"/>
          </ac:spMkLst>
        </pc:spChg>
      </pc:sldChg>
      <pc:sldChg chg="modSp mod">
        <pc:chgData name="NIBEDITA MOHARANA" userId="d15fb9d92a785655" providerId="LiveId" clId="{F72F088A-54A5-46DB-A1B6-38A3D97E0BB5}" dt="2022-01-19T16:36:13.740" v="17" actId="20577"/>
        <pc:sldMkLst>
          <pc:docMk/>
          <pc:sldMk cId="47680462" sldId="266"/>
        </pc:sldMkLst>
        <pc:spChg chg="mod">
          <ac:chgData name="NIBEDITA MOHARANA" userId="d15fb9d92a785655" providerId="LiveId" clId="{F72F088A-54A5-46DB-A1B6-38A3D97E0BB5}" dt="2022-01-19T16:36:13.740" v="17" actId="20577"/>
          <ac:spMkLst>
            <pc:docMk/>
            <pc:sldMk cId="47680462" sldId="266"/>
            <ac:spMk id="2" creationId="{00000000-0000-0000-0000-000000000000}"/>
          </ac:spMkLst>
        </pc:spChg>
      </pc:sldChg>
      <pc:sldChg chg="modSp mod">
        <pc:chgData name="NIBEDITA MOHARANA" userId="d15fb9d92a785655" providerId="LiveId" clId="{F72F088A-54A5-46DB-A1B6-38A3D97E0BB5}" dt="2022-01-21T14:52:50.618" v="136" actId="20577"/>
        <pc:sldMkLst>
          <pc:docMk/>
          <pc:sldMk cId="4185288206" sldId="274"/>
        </pc:sldMkLst>
        <pc:spChg chg="mod">
          <ac:chgData name="NIBEDITA MOHARANA" userId="d15fb9d92a785655" providerId="LiveId" clId="{F72F088A-54A5-46DB-A1B6-38A3D97E0BB5}" dt="2022-01-21T14:52:50.618" v="136" actId="20577"/>
          <ac:spMkLst>
            <pc:docMk/>
            <pc:sldMk cId="4185288206" sldId="274"/>
            <ac:spMk id="4" creationId="{5BED3DA3-586F-4DC9-9DEC-FD4F1C2A3D41}"/>
          </ac:spMkLst>
        </pc:spChg>
      </pc:sldChg>
      <pc:sldChg chg="addSp delSp modSp mod">
        <pc:chgData name="NIBEDITA MOHARANA" userId="d15fb9d92a785655" providerId="LiveId" clId="{F72F088A-54A5-46DB-A1B6-38A3D97E0BB5}" dt="2022-01-21T15:05:01.820" v="138"/>
        <pc:sldMkLst>
          <pc:docMk/>
          <pc:sldMk cId="2590997757" sldId="275"/>
        </pc:sldMkLst>
        <pc:spChg chg="del">
          <ac:chgData name="NIBEDITA MOHARANA" userId="d15fb9d92a785655" providerId="LiveId" clId="{F72F088A-54A5-46DB-A1B6-38A3D97E0BB5}" dt="2022-01-21T15:05:00.040" v="137" actId="478"/>
          <ac:spMkLst>
            <pc:docMk/>
            <pc:sldMk cId="2590997757" sldId="275"/>
            <ac:spMk id="5" creationId="{A981EBBD-0CCC-4349-A0B8-683C458936F7}"/>
          </ac:spMkLst>
        </pc:spChg>
        <pc:spChg chg="add mod">
          <ac:chgData name="NIBEDITA MOHARANA" userId="d15fb9d92a785655" providerId="LiveId" clId="{F72F088A-54A5-46DB-A1B6-38A3D97E0BB5}" dt="2022-01-21T15:05:01.820" v="138"/>
          <ac:spMkLst>
            <pc:docMk/>
            <pc:sldMk cId="2590997757" sldId="275"/>
            <ac:spMk id="6" creationId="{B560EF58-CA70-4D6D-9EAD-CE3DD3D9F288}"/>
          </ac:spMkLst>
        </pc:spChg>
      </pc:sldChg>
      <pc:sldChg chg="modSp mod">
        <pc:chgData name="NIBEDITA MOHARANA" userId="d15fb9d92a785655" providerId="LiveId" clId="{F72F088A-54A5-46DB-A1B6-38A3D97E0BB5}" dt="2022-01-19T16:45:38.492" v="92" actId="20577"/>
        <pc:sldMkLst>
          <pc:docMk/>
          <pc:sldMk cId="3996019598" sldId="276"/>
        </pc:sldMkLst>
        <pc:spChg chg="mod">
          <ac:chgData name="NIBEDITA MOHARANA" userId="d15fb9d92a785655" providerId="LiveId" clId="{F72F088A-54A5-46DB-A1B6-38A3D97E0BB5}" dt="2022-01-19T16:45:38.492" v="92" actId="20577"/>
          <ac:spMkLst>
            <pc:docMk/>
            <pc:sldMk cId="3996019598" sldId="276"/>
            <ac:spMk id="4" creationId="{02595E77-2670-449A-857F-BC4FF4570BFD}"/>
          </ac:spMkLst>
        </pc:spChg>
      </pc:sldChg>
    </pc:docChg>
  </pc:docChgLst>
  <pc:docChgLst>
    <pc:chgData name="kuber raj kunal" userId="ff53f78b27f9dcad" providerId="Windows Live" clId="Web-{3DB6C7F6-72F2-45C4-A853-0CE47CE85A5F}"/>
    <pc:docChg chg="mod addSld modSld modMainMaster setSldSz">
      <pc:chgData name="kuber raj kunal" userId="ff53f78b27f9dcad" providerId="Windows Live" clId="Web-{3DB6C7F6-72F2-45C4-A853-0CE47CE85A5F}" dt="2021-10-17T10:55:22.245" v="652"/>
      <pc:docMkLst>
        <pc:docMk/>
      </pc:docMkLst>
      <pc:sldChg chg="delSp modSp">
        <pc:chgData name="kuber raj kunal" userId="ff53f78b27f9dcad" providerId="Windows Live" clId="Web-{3DB6C7F6-72F2-45C4-A853-0CE47CE85A5F}" dt="2021-10-17T10:14:29.973" v="11"/>
        <pc:sldMkLst>
          <pc:docMk/>
          <pc:sldMk cId="1653987709" sldId="256"/>
        </pc:sldMkLst>
        <pc:spChg chg="mod">
          <ac:chgData name="kuber raj kunal" userId="ff53f78b27f9dcad" providerId="Windows Live" clId="Web-{3DB6C7F6-72F2-45C4-A853-0CE47CE85A5F}" dt="2021-10-17T10:13:43.957" v="0"/>
          <ac:spMkLst>
            <pc:docMk/>
            <pc:sldMk cId="1653987709" sldId="256"/>
            <ac:spMk id="56" creationId="{00000000-0000-0000-0000-000000000000}"/>
          </ac:spMkLst>
        </pc:spChg>
        <pc:spChg chg="mod">
          <ac:chgData name="kuber raj kunal" userId="ff53f78b27f9dcad" providerId="Windows Live" clId="Web-{3DB6C7F6-72F2-45C4-A853-0CE47CE85A5F}" dt="2021-10-17T10:14:11.926" v="8" actId="20577"/>
          <ac:spMkLst>
            <pc:docMk/>
            <pc:sldMk cId="1653987709" sldId="256"/>
            <ac:spMk id="57" creationId="{00000000-0000-0000-0000-000000000000}"/>
          </ac:spMkLst>
        </pc:spChg>
        <pc:picChg chg="mod">
          <ac:chgData name="kuber raj kunal" userId="ff53f78b27f9dcad" providerId="Windows Live" clId="Web-{3DB6C7F6-72F2-45C4-A853-0CE47CE85A5F}" dt="2021-10-17T10:14:21.395" v="10" actId="14100"/>
          <ac:picMkLst>
            <pc:docMk/>
            <pc:sldMk cId="1653987709" sldId="256"/>
            <ac:picMk id="54" creationId="{00000000-0000-0000-0000-000000000000}"/>
          </ac:picMkLst>
        </pc:picChg>
        <pc:picChg chg="del mod">
          <ac:chgData name="kuber raj kunal" userId="ff53f78b27f9dcad" providerId="Windows Live" clId="Web-{3DB6C7F6-72F2-45C4-A853-0CE47CE85A5F}" dt="2021-10-17T10:14:29.973" v="11"/>
          <ac:picMkLst>
            <pc:docMk/>
            <pc:sldMk cId="1653987709" sldId="256"/>
            <ac:picMk id="55" creationId="{00000000-0000-0000-0000-000000000000}"/>
          </ac:picMkLst>
        </pc:picChg>
      </pc:sldChg>
      <pc:sldChg chg="delSp modSp">
        <pc:chgData name="kuber raj kunal" userId="ff53f78b27f9dcad" providerId="Windows Live" clId="Web-{3DB6C7F6-72F2-45C4-A853-0CE47CE85A5F}" dt="2021-10-17T10:55:22.245" v="652"/>
        <pc:sldMkLst>
          <pc:docMk/>
          <pc:sldMk cId="3621350876" sldId="257"/>
        </pc:sldMkLst>
        <pc:spChg chg="mod">
          <ac:chgData name="kuber raj kunal" userId="ff53f78b27f9dcad" providerId="Windows Live" clId="Web-{3DB6C7F6-72F2-45C4-A853-0CE47CE85A5F}" dt="2021-10-17T10:13:43.957" v="0"/>
          <ac:spMkLst>
            <pc:docMk/>
            <pc:sldMk cId="3621350876" sldId="257"/>
            <ac:spMk id="77" creationId="{00000000-0000-0000-0000-000000000000}"/>
          </ac:spMkLst>
        </pc:spChg>
        <pc:picChg chg="del mod">
          <ac:chgData name="kuber raj kunal" userId="ff53f78b27f9dcad" providerId="Windows Live" clId="Web-{3DB6C7F6-72F2-45C4-A853-0CE47CE85A5F}" dt="2021-10-17T10:55:22.245" v="652"/>
          <ac:picMkLst>
            <pc:docMk/>
            <pc:sldMk cId="3621350876" sldId="257"/>
            <ac:picMk id="76" creationId="{00000000-0000-0000-0000-000000000000}"/>
          </ac:picMkLst>
        </pc:picChg>
      </pc:sldChg>
      <pc:sldChg chg="delSp modSp">
        <pc:chgData name="kuber raj kunal" userId="ff53f78b27f9dcad" providerId="Windows Live" clId="Web-{3DB6C7F6-72F2-45C4-A853-0CE47CE85A5F}" dt="2021-10-17T10:17:06.929" v="49" actId="20577"/>
        <pc:sldMkLst>
          <pc:docMk/>
          <pc:sldMk cId="330448562" sldId="258"/>
        </pc:sldMkLst>
        <pc:spChg chg="mod">
          <ac:chgData name="kuber raj kunal" userId="ff53f78b27f9dcad" providerId="Windows Live" clId="Web-{3DB6C7F6-72F2-45C4-A853-0CE47CE85A5F}" dt="2021-10-17T10:17:06.929" v="49" actId="20577"/>
          <ac:spMkLst>
            <pc:docMk/>
            <pc:sldMk cId="330448562" sldId="258"/>
            <ac:spMk id="4" creationId="{00000000-0000-0000-0000-000000000000}"/>
          </ac:spMkLst>
        </pc:spChg>
        <pc:picChg chg="del mod">
          <ac:chgData name="kuber raj kunal" userId="ff53f78b27f9dcad" providerId="Windows Live" clId="Web-{3DB6C7F6-72F2-45C4-A853-0CE47CE85A5F}" dt="2021-10-17T10:14:33.207" v="12"/>
          <ac:picMkLst>
            <pc:docMk/>
            <pc:sldMk cId="330448562" sldId="258"/>
            <ac:picMk id="5" creationId="{00000000-0000-0000-0000-000000000000}"/>
          </ac:picMkLst>
        </pc:picChg>
      </pc:sldChg>
      <pc:sldChg chg="addSp delSp modSp">
        <pc:chgData name="kuber raj kunal" userId="ff53f78b27f9dcad" providerId="Windows Live" clId="Web-{3DB6C7F6-72F2-45C4-A853-0CE47CE85A5F}" dt="2021-10-17T10:20:44.276" v="137" actId="20577"/>
        <pc:sldMkLst>
          <pc:docMk/>
          <pc:sldMk cId="2886936692" sldId="259"/>
        </pc:sldMkLst>
        <pc:spChg chg="mod">
          <ac:chgData name="kuber raj kunal" userId="ff53f78b27f9dcad" providerId="Windows Live" clId="Web-{3DB6C7F6-72F2-45C4-A853-0CE47CE85A5F}" dt="2021-10-17T10:20:44.276" v="137" actId="20577"/>
          <ac:spMkLst>
            <pc:docMk/>
            <pc:sldMk cId="2886936692" sldId="259"/>
            <ac:spMk id="2" creationId="{00000000-0000-0000-0000-000000000000}"/>
          </ac:spMkLst>
        </pc:spChg>
        <pc:spChg chg="add del">
          <ac:chgData name="kuber raj kunal" userId="ff53f78b27f9dcad" providerId="Windows Live" clId="Web-{3DB6C7F6-72F2-45C4-A853-0CE47CE85A5F}" dt="2021-10-17T10:20:19.853" v="131"/>
          <ac:spMkLst>
            <pc:docMk/>
            <pc:sldMk cId="2886936692" sldId="259"/>
            <ac:spMk id="4" creationId="{5F6E3D8E-8C70-4F62-810F-3540076B283F}"/>
          </ac:spMkLst>
        </pc:spChg>
        <pc:picChg chg="del mod">
          <ac:chgData name="kuber raj kunal" userId="ff53f78b27f9dcad" providerId="Windows Live" clId="Web-{3DB6C7F6-72F2-45C4-A853-0CE47CE85A5F}" dt="2021-10-17T10:14:38.848" v="13"/>
          <ac:picMkLst>
            <pc:docMk/>
            <pc:sldMk cId="2886936692" sldId="259"/>
            <ac:picMk id="3" creationId="{00000000-0000-0000-0000-000000000000}"/>
          </ac:picMkLst>
        </pc:picChg>
      </pc:sldChg>
      <pc:sldChg chg="addSp delSp modSp">
        <pc:chgData name="kuber raj kunal" userId="ff53f78b27f9dcad" providerId="Windows Live" clId="Web-{3DB6C7F6-72F2-45C4-A853-0CE47CE85A5F}" dt="2021-10-17T10:27:23.829" v="260" actId="1076"/>
        <pc:sldMkLst>
          <pc:docMk/>
          <pc:sldMk cId="972454379" sldId="260"/>
        </pc:sldMkLst>
        <pc:spChg chg="mod">
          <ac:chgData name="kuber raj kunal" userId="ff53f78b27f9dcad" providerId="Windows Live" clId="Web-{3DB6C7F6-72F2-45C4-A853-0CE47CE85A5F}" dt="2021-10-17T10:27:17.110" v="258" actId="20577"/>
          <ac:spMkLst>
            <pc:docMk/>
            <pc:sldMk cId="972454379" sldId="260"/>
            <ac:spMk id="2" creationId="{00000000-0000-0000-0000-000000000000}"/>
          </ac:spMkLst>
        </pc:spChg>
        <pc:spChg chg="add del">
          <ac:chgData name="kuber raj kunal" userId="ff53f78b27f9dcad" providerId="Windows Live" clId="Web-{3DB6C7F6-72F2-45C4-A853-0CE47CE85A5F}" dt="2021-10-17T10:27:20.125" v="259"/>
          <ac:spMkLst>
            <pc:docMk/>
            <pc:sldMk cId="972454379" sldId="260"/>
            <ac:spMk id="2205" creationId="{6A289229-0E06-4F96-87D3-E51EDD278E37}"/>
          </ac:spMkLst>
        </pc:spChg>
        <pc:graphicFrameChg chg="add mod modGraphic">
          <ac:chgData name="kuber raj kunal" userId="ff53f78b27f9dcad" providerId="Windows Live" clId="Web-{3DB6C7F6-72F2-45C4-A853-0CE47CE85A5F}" dt="2021-10-17T10:27:23.829" v="260" actId="1076"/>
          <ac:graphicFrameMkLst>
            <pc:docMk/>
            <pc:sldMk cId="972454379" sldId="260"/>
            <ac:graphicFrameMk id="3" creationId="{2FE5C079-0214-420C-B265-5C9C258AE500}"/>
          </ac:graphicFrameMkLst>
        </pc:graphicFrameChg>
        <pc:picChg chg="del mod">
          <ac:chgData name="kuber raj kunal" userId="ff53f78b27f9dcad" providerId="Windows Live" clId="Web-{3DB6C7F6-72F2-45C4-A853-0CE47CE85A5F}" dt="2021-10-17T10:14:50.630" v="14"/>
          <ac:picMkLst>
            <pc:docMk/>
            <pc:sldMk cId="972454379" sldId="260"/>
            <ac:picMk id="4" creationId="{00000000-0000-0000-0000-000000000000}"/>
          </ac:picMkLst>
        </pc:picChg>
        <pc:picChg chg="del mod">
          <ac:chgData name="kuber raj kunal" userId="ff53f78b27f9dcad" providerId="Windows Live" clId="Web-{3DB6C7F6-72F2-45C4-A853-0CE47CE85A5F}" dt="2021-10-17T10:26:11.327" v="241"/>
          <ac:picMkLst>
            <pc:docMk/>
            <pc:sldMk cId="972454379" sldId="260"/>
            <ac:picMk id="2050" creationId="{00000000-0000-0000-0000-000000000000}"/>
          </ac:picMkLst>
        </pc:picChg>
      </pc:sldChg>
      <pc:sldChg chg="delSp modSp">
        <pc:chgData name="kuber raj kunal" userId="ff53f78b27f9dcad" providerId="Windows Live" clId="Web-{3DB6C7F6-72F2-45C4-A853-0CE47CE85A5F}" dt="2021-10-17T10:32:24.021" v="358" actId="20577"/>
        <pc:sldMkLst>
          <pc:docMk/>
          <pc:sldMk cId="2943210136" sldId="261"/>
        </pc:sldMkLst>
        <pc:spChg chg="mod">
          <ac:chgData name="kuber raj kunal" userId="ff53f78b27f9dcad" providerId="Windows Live" clId="Web-{3DB6C7F6-72F2-45C4-A853-0CE47CE85A5F}" dt="2021-10-17T10:32:24.021" v="358" actId="20577"/>
          <ac:spMkLst>
            <pc:docMk/>
            <pc:sldMk cId="2943210136" sldId="261"/>
            <ac:spMk id="2" creationId="{00000000-0000-0000-0000-000000000000}"/>
          </ac:spMkLst>
        </pc:spChg>
        <pc:spChg chg="del mod">
          <ac:chgData name="kuber raj kunal" userId="ff53f78b27f9dcad" providerId="Windows Live" clId="Web-{3DB6C7F6-72F2-45C4-A853-0CE47CE85A5F}" dt="2021-10-17T10:31:28.395" v="339"/>
          <ac:spMkLst>
            <pc:docMk/>
            <pc:sldMk cId="2943210136" sldId="261"/>
            <ac:spMk id="3" creationId="{00000000-0000-0000-0000-000000000000}"/>
          </ac:spMkLst>
        </pc:spChg>
        <pc:spChg chg="mod">
          <ac:chgData name="kuber raj kunal" userId="ff53f78b27f9dcad" providerId="Windows Live" clId="Web-{3DB6C7F6-72F2-45C4-A853-0CE47CE85A5F}" dt="2021-10-17T10:13:43.957" v="0"/>
          <ac:spMkLst>
            <pc:docMk/>
            <pc:sldMk cId="2943210136" sldId="261"/>
            <ac:spMk id="4" creationId="{00000000-0000-0000-0000-000000000000}"/>
          </ac:spMkLst>
        </pc:spChg>
        <pc:picChg chg="del mod">
          <ac:chgData name="kuber raj kunal" userId="ff53f78b27f9dcad" providerId="Windows Live" clId="Web-{3DB6C7F6-72F2-45C4-A853-0CE47CE85A5F}" dt="2021-10-17T10:31:23.973" v="337"/>
          <ac:picMkLst>
            <pc:docMk/>
            <pc:sldMk cId="2943210136" sldId="261"/>
            <ac:picMk id="6" creationId="{00000000-0000-0000-0000-000000000000}"/>
          </ac:picMkLst>
        </pc:picChg>
        <pc:picChg chg="del mod">
          <ac:chgData name="kuber raj kunal" userId="ff53f78b27f9dcad" providerId="Windows Live" clId="Web-{3DB6C7F6-72F2-45C4-A853-0CE47CE85A5F}" dt="2021-10-17T10:31:35.926" v="342"/>
          <ac:picMkLst>
            <pc:docMk/>
            <pc:sldMk cId="2943210136" sldId="261"/>
            <ac:picMk id="1025" creationId="{00000000-0000-0000-0000-000000000000}"/>
          </ac:picMkLst>
        </pc:picChg>
      </pc:sldChg>
      <pc:sldChg chg="delSp modSp">
        <pc:chgData name="kuber raj kunal" userId="ff53f78b27f9dcad" providerId="Windows Live" clId="Web-{3DB6C7F6-72F2-45C4-A853-0CE47CE85A5F}" dt="2021-10-17T10:41:11.779" v="506" actId="20577"/>
        <pc:sldMkLst>
          <pc:docMk/>
          <pc:sldMk cId="2746045895" sldId="262"/>
        </pc:sldMkLst>
        <pc:spChg chg="mod">
          <ac:chgData name="kuber raj kunal" userId="ff53f78b27f9dcad" providerId="Windows Live" clId="Web-{3DB6C7F6-72F2-45C4-A853-0CE47CE85A5F}" dt="2021-10-17T10:41:11.779" v="506" actId="20577"/>
          <ac:spMkLst>
            <pc:docMk/>
            <pc:sldMk cId="2746045895" sldId="262"/>
            <ac:spMk id="2" creationId="{00000000-0000-0000-0000-000000000000}"/>
          </ac:spMkLst>
        </pc:spChg>
        <pc:picChg chg="del mod">
          <ac:chgData name="kuber raj kunal" userId="ff53f78b27f9dcad" providerId="Windows Live" clId="Web-{3DB6C7F6-72F2-45C4-A853-0CE47CE85A5F}" dt="2021-10-17T10:40:59.623" v="498"/>
          <ac:picMkLst>
            <pc:docMk/>
            <pc:sldMk cId="2746045895" sldId="262"/>
            <ac:picMk id="3" creationId="{00000000-0000-0000-0000-000000000000}"/>
          </ac:picMkLst>
        </pc:picChg>
      </pc:sldChg>
      <pc:sldChg chg="delSp modSp">
        <pc:chgData name="kuber raj kunal" userId="ff53f78b27f9dcad" providerId="Windows Live" clId="Web-{3DB6C7F6-72F2-45C4-A853-0CE47CE85A5F}" dt="2021-10-17T10:45:49.174" v="559"/>
        <pc:sldMkLst>
          <pc:docMk/>
          <pc:sldMk cId="1146366082" sldId="263"/>
        </pc:sldMkLst>
        <pc:spChg chg="mod">
          <ac:chgData name="kuber raj kunal" userId="ff53f78b27f9dcad" providerId="Windows Live" clId="Web-{3DB6C7F6-72F2-45C4-A853-0CE47CE85A5F}" dt="2021-10-17T10:41:58.608" v="519" actId="20577"/>
          <ac:spMkLst>
            <pc:docMk/>
            <pc:sldMk cId="1146366082" sldId="263"/>
            <ac:spMk id="2" creationId="{00000000-0000-0000-0000-000000000000}"/>
          </ac:spMkLst>
        </pc:spChg>
        <pc:picChg chg="del mod">
          <ac:chgData name="kuber raj kunal" userId="ff53f78b27f9dcad" providerId="Windows Live" clId="Web-{3DB6C7F6-72F2-45C4-A853-0CE47CE85A5F}" dt="2021-10-17T10:45:49.174" v="559"/>
          <ac:picMkLst>
            <pc:docMk/>
            <pc:sldMk cId="1146366082" sldId="263"/>
            <ac:picMk id="3" creationId="{00000000-0000-0000-0000-000000000000}"/>
          </ac:picMkLst>
        </pc:picChg>
        <pc:picChg chg="del mod">
          <ac:chgData name="kuber raj kunal" userId="ff53f78b27f9dcad" providerId="Windows Live" clId="Web-{3DB6C7F6-72F2-45C4-A853-0CE47CE85A5F}" dt="2021-10-17T10:41:27.030" v="507"/>
          <ac:picMkLst>
            <pc:docMk/>
            <pc:sldMk cId="1146366082" sldId="263"/>
            <ac:picMk id="4" creationId="{00000000-0000-0000-0000-000000000000}"/>
          </ac:picMkLst>
        </pc:picChg>
      </pc:sldChg>
      <pc:sldChg chg="delSp modSp">
        <pc:chgData name="kuber raj kunal" userId="ff53f78b27f9dcad" providerId="Windows Live" clId="Web-{3DB6C7F6-72F2-45C4-A853-0CE47CE85A5F}" dt="2021-10-17T10:45:41.002" v="557" actId="20577"/>
        <pc:sldMkLst>
          <pc:docMk/>
          <pc:sldMk cId="2022805636" sldId="264"/>
        </pc:sldMkLst>
        <pc:spChg chg="mod">
          <ac:chgData name="kuber raj kunal" userId="ff53f78b27f9dcad" providerId="Windows Live" clId="Web-{3DB6C7F6-72F2-45C4-A853-0CE47CE85A5F}" dt="2021-10-17T10:45:41.002" v="557" actId="20577"/>
          <ac:spMkLst>
            <pc:docMk/>
            <pc:sldMk cId="2022805636" sldId="264"/>
            <ac:spMk id="2" creationId="{00000000-0000-0000-0000-000000000000}"/>
          </ac:spMkLst>
        </pc:spChg>
        <pc:picChg chg="del mod">
          <ac:chgData name="kuber raj kunal" userId="ff53f78b27f9dcad" providerId="Windows Live" clId="Web-{3DB6C7F6-72F2-45C4-A853-0CE47CE85A5F}" dt="2021-10-17T10:42:09.046" v="522"/>
          <ac:picMkLst>
            <pc:docMk/>
            <pc:sldMk cId="2022805636" sldId="264"/>
            <ac:picMk id="3" creationId="{00000000-0000-0000-0000-000000000000}"/>
          </ac:picMkLst>
        </pc:picChg>
      </pc:sldChg>
      <pc:sldChg chg="delSp modSp">
        <pc:chgData name="kuber raj kunal" userId="ff53f78b27f9dcad" providerId="Windows Live" clId="Web-{3DB6C7F6-72F2-45C4-A853-0CE47CE85A5F}" dt="2021-10-17T10:23:54.122" v="195" actId="1076"/>
        <pc:sldMkLst>
          <pc:docMk/>
          <pc:sldMk cId="4125025796" sldId="265"/>
        </pc:sldMkLst>
        <pc:spChg chg="del mod">
          <ac:chgData name="kuber raj kunal" userId="ff53f78b27f9dcad" providerId="Windows Live" clId="Web-{3DB6C7F6-72F2-45C4-A853-0CE47CE85A5F}" dt="2021-10-17T10:22:23.840" v="168"/>
          <ac:spMkLst>
            <pc:docMk/>
            <pc:sldMk cId="4125025796" sldId="265"/>
            <ac:spMk id="2" creationId="{00000000-0000-0000-0000-000000000000}"/>
          </ac:spMkLst>
        </pc:spChg>
        <pc:spChg chg="mod">
          <ac:chgData name="kuber raj kunal" userId="ff53f78b27f9dcad" providerId="Windows Live" clId="Web-{3DB6C7F6-72F2-45C4-A853-0CE47CE85A5F}" dt="2021-10-17T10:23:54.122" v="195" actId="1076"/>
          <ac:spMkLst>
            <pc:docMk/>
            <pc:sldMk cId="4125025796" sldId="265"/>
            <ac:spMk id="3" creationId="{00000000-0000-0000-0000-000000000000}"/>
          </ac:spMkLst>
        </pc:spChg>
      </pc:sldChg>
      <pc:sldChg chg="modSp">
        <pc:chgData name="kuber raj kunal" userId="ff53f78b27f9dcad" providerId="Windows Live" clId="Web-{3DB6C7F6-72F2-45C4-A853-0CE47CE85A5F}" dt="2021-10-17T10:30:23.456" v="324" actId="20577"/>
        <pc:sldMkLst>
          <pc:docMk/>
          <pc:sldMk cId="47680462" sldId="266"/>
        </pc:sldMkLst>
        <pc:spChg chg="mod">
          <ac:chgData name="kuber raj kunal" userId="ff53f78b27f9dcad" providerId="Windows Live" clId="Web-{3DB6C7F6-72F2-45C4-A853-0CE47CE85A5F}" dt="2021-10-17T10:30:23.456" v="324" actId="20577"/>
          <ac:spMkLst>
            <pc:docMk/>
            <pc:sldMk cId="47680462" sldId="266"/>
            <ac:spMk id="2" creationId="{00000000-0000-0000-0000-000000000000}"/>
          </ac:spMkLst>
        </pc:spChg>
      </pc:sldChg>
      <pc:sldChg chg="addSp modSp new">
        <pc:chgData name="kuber raj kunal" userId="ff53f78b27f9dcad" providerId="Windows Live" clId="Web-{3DB6C7F6-72F2-45C4-A853-0CE47CE85A5F}" dt="2021-10-17T10:18:31.836" v="86" actId="20577"/>
        <pc:sldMkLst>
          <pc:docMk/>
          <pc:sldMk cId="129542145" sldId="267"/>
        </pc:sldMkLst>
        <pc:spChg chg="add mod">
          <ac:chgData name="kuber raj kunal" userId="ff53f78b27f9dcad" providerId="Windows Live" clId="Web-{3DB6C7F6-72F2-45C4-A853-0CE47CE85A5F}" dt="2021-10-17T10:18:31.836" v="86" actId="20577"/>
          <ac:spMkLst>
            <pc:docMk/>
            <pc:sldMk cId="129542145" sldId="267"/>
            <ac:spMk id="2" creationId="{41EF9D75-1A6B-47C6-9550-D7FB1A2BBD47}"/>
          </ac:spMkLst>
        </pc:spChg>
      </pc:sldChg>
      <pc:sldChg chg="addSp modSp new">
        <pc:chgData name="kuber raj kunal" userId="ff53f78b27f9dcad" providerId="Windows Live" clId="Web-{3DB6C7F6-72F2-45C4-A853-0CE47CE85A5F}" dt="2021-10-17T10:21:48.245" v="160" actId="20577"/>
        <pc:sldMkLst>
          <pc:docMk/>
          <pc:sldMk cId="3652771575" sldId="268"/>
        </pc:sldMkLst>
        <pc:spChg chg="add mod">
          <ac:chgData name="kuber raj kunal" userId="ff53f78b27f9dcad" providerId="Windows Live" clId="Web-{3DB6C7F6-72F2-45C4-A853-0CE47CE85A5F}" dt="2021-10-17T10:21:48.245" v="160" actId="20577"/>
          <ac:spMkLst>
            <pc:docMk/>
            <pc:sldMk cId="3652771575" sldId="268"/>
            <ac:spMk id="2" creationId="{63554A18-CFE1-4C29-8C86-0ECC6F8C693E}"/>
          </ac:spMkLst>
        </pc:spChg>
      </pc:sldChg>
      <pc:sldChg chg="addSp modSp new">
        <pc:chgData name="kuber raj kunal" userId="ff53f78b27f9dcad" providerId="Windows Live" clId="Web-{3DB6C7F6-72F2-45C4-A853-0CE47CE85A5F}" dt="2021-10-17T10:30:55.738" v="331" actId="1076"/>
        <pc:sldMkLst>
          <pc:docMk/>
          <pc:sldMk cId="57744711" sldId="269"/>
        </pc:sldMkLst>
        <pc:spChg chg="add mod">
          <ac:chgData name="kuber raj kunal" userId="ff53f78b27f9dcad" providerId="Windows Live" clId="Web-{3DB6C7F6-72F2-45C4-A853-0CE47CE85A5F}" dt="2021-10-17T10:30:55.738" v="331" actId="1076"/>
          <ac:spMkLst>
            <pc:docMk/>
            <pc:sldMk cId="57744711" sldId="269"/>
            <ac:spMk id="2" creationId="{8ED5EC77-7B72-43C8-AC8D-73D540812327}"/>
          </ac:spMkLst>
        </pc:spChg>
      </pc:sldChg>
      <pc:sldChg chg="addSp delSp modSp new">
        <pc:chgData name="kuber raj kunal" userId="ff53f78b27f9dcad" providerId="Windows Live" clId="Web-{3DB6C7F6-72F2-45C4-A853-0CE47CE85A5F}" dt="2021-10-17T10:36:10.368" v="399"/>
        <pc:sldMkLst>
          <pc:docMk/>
          <pc:sldMk cId="8628995" sldId="270"/>
        </pc:sldMkLst>
        <pc:spChg chg="add mod">
          <ac:chgData name="kuber raj kunal" userId="ff53f78b27f9dcad" providerId="Windows Live" clId="Web-{3DB6C7F6-72F2-45C4-A853-0CE47CE85A5F}" dt="2021-10-17T10:34:08.366" v="375" actId="1076"/>
          <ac:spMkLst>
            <pc:docMk/>
            <pc:sldMk cId="8628995" sldId="270"/>
            <ac:spMk id="2" creationId="{9A454CB0-D4EF-4B0E-8270-85E46C5F4E5F}"/>
          </ac:spMkLst>
        </pc:spChg>
        <pc:spChg chg="add del mod">
          <ac:chgData name="kuber raj kunal" userId="ff53f78b27f9dcad" providerId="Windows Live" clId="Web-{3DB6C7F6-72F2-45C4-A853-0CE47CE85A5F}" dt="2021-10-17T10:36:02.571" v="396"/>
          <ac:spMkLst>
            <pc:docMk/>
            <pc:sldMk cId="8628995" sldId="270"/>
            <ac:spMk id="4" creationId="{E606E2DD-9758-4E8C-BBF8-45A8604D34AA}"/>
          </ac:spMkLst>
        </pc:spChg>
        <pc:picChg chg="add del mod">
          <ac:chgData name="kuber raj kunal" userId="ff53f78b27f9dcad" providerId="Windows Live" clId="Web-{3DB6C7F6-72F2-45C4-A853-0CE47CE85A5F}" dt="2021-10-17T10:36:10.368" v="399"/>
          <ac:picMkLst>
            <pc:docMk/>
            <pc:sldMk cId="8628995" sldId="270"/>
            <ac:picMk id="3" creationId="{2E0ED30C-D38D-4B7F-ADFA-CDBC9AFAF55F}"/>
          </ac:picMkLst>
        </pc:picChg>
      </pc:sldChg>
      <pc:sldChg chg="addSp delSp modSp new">
        <pc:chgData name="kuber raj kunal" userId="ff53f78b27f9dcad" providerId="Windows Live" clId="Web-{3DB6C7F6-72F2-45C4-A853-0CE47CE85A5F}" dt="2021-10-17T10:40:34.982" v="488"/>
        <pc:sldMkLst>
          <pc:docMk/>
          <pc:sldMk cId="1230313228" sldId="271"/>
        </pc:sldMkLst>
        <pc:spChg chg="add mod">
          <ac:chgData name="kuber raj kunal" userId="ff53f78b27f9dcad" providerId="Windows Live" clId="Web-{3DB6C7F6-72F2-45C4-A853-0CE47CE85A5F}" dt="2021-10-17T10:40:34.966" v="485"/>
          <ac:spMkLst>
            <pc:docMk/>
            <pc:sldMk cId="1230313228" sldId="271"/>
            <ac:spMk id="2" creationId="{D3D0A52C-DE03-40E4-AEB5-857F20F861BD}"/>
          </ac:spMkLst>
        </pc:spChg>
        <pc:spChg chg="add mod">
          <ac:chgData name="kuber raj kunal" userId="ff53f78b27f9dcad" providerId="Windows Live" clId="Web-{3DB6C7F6-72F2-45C4-A853-0CE47CE85A5F}" dt="2021-10-17T10:40:34.966" v="486"/>
          <ac:spMkLst>
            <pc:docMk/>
            <pc:sldMk cId="1230313228" sldId="271"/>
            <ac:spMk id="4" creationId="{7F09ED05-0A80-4117-96FA-25118F4D2D26}"/>
          </ac:spMkLst>
        </pc:spChg>
        <pc:spChg chg="add mod">
          <ac:chgData name="kuber raj kunal" userId="ff53f78b27f9dcad" providerId="Windows Live" clId="Web-{3DB6C7F6-72F2-45C4-A853-0CE47CE85A5F}" dt="2021-10-17T10:40:34.966" v="487"/>
          <ac:spMkLst>
            <pc:docMk/>
            <pc:sldMk cId="1230313228" sldId="271"/>
            <ac:spMk id="5" creationId="{E542C0FB-26CE-4DEA-B6D3-C58FF5EFC91D}"/>
          </ac:spMkLst>
        </pc:spChg>
        <pc:spChg chg="add mod">
          <ac:chgData name="kuber raj kunal" userId="ff53f78b27f9dcad" providerId="Windows Live" clId="Web-{3DB6C7F6-72F2-45C4-A853-0CE47CE85A5F}" dt="2021-10-17T10:40:34.982" v="488"/>
          <ac:spMkLst>
            <pc:docMk/>
            <pc:sldMk cId="1230313228" sldId="271"/>
            <ac:spMk id="6" creationId="{4073803A-DF0E-4615-A3E4-96CA40458E61}"/>
          </ac:spMkLst>
        </pc:spChg>
        <pc:picChg chg="add del mod">
          <ac:chgData name="kuber raj kunal" userId="ff53f78b27f9dcad" providerId="Windows Live" clId="Web-{3DB6C7F6-72F2-45C4-A853-0CE47CE85A5F}" dt="2021-10-17T10:40:21.982" v="480"/>
          <ac:picMkLst>
            <pc:docMk/>
            <pc:sldMk cId="1230313228" sldId="271"/>
            <ac:picMk id="3" creationId="{153A308D-1202-4ED1-B12F-242FD96B7C01}"/>
          </ac:picMkLst>
        </pc:picChg>
        <pc:cxnChg chg="add del">
          <ac:chgData name="kuber raj kunal" userId="ff53f78b27f9dcad" providerId="Windows Live" clId="Web-{3DB6C7F6-72F2-45C4-A853-0CE47CE85A5F}" dt="2021-10-17T10:38:37.871" v="457"/>
          <ac:cxnSpMkLst>
            <pc:docMk/>
            <pc:sldMk cId="1230313228" sldId="271"/>
            <ac:cxnSpMk id="7" creationId="{1CE1B211-A663-4CC8-99FE-1DB3BFA8A018}"/>
          </ac:cxnSpMkLst>
        </pc:cxnChg>
        <pc:cxnChg chg="add mod">
          <ac:chgData name="kuber raj kunal" userId="ff53f78b27f9dcad" providerId="Windows Live" clId="Web-{3DB6C7F6-72F2-45C4-A853-0CE47CE85A5F}" dt="2021-10-17T10:39:30.637" v="467" actId="1076"/>
          <ac:cxnSpMkLst>
            <pc:docMk/>
            <pc:sldMk cId="1230313228" sldId="271"/>
            <ac:cxnSpMk id="8" creationId="{EDC60E2D-22BA-4A5E-BBFA-B89FA2EED877}"/>
          </ac:cxnSpMkLst>
        </pc:cxnChg>
        <pc:cxnChg chg="add mod">
          <ac:chgData name="kuber raj kunal" userId="ff53f78b27f9dcad" providerId="Windows Live" clId="Web-{3DB6C7F6-72F2-45C4-A853-0CE47CE85A5F}" dt="2021-10-17T10:39:45.028" v="471" actId="1076"/>
          <ac:cxnSpMkLst>
            <pc:docMk/>
            <pc:sldMk cId="1230313228" sldId="271"/>
            <ac:cxnSpMk id="9" creationId="{21CE1350-1992-4666-8482-4D44121B2D38}"/>
          </ac:cxnSpMkLst>
        </pc:cxnChg>
        <pc:cxnChg chg="add mod">
          <ac:chgData name="kuber raj kunal" userId="ff53f78b27f9dcad" providerId="Windows Live" clId="Web-{3DB6C7F6-72F2-45C4-A853-0CE47CE85A5F}" dt="2021-10-17T10:39:52.262" v="473" actId="1076"/>
          <ac:cxnSpMkLst>
            <pc:docMk/>
            <pc:sldMk cId="1230313228" sldId="271"/>
            <ac:cxnSpMk id="10" creationId="{1537003C-8523-44EA-85E9-754443DD2486}"/>
          </ac:cxnSpMkLst>
        </pc:cxnChg>
      </pc:sldChg>
      <pc:sldChg chg="addSp delSp modSp new">
        <pc:chgData name="kuber raj kunal" userId="ff53f78b27f9dcad" providerId="Windows Live" clId="Web-{3DB6C7F6-72F2-45C4-A853-0CE47CE85A5F}" dt="2021-10-17T10:54:51.011" v="651" actId="1076"/>
        <pc:sldMkLst>
          <pc:docMk/>
          <pc:sldMk cId="2376947903" sldId="272"/>
        </pc:sldMkLst>
        <pc:spChg chg="add del">
          <ac:chgData name="kuber raj kunal" userId="ff53f78b27f9dcad" providerId="Windows Live" clId="Web-{3DB6C7F6-72F2-45C4-A853-0CE47CE85A5F}" dt="2021-10-17T10:46:00.534" v="564"/>
          <ac:spMkLst>
            <pc:docMk/>
            <pc:sldMk cId="2376947903" sldId="272"/>
            <ac:spMk id="3" creationId="{1B6615FE-BB1A-45F4-8408-D82DAD12563B}"/>
          </ac:spMkLst>
        </pc:spChg>
        <pc:graphicFrameChg chg="add mod modGraphic">
          <ac:chgData name="kuber raj kunal" userId="ff53f78b27f9dcad" providerId="Windows Live" clId="Web-{3DB6C7F6-72F2-45C4-A853-0CE47CE85A5F}" dt="2021-10-17T10:54:51.011" v="651" actId="1076"/>
          <ac:graphicFrameMkLst>
            <pc:docMk/>
            <pc:sldMk cId="2376947903" sldId="272"/>
            <ac:graphicFrameMk id="5" creationId="{651B47AD-877B-4B99-9A0B-0DD63F88F63F}"/>
          </ac:graphicFrameMkLst>
        </pc:graphicFrameChg>
        <pc:picChg chg="add del mod">
          <ac:chgData name="kuber raj kunal" userId="ff53f78b27f9dcad" providerId="Windows Live" clId="Web-{3DB6C7F6-72F2-45C4-A853-0CE47CE85A5F}" dt="2021-10-17T10:52:42.727" v="571"/>
          <ac:picMkLst>
            <pc:docMk/>
            <pc:sldMk cId="2376947903" sldId="272"/>
            <ac:picMk id="2" creationId="{C58DBD58-7B78-45F4-AF85-7D583899900E}"/>
          </ac:picMkLst>
        </pc:picChg>
      </pc:sldChg>
      <pc:sldMasterChg chg="modSp modSldLayout">
        <pc:chgData name="kuber raj kunal" userId="ff53f78b27f9dcad" providerId="Windows Live" clId="Web-{3DB6C7F6-72F2-45C4-A853-0CE47CE85A5F}" dt="2021-10-17T10:13:43.957" v="0"/>
        <pc:sldMasterMkLst>
          <pc:docMk/>
          <pc:sldMasterMk cId="0" sldId="2147483648"/>
        </pc:sldMasterMkLst>
        <pc:spChg chg="mod">
          <ac:chgData name="kuber raj kunal" userId="ff53f78b27f9dcad" providerId="Windows Live" clId="Web-{3DB6C7F6-72F2-45C4-A853-0CE47CE85A5F}" dt="2021-10-17T10:13:43.957" v="0"/>
          <ac:spMkLst>
            <pc:docMk/>
            <pc:sldMasterMk cId="0" sldId="2147483648"/>
            <ac:spMk id="2" creationId="{00000000-0000-0000-0000-000000000000}"/>
          </ac:spMkLst>
        </pc:spChg>
        <pc:spChg chg="mod">
          <ac:chgData name="kuber raj kunal" userId="ff53f78b27f9dcad" providerId="Windows Live" clId="Web-{3DB6C7F6-72F2-45C4-A853-0CE47CE85A5F}" dt="2021-10-17T10:13:43.957" v="0"/>
          <ac:spMkLst>
            <pc:docMk/>
            <pc:sldMasterMk cId="0" sldId="2147483648"/>
            <ac:spMk id="3" creationId="{00000000-0000-0000-0000-000000000000}"/>
          </ac:spMkLst>
        </pc:spChg>
        <pc:spChg chg="mod">
          <ac:chgData name="kuber raj kunal" userId="ff53f78b27f9dcad" providerId="Windows Live" clId="Web-{3DB6C7F6-72F2-45C4-A853-0CE47CE85A5F}" dt="2021-10-17T10:13:43.957" v="0"/>
          <ac:spMkLst>
            <pc:docMk/>
            <pc:sldMasterMk cId="0" sldId="2147483648"/>
            <ac:spMk id="4" creationId="{00000000-0000-0000-0000-000000000000}"/>
          </ac:spMkLst>
        </pc:spChg>
        <pc:spChg chg="mod">
          <ac:chgData name="kuber raj kunal" userId="ff53f78b27f9dcad" providerId="Windows Live" clId="Web-{3DB6C7F6-72F2-45C4-A853-0CE47CE85A5F}" dt="2021-10-17T10:13:43.957" v="0"/>
          <ac:spMkLst>
            <pc:docMk/>
            <pc:sldMasterMk cId="0" sldId="2147483648"/>
            <ac:spMk id="5" creationId="{00000000-0000-0000-0000-000000000000}"/>
          </ac:spMkLst>
        </pc:spChg>
        <pc:spChg chg="mod">
          <ac:chgData name="kuber raj kunal" userId="ff53f78b27f9dcad" providerId="Windows Live" clId="Web-{3DB6C7F6-72F2-45C4-A853-0CE47CE85A5F}" dt="2021-10-17T10:13:43.957" v="0"/>
          <ac:spMkLst>
            <pc:docMk/>
            <pc:sldMasterMk cId="0" sldId="2147483648"/>
            <ac:spMk id="6" creationId="{00000000-0000-0000-0000-000000000000}"/>
          </ac:spMkLst>
        </pc:spChg>
        <pc:sldLayoutChg chg="modSp">
          <pc:chgData name="kuber raj kunal" userId="ff53f78b27f9dcad" providerId="Windows Live" clId="Web-{3DB6C7F6-72F2-45C4-A853-0CE47CE85A5F}" dt="2021-10-17T10:13:43.957" v="0"/>
          <pc:sldLayoutMkLst>
            <pc:docMk/>
            <pc:sldMasterMk cId="0" sldId="2147483648"/>
            <pc:sldLayoutMk cId="0" sldId="2147483649"/>
          </pc:sldLayoutMkLst>
          <pc:spChg chg="mod">
            <ac:chgData name="kuber raj kunal" userId="ff53f78b27f9dcad" providerId="Windows Live" clId="Web-{3DB6C7F6-72F2-45C4-A853-0CE47CE85A5F}" dt="2021-10-17T10:13:43.957" v="0"/>
            <ac:spMkLst>
              <pc:docMk/>
              <pc:sldMasterMk cId="0" sldId="2147483648"/>
              <pc:sldLayoutMk cId="0" sldId="2147483649"/>
              <ac:spMk id="2" creationId="{00000000-0000-0000-0000-000000000000}"/>
            </ac:spMkLst>
          </pc:spChg>
          <pc:spChg chg="mod">
            <ac:chgData name="kuber raj kunal" userId="ff53f78b27f9dcad" providerId="Windows Live" clId="Web-{3DB6C7F6-72F2-45C4-A853-0CE47CE85A5F}" dt="2021-10-17T10:13:43.957" v="0"/>
            <ac:spMkLst>
              <pc:docMk/>
              <pc:sldMasterMk cId="0" sldId="2147483648"/>
              <pc:sldLayoutMk cId="0" sldId="2147483649"/>
              <ac:spMk id="3" creationId="{00000000-0000-0000-0000-000000000000}"/>
            </ac:spMkLst>
          </pc:spChg>
        </pc:sldLayoutChg>
        <pc:sldLayoutChg chg="modSp">
          <pc:chgData name="kuber raj kunal" userId="ff53f78b27f9dcad" providerId="Windows Live" clId="Web-{3DB6C7F6-72F2-45C4-A853-0CE47CE85A5F}" dt="2021-10-17T10:13:43.957" v="0"/>
          <pc:sldLayoutMkLst>
            <pc:docMk/>
            <pc:sldMasterMk cId="0" sldId="2147483648"/>
            <pc:sldLayoutMk cId="0" sldId="2147483651"/>
          </pc:sldLayoutMkLst>
          <pc:spChg chg="mod">
            <ac:chgData name="kuber raj kunal" userId="ff53f78b27f9dcad" providerId="Windows Live" clId="Web-{3DB6C7F6-72F2-45C4-A853-0CE47CE85A5F}" dt="2021-10-17T10:13:43.957" v="0"/>
            <ac:spMkLst>
              <pc:docMk/>
              <pc:sldMasterMk cId="0" sldId="2147483648"/>
              <pc:sldLayoutMk cId="0" sldId="2147483651"/>
              <ac:spMk id="2" creationId="{00000000-0000-0000-0000-000000000000}"/>
            </ac:spMkLst>
          </pc:spChg>
          <pc:spChg chg="mod">
            <ac:chgData name="kuber raj kunal" userId="ff53f78b27f9dcad" providerId="Windows Live" clId="Web-{3DB6C7F6-72F2-45C4-A853-0CE47CE85A5F}" dt="2021-10-17T10:13:43.957" v="0"/>
            <ac:spMkLst>
              <pc:docMk/>
              <pc:sldMasterMk cId="0" sldId="2147483648"/>
              <pc:sldLayoutMk cId="0" sldId="2147483651"/>
              <ac:spMk id="3" creationId="{00000000-0000-0000-0000-000000000000}"/>
            </ac:spMkLst>
          </pc:spChg>
        </pc:sldLayoutChg>
        <pc:sldLayoutChg chg="modSp">
          <pc:chgData name="kuber raj kunal" userId="ff53f78b27f9dcad" providerId="Windows Live" clId="Web-{3DB6C7F6-72F2-45C4-A853-0CE47CE85A5F}" dt="2021-10-17T10:13:43.957" v="0"/>
          <pc:sldLayoutMkLst>
            <pc:docMk/>
            <pc:sldMasterMk cId="0" sldId="2147483648"/>
            <pc:sldLayoutMk cId="0" sldId="2147483652"/>
          </pc:sldLayoutMkLst>
          <pc:spChg chg="mod">
            <ac:chgData name="kuber raj kunal" userId="ff53f78b27f9dcad" providerId="Windows Live" clId="Web-{3DB6C7F6-72F2-45C4-A853-0CE47CE85A5F}" dt="2021-10-17T10:13:43.957" v="0"/>
            <ac:spMkLst>
              <pc:docMk/>
              <pc:sldMasterMk cId="0" sldId="2147483648"/>
              <pc:sldLayoutMk cId="0" sldId="2147483652"/>
              <ac:spMk id="3" creationId="{00000000-0000-0000-0000-000000000000}"/>
            </ac:spMkLst>
          </pc:spChg>
          <pc:spChg chg="mod">
            <ac:chgData name="kuber raj kunal" userId="ff53f78b27f9dcad" providerId="Windows Live" clId="Web-{3DB6C7F6-72F2-45C4-A853-0CE47CE85A5F}" dt="2021-10-17T10:13:43.957" v="0"/>
            <ac:spMkLst>
              <pc:docMk/>
              <pc:sldMasterMk cId="0" sldId="2147483648"/>
              <pc:sldLayoutMk cId="0" sldId="2147483652"/>
              <ac:spMk id="4" creationId="{00000000-0000-0000-0000-000000000000}"/>
            </ac:spMkLst>
          </pc:spChg>
        </pc:sldLayoutChg>
        <pc:sldLayoutChg chg="modSp">
          <pc:chgData name="kuber raj kunal" userId="ff53f78b27f9dcad" providerId="Windows Live" clId="Web-{3DB6C7F6-72F2-45C4-A853-0CE47CE85A5F}" dt="2021-10-17T10:13:43.957" v="0"/>
          <pc:sldLayoutMkLst>
            <pc:docMk/>
            <pc:sldMasterMk cId="0" sldId="2147483648"/>
            <pc:sldLayoutMk cId="0" sldId="2147483653"/>
          </pc:sldLayoutMkLst>
          <pc:spChg chg="mod">
            <ac:chgData name="kuber raj kunal" userId="ff53f78b27f9dcad" providerId="Windows Live" clId="Web-{3DB6C7F6-72F2-45C4-A853-0CE47CE85A5F}" dt="2021-10-17T10:13:43.957" v="0"/>
            <ac:spMkLst>
              <pc:docMk/>
              <pc:sldMasterMk cId="0" sldId="2147483648"/>
              <pc:sldLayoutMk cId="0" sldId="2147483653"/>
              <ac:spMk id="3" creationId="{00000000-0000-0000-0000-000000000000}"/>
            </ac:spMkLst>
          </pc:spChg>
          <pc:spChg chg="mod">
            <ac:chgData name="kuber raj kunal" userId="ff53f78b27f9dcad" providerId="Windows Live" clId="Web-{3DB6C7F6-72F2-45C4-A853-0CE47CE85A5F}" dt="2021-10-17T10:13:43.957" v="0"/>
            <ac:spMkLst>
              <pc:docMk/>
              <pc:sldMasterMk cId="0" sldId="2147483648"/>
              <pc:sldLayoutMk cId="0" sldId="2147483653"/>
              <ac:spMk id="4" creationId="{00000000-0000-0000-0000-000000000000}"/>
            </ac:spMkLst>
          </pc:spChg>
          <pc:spChg chg="mod">
            <ac:chgData name="kuber raj kunal" userId="ff53f78b27f9dcad" providerId="Windows Live" clId="Web-{3DB6C7F6-72F2-45C4-A853-0CE47CE85A5F}" dt="2021-10-17T10:13:43.957" v="0"/>
            <ac:spMkLst>
              <pc:docMk/>
              <pc:sldMasterMk cId="0" sldId="2147483648"/>
              <pc:sldLayoutMk cId="0" sldId="2147483653"/>
              <ac:spMk id="5" creationId="{00000000-0000-0000-0000-000000000000}"/>
            </ac:spMkLst>
          </pc:spChg>
          <pc:spChg chg="mod">
            <ac:chgData name="kuber raj kunal" userId="ff53f78b27f9dcad" providerId="Windows Live" clId="Web-{3DB6C7F6-72F2-45C4-A853-0CE47CE85A5F}" dt="2021-10-17T10:13:43.957" v="0"/>
            <ac:spMkLst>
              <pc:docMk/>
              <pc:sldMasterMk cId="0" sldId="2147483648"/>
              <pc:sldLayoutMk cId="0" sldId="2147483653"/>
              <ac:spMk id="6" creationId="{00000000-0000-0000-0000-000000000000}"/>
            </ac:spMkLst>
          </pc:spChg>
        </pc:sldLayoutChg>
        <pc:sldLayoutChg chg="modSp">
          <pc:chgData name="kuber raj kunal" userId="ff53f78b27f9dcad" providerId="Windows Live" clId="Web-{3DB6C7F6-72F2-45C4-A853-0CE47CE85A5F}" dt="2021-10-17T10:13:43.957" v="0"/>
          <pc:sldLayoutMkLst>
            <pc:docMk/>
            <pc:sldMasterMk cId="0" sldId="2147483648"/>
            <pc:sldLayoutMk cId="0" sldId="2147483656"/>
          </pc:sldLayoutMkLst>
          <pc:spChg chg="mod">
            <ac:chgData name="kuber raj kunal" userId="ff53f78b27f9dcad" providerId="Windows Live" clId="Web-{3DB6C7F6-72F2-45C4-A853-0CE47CE85A5F}" dt="2021-10-17T10:13:43.957" v="0"/>
            <ac:spMkLst>
              <pc:docMk/>
              <pc:sldMasterMk cId="0" sldId="2147483648"/>
              <pc:sldLayoutMk cId="0" sldId="2147483656"/>
              <ac:spMk id="2" creationId="{00000000-0000-0000-0000-000000000000}"/>
            </ac:spMkLst>
          </pc:spChg>
          <pc:spChg chg="mod">
            <ac:chgData name="kuber raj kunal" userId="ff53f78b27f9dcad" providerId="Windows Live" clId="Web-{3DB6C7F6-72F2-45C4-A853-0CE47CE85A5F}" dt="2021-10-17T10:13:43.957" v="0"/>
            <ac:spMkLst>
              <pc:docMk/>
              <pc:sldMasterMk cId="0" sldId="2147483648"/>
              <pc:sldLayoutMk cId="0" sldId="2147483656"/>
              <ac:spMk id="3" creationId="{00000000-0000-0000-0000-000000000000}"/>
            </ac:spMkLst>
          </pc:spChg>
          <pc:spChg chg="mod">
            <ac:chgData name="kuber raj kunal" userId="ff53f78b27f9dcad" providerId="Windows Live" clId="Web-{3DB6C7F6-72F2-45C4-A853-0CE47CE85A5F}" dt="2021-10-17T10:13:43.957" v="0"/>
            <ac:spMkLst>
              <pc:docMk/>
              <pc:sldMasterMk cId="0" sldId="2147483648"/>
              <pc:sldLayoutMk cId="0" sldId="2147483656"/>
              <ac:spMk id="4" creationId="{00000000-0000-0000-0000-000000000000}"/>
            </ac:spMkLst>
          </pc:spChg>
        </pc:sldLayoutChg>
        <pc:sldLayoutChg chg="modSp">
          <pc:chgData name="kuber raj kunal" userId="ff53f78b27f9dcad" providerId="Windows Live" clId="Web-{3DB6C7F6-72F2-45C4-A853-0CE47CE85A5F}" dt="2021-10-17T10:13:43.957" v="0"/>
          <pc:sldLayoutMkLst>
            <pc:docMk/>
            <pc:sldMasterMk cId="0" sldId="2147483648"/>
            <pc:sldLayoutMk cId="0" sldId="2147483657"/>
          </pc:sldLayoutMkLst>
          <pc:spChg chg="mod">
            <ac:chgData name="kuber raj kunal" userId="ff53f78b27f9dcad" providerId="Windows Live" clId="Web-{3DB6C7F6-72F2-45C4-A853-0CE47CE85A5F}" dt="2021-10-17T10:13:43.957" v="0"/>
            <ac:spMkLst>
              <pc:docMk/>
              <pc:sldMasterMk cId="0" sldId="2147483648"/>
              <pc:sldLayoutMk cId="0" sldId="2147483657"/>
              <ac:spMk id="2" creationId="{00000000-0000-0000-0000-000000000000}"/>
            </ac:spMkLst>
          </pc:spChg>
          <pc:spChg chg="mod">
            <ac:chgData name="kuber raj kunal" userId="ff53f78b27f9dcad" providerId="Windows Live" clId="Web-{3DB6C7F6-72F2-45C4-A853-0CE47CE85A5F}" dt="2021-10-17T10:13:43.957" v="0"/>
            <ac:spMkLst>
              <pc:docMk/>
              <pc:sldMasterMk cId="0" sldId="2147483648"/>
              <pc:sldLayoutMk cId="0" sldId="2147483657"/>
              <ac:spMk id="3" creationId="{00000000-0000-0000-0000-000000000000}"/>
            </ac:spMkLst>
          </pc:spChg>
          <pc:spChg chg="mod">
            <ac:chgData name="kuber raj kunal" userId="ff53f78b27f9dcad" providerId="Windows Live" clId="Web-{3DB6C7F6-72F2-45C4-A853-0CE47CE85A5F}" dt="2021-10-17T10:13:43.957" v="0"/>
            <ac:spMkLst>
              <pc:docMk/>
              <pc:sldMasterMk cId="0" sldId="2147483648"/>
              <pc:sldLayoutMk cId="0" sldId="2147483657"/>
              <ac:spMk id="4" creationId="{00000000-0000-0000-0000-000000000000}"/>
            </ac:spMkLst>
          </pc:spChg>
        </pc:sldLayoutChg>
        <pc:sldLayoutChg chg="modSp">
          <pc:chgData name="kuber raj kunal" userId="ff53f78b27f9dcad" providerId="Windows Live" clId="Web-{3DB6C7F6-72F2-45C4-A853-0CE47CE85A5F}" dt="2021-10-17T10:13:43.957" v="0"/>
          <pc:sldLayoutMkLst>
            <pc:docMk/>
            <pc:sldMasterMk cId="0" sldId="2147483648"/>
            <pc:sldLayoutMk cId="0" sldId="2147483659"/>
          </pc:sldLayoutMkLst>
          <pc:spChg chg="mod">
            <ac:chgData name="kuber raj kunal" userId="ff53f78b27f9dcad" providerId="Windows Live" clId="Web-{3DB6C7F6-72F2-45C4-A853-0CE47CE85A5F}" dt="2021-10-17T10:13:43.957" v="0"/>
            <ac:spMkLst>
              <pc:docMk/>
              <pc:sldMasterMk cId="0" sldId="2147483648"/>
              <pc:sldLayoutMk cId="0" sldId="2147483659"/>
              <ac:spMk id="2" creationId="{00000000-0000-0000-0000-000000000000}"/>
            </ac:spMkLst>
          </pc:spChg>
          <pc:spChg chg="mod">
            <ac:chgData name="kuber raj kunal" userId="ff53f78b27f9dcad" providerId="Windows Live" clId="Web-{3DB6C7F6-72F2-45C4-A853-0CE47CE85A5F}" dt="2021-10-17T10:13:43.957" v="0"/>
            <ac:spMkLst>
              <pc:docMk/>
              <pc:sldMasterMk cId="0" sldId="2147483648"/>
              <pc:sldLayoutMk cId="0" sldId="2147483659"/>
              <ac:spMk id="3" creationId="{00000000-0000-0000-0000-000000000000}"/>
            </ac:spMkLst>
          </pc:spChg>
        </pc:sldLayoutChg>
      </pc:sldMaster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CAF2A7-02E4-4F02-A9D2-1730C45E02B0}" type="doc">
      <dgm:prSet loTypeId="urn:microsoft.com/office/officeart/2005/8/layout/hProcess9" loCatId="process" qsTypeId="urn:microsoft.com/office/officeart/2005/8/quickstyle/simple1" qsCatId="simple" csTypeId="urn:microsoft.com/office/officeart/2005/8/colors/accent0_3" csCatId="mainScheme" phldr="1"/>
      <dgm:spPr/>
    </dgm:pt>
    <dgm:pt modelId="{544D08C4-00D0-4DF3-B099-3566701F63A7}">
      <dgm:prSet phldrT="[Text]" phldr="0"/>
      <dgm:spPr/>
      <dgm:t>
        <a:bodyPr/>
        <a:lstStyle/>
        <a:p>
          <a:pPr rtl="0"/>
          <a:r>
            <a:rPr lang="en-US" dirty="0">
              <a:latin typeface="Calibri"/>
            </a:rPr>
            <a:t>Open File</a:t>
          </a:r>
          <a:endParaRPr lang="en-US" dirty="0"/>
        </a:p>
      </dgm:t>
    </dgm:pt>
    <dgm:pt modelId="{59376CD5-AECE-48E3-A4DE-985EA3DB3D3F}" type="parTrans" cxnId="{F7875CF1-7A43-4061-9BF8-022985AC07B2}">
      <dgm:prSet/>
      <dgm:spPr/>
      <dgm:t>
        <a:bodyPr/>
        <a:lstStyle/>
        <a:p>
          <a:endParaRPr lang="en-US"/>
        </a:p>
      </dgm:t>
    </dgm:pt>
    <dgm:pt modelId="{AB1298C4-2B81-4857-A3CE-122888B5A6B0}" type="sibTrans" cxnId="{F7875CF1-7A43-4061-9BF8-022985AC07B2}">
      <dgm:prSet/>
      <dgm:spPr/>
      <dgm:t>
        <a:bodyPr/>
        <a:lstStyle/>
        <a:p>
          <a:endParaRPr lang="en-US"/>
        </a:p>
      </dgm:t>
    </dgm:pt>
    <dgm:pt modelId="{3A02C6E1-DF54-4931-AC21-6CF7E6584A4A}">
      <dgm:prSet phldrT="[Text]" phldr="0"/>
      <dgm:spPr/>
      <dgm:t>
        <a:bodyPr/>
        <a:lstStyle/>
        <a:p>
          <a:pPr rtl="0"/>
          <a:r>
            <a:rPr lang="en-US" dirty="0">
              <a:latin typeface="Calibri"/>
            </a:rPr>
            <a:t>Process Data</a:t>
          </a:r>
          <a:endParaRPr lang="en-US" dirty="0"/>
        </a:p>
      </dgm:t>
    </dgm:pt>
    <dgm:pt modelId="{5BCD3826-DCC0-4500-8D88-CC3945D9AC82}" type="parTrans" cxnId="{5AD2B358-040C-4337-ABA9-08155EABF45E}">
      <dgm:prSet/>
      <dgm:spPr/>
      <dgm:t>
        <a:bodyPr/>
        <a:lstStyle/>
        <a:p>
          <a:endParaRPr lang="en-US"/>
        </a:p>
      </dgm:t>
    </dgm:pt>
    <dgm:pt modelId="{67365690-D4FB-4705-AC95-4AE59E0C02EF}" type="sibTrans" cxnId="{5AD2B358-040C-4337-ABA9-08155EABF45E}">
      <dgm:prSet/>
      <dgm:spPr/>
      <dgm:t>
        <a:bodyPr/>
        <a:lstStyle/>
        <a:p>
          <a:endParaRPr lang="en-US"/>
        </a:p>
      </dgm:t>
    </dgm:pt>
    <dgm:pt modelId="{A634A08C-4295-49B6-BF63-AF45FFA3BB10}">
      <dgm:prSet phldrT="[Text]" phldr="0"/>
      <dgm:spPr/>
      <dgm:t>
        <a:bodyPr/>
        <a:lstStyle/>
        <a:p>
          <a:pPr rtl="0"/>
          <a:r>
            <a:rPr lang="en-US" dirty="0">
              <a:latin typeface="Calibri"/>
            </a:rPr>
            <a:t>Close File</a:t>
          </a:r>
          <a:endParaRPr lang="en-US" dirty="0"/>
        </a:p>
      </dgm:t>
    </dgm:pt>
    <dgm:pt modelId="{BA4F746A-C660-454E-BDBA-0E91638D4968}" type="parTrans" cxnId="{26A3D187-833B-4624-85C3-FC8741AE9187}">
      <dgm:prSet/>
      <dgm:spPr/>
      <dgm:t>
        <a:bodyPr/>
        <a:lstStyle/>
        <a:p>
          <a:endParaRPr lang="en-US"/>
        </a:p>
      </dgm:t>
    </dgm:pt>
    <dgm:pt modelId="{6B381063-C4FE-41D1-AE09-BF436905B313}" type="sibTrans" cxnId="{26A3D187-833B-4624-85C3-FC8741AE9187}">
      <dgm:prSet/>
      <dgm:spPr/>
      <dgm:t>
        <a:bodyPr/>
        <a:lstStyle/>
        <a:p>
          <a:endParaRPr lang="en-US"/>
        </a:p>
      </dgm:t>
    </dgm:pt>
    <dgm:pt modelId="{D6BB457E-972D-48B7-9DB3-3E8CE87F86A9}" type="pres">
      <dgm:prSet presAssocID="{11CAF2A7-02E4-4F02-A9D2-1730C45E02B0}" presName="CompostProcess" presStyleCnt="0">
        <dgm:presLayoutVars>
          <dgm:dir/>
          <dgm:resizeHandles val="exact"/>
        </dgm:presLayoutVars>
      </dgm:prSet>
      <dgm:spPr/>
    </dgm:pt>
    <dgm:pt modelId="{3333A678-0A01-4E45-95BD-6FF639173EF6}" type="pres">
      <dgm:prSet presAssocID="{11CAF2A7-02E4-4F02-A9D2-1730C45E02B0}" presName="arrow" presStyleLbl="bgShp" presStyleIdx="0" presStyleCnt="1"/>
      <dgm:spPr/>
    </dgm:pt>
    <dgm:pt modelId="{5DD73125-677C-4FE2-B96E-2D42B7AB25B0}" type="pres">
      <dgm:prSet presAssocID="{11CAF2A7-02E4-4F02-A9D2-1730C45E02B0}" presName="linearProcess" presStyleCnt="0"/>
      <dgm:spPr/>
    </dgm:pt>
    <dgm:pt modelId="{1B09B8A5-4FF2-42DF-A92A-DF325F13B167}" type="pres">
      <dgm:prSet presAssocID="{544D08C4-00D0-4DF3-B099-3566701F63A7}" presName="textNode" presStyleLbl="node1" presStyleIdx="0" presStyleCnt="3">
        <dgm:presLayoutVars>
          <dgm:bulletEnabled val="1"/>
        </dgm:presLayoutVars>
      </dgm:prSet>
      <dgm:spPr/>
    </dgm:pt>
    <dgm:pt modelId="{3EB3124F-0BAA-4144-921C-8004E32CA8A1}" type="pres">
      <dgm:prSet presAssocID="{AB1298C4-2B81-4857-A3CE-122888B5A6B0}" presName="sibTrans" presStyleCnt="0"/>
      <dgm:spPr/>
    </dgm:pt>
    <dgm:pt modelId="{8B2891C7-4A96-4761-A6A8-8764076C0248}" type="pres">
      <dgm:prSet presAssocID="{3A02C6E1-DF54-4931-AC21-6CF7E6584A4A}" presName="textNode" presStyleLbl="node1" presStyleIdx="1" presStyleCnt="3">
        <dgm:presLayoutVars>
          <dgm:bulletEnabled val="1"/>
        </dgm:presLayoutVars>
      </dgm:prSet>
      <dgm:spPr/>
    </dgm:pt>
    <dgm:pt modelId="{AAF8C664-2D15-444D-AE24-17295F421854}" type="pres">
      <dgm:prSet presAssocID="{67365690-D4FB-4705-AC95-4AE59E0C02EF}" presName="sibTrans" presStyleCnt="0"/>
      <dgm:spPr/>
    </dgm:pt>
    <dgm:pt modelId="{9F0C8140-D812-4BFD-85BD-75E839AA76B0}" type="pres">
      <dgm:prSet presAssocID="{A634A08C-4295-49B6-BF63-AF45FFA3BB10}" presName="textNode" presStyleLbl="node1" presStyleIdx="2" presStyleCnt="3">
        <dgm:presLayoutVars>
          <dgm:bulletEnabled val="1"/>
        </dgm:presLayoutVars>
      </dgm:prSet>
      <dgm:spPr/>
    </dgm:pt>
  </dgm:ptLst>
  <dgm:cxnLst>
    <dgm:cxn modelId="{A5E7391F-12B7-48E0-942C-98C5900F8078}" type="presOf" srcId="{3A02C6E1-DF54-4931-AC21-6CF7E6584A4A}" destId="{8B2891C7-4A96-4761-A6A8-8764076C0248}" srcOrd="0" destOrd="0" presId="urn:microsoft.com/office/officeart/2005/8/layout/hProcess9"/>
    <dgm:cxn modelId="{946F8A29-1FDF-4AE6-B7E8-5388CC6E86ED}" type="presOf" srcId="{544D08C4-00D0-4DF3-B099-3566701F63A7}" destId="{1B09B8A5-4FF2-42DF-A92A-DF325F13B167}" srcOrd="0" destOrd="0" presId="urn:microsoft.com/office/officeart/2005/8/layout/hProcess9"/>
    <dgm:cxn modelId="{D6487945-D40B-48F2-9B01-20770450E0C9}" type="presOf" srcId="{11CAF2A7-02E4-4F02-A9D2-1730C45E02B0}" destId="{D6BB457E-972D-48B7-9DB3-3E8CE87F86A9}" srcOrd="0" destOrd="0" presId="urn:microsoft.com/office/officeart/2005/8/layout/hProcess9"/>
    <dgm:cxn modelId="{5AD2B358-040C-4337-ABA9-08155EABF45E}" srcId="{11CAF2A7-02E4-4F02-A9D2-1730C45E02B0}" destId="{3A02C6E1-DF54-4931-AC21-6CF7E6584A4A}" srcOrd="1" destOrd="0" parTransId="{5BCD3826-DCC0-4500-8D88-CC3945D9AC82}" sibTransId="{67365690-D4FB-4705-AC95-4AE59E0C02EF}"/>
    <dgm:cxn modelId="{26A3D187-833B-4624-85C3-FC8741AE9187}" srcId="{11CAF2A7-02E4-4F02-A9D2-1730C45E02B0}" destId="{A634A08C-4295-49B6-BF63-AF45FFA3BB10}" srcOrd="2" destOrd="0" parTransId="{BA4F746A-C660-454E-BDBA-0E91638D4968}" sibTransId="{6B381063-C4FE-41D1-AE09-BF436905B313}"/>
    <dgm:cxn modelId="{F7875CF1-7A43-4061-9BF8-022985AC07B2}" srcId="{11CAF2A7-02E4-4F02-A9D2-1730C45E02B0}" destId="{544D08C4-00D0-4DF3-B099-3566701F63A7}" srcOrd="0" destOrd="0" parTransId="{59376CD5-AECE-48E3-A4DE-985EA3DB3D3F}" sibTransId="{AB1298C4-2B81-4857-A3CE-122888B5A6B0}"/>
    <dgm:cxn modelId="{9C8057F9-71B4-411C-9BCF-ADA89767BBC2}" type="presOf" srcId="{A634A08C-4295-49B6-BF63-AF45FFA3BB10}" destId="{9F0C8140-D812-4BFD-85BD-75E839AA76B0}" srcOrd="0" destOrd="0" presId="urn:microsoft.com/office/officeart/2005/8/layout/hProcess9"/>
    <dgm:cxn modelId="{F87B6C6A-3EEA-41E1-944B-D9AE39717363}" type="presParOf" srcId="{D6BB457E-972D-48B7-9DB3-3E8CE87F86A9}" destId="{3333A678-0A01-4E45-95BD-6FF639173EF6}" srcOrd="0" destOrd="0" presId="urn:microsoft.com/office/officeart/2005/8/layout/hProcess9"/>
    <dgm:cxn modelId="{CBACE193-B3D3-4335-9813-99E87A807965}" type="presParOf" srcId="{D6BB457E-972D-48B7-9DB3-3E8CE87F86A9}" destId="{5DD73125-677C-4FE2-B96E-2D42B7AB25B0}" srcOrd="1" destOrd="0" presId="urn:microsoft.com/office/officeart/2005/8/layout/hProcess9"/>
    <dgm:cxn modelId="{7B0206CB-F93A-487E-B385-E89E0E6E953B}" type="presParOf" srcId="{5DD73125-677C-4FE2-B96E-2D42B7AB25B0}" destId="{1B09B8A5-4FF2-42DF-A92A-DF325F13B167}" srcOrd="0" destOrd="0" presId="urn:microsoft.com/office/officeart/2005/8/layout/hProcess9"/>
    <dgm:cxn modelId="{48C3F557-AF77-4DC9-94A1-39F38712BD22}" type="presParOf" srcId="{5DD73125-677C-4FE2-B96E-2D42B7AB25B0}" destId="{3EB3124F-0BAA-4144-921C-8004E32CA8A1}" srcOrd="1" destOrd="0" presId="urn:microsoft.com/office/officeart/2005/8/layout/hProcess9"/>
    <dgm:cxn modelId="{92BB1EE1-5269-470E-8F1F-0111A6E09E23}" type="presParOf" srcId="{5DD73125-677C-4FE2-B96E-2D42B7AB25B0}" destId="{8B2891C7-4A96-4761-A6A8-8764076C0248}" srcOrd="2" destOrd="0" presId="urn:microsoft.com/office/officeart/2005/8/layout/hProcess9"/>
    <dgm:cxn modelId="{D80726E3-0486-4AA3-93DE-869DD3AF0157}" type="presParOf" srcId="{5DD73125-677C-4FE2-B96E-2D42B7AB25B0}" destId="{AAF8C664-2D15-444D-AE24-17295F421854}" srcOrd="3" destOrd="0" presId="urn:microsoft.com/office/officeart/2005/8/layout/hProcess9"/>
    <dgm:cxn modelId="{48A314EC-9EF3-4446-94C1-757DBE3189EC}" type="presParOf" srcId="{5DD73125-677C-4FE2-B96E-2D42B7AB25B0}" destId="{9F0C8140-D812-4BFD-85BD-75E839AA76B0}"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33A678-0A01-4E45-95BD-6FF639173EF6}">
      <dsp:nvSpPr>
        <dsp:cNvPr id="0" name=""/>
        <dsp:cNvSpPr/>
      </dsp:nvSpPr>
      <dsp:spPr>
        <a:xfrm>
          <a:off x="269575" y="0"/>
          <a:ext cx="3055189" cy="1846054"/>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B09B8A5-4FF2-42DF-A92A-DF325F13B167}">
      <dsp:nvSpPr>
        <dsp:cNvPr id="0" name=""/>
        <dsp:cNvSpPr/>
      </dsp:nvSpPr>
      <dsp:spPr>
        <a:xfrm>
          <a:off x="121800" y="553816"/>
          <a:ext cx="1078302" cy="738421"/>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n-US" sz="1800" kern="1200" dirty="0">
              <a:latin typeface="Calibri"/>
            </a:rPr>
            <a:t>Open File</a:t>
          </a:r>
          <a:endParaRPr lang="en-US" sz="1800" kern="1200" dirty="0"/>
        </a:p>
      </dsp:txBody>
      <dsp:txXfrm>
        <a:off x="157847" y="589863"/>
        <a:ext cx="1006208" cy="666327"/>
      </dsp:txXfrm>
    </dsp:sp>
    <dsp:sp modelId="{8B2891C7-4A96-4761-A6A8-8764076C0248}">
      <dsp:nvSpPr>
        <dsp:cNvPr id="0" name=""/>
        <dsp:cNvSpPr/>
      </dsp:nvSpPr>
      <dsp:spPr>
        <a:xfrm>
          <a:off x="1258018" y="553816"/>
          <a:ext cx="1078302" cy="738421"/>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n-US" sz="1800" kern="1200" dirty="0">
              <a:latin typeface="Calibri"/>
            </a:rPr>
            <a:t>Process Data</a:t>
          </a:r>
          <a:endParaRPr lang="en-US" sz="1800" kern="1200" dirty="0"/>
        </a:p>
      </dsp:txBody>
      <dsp:txXfrm>
        <a:off x="1294065" y="589863"/>
        <a:ext cx="1006208" cy="666327"/>
      </dsp:txXfrm>
    </dsp:sp>
    <dsp:sp modelId="{9F0C8140-D812-4BFD-85BD-75E839AA76B0}">
      <dsp:nvSpPr>
        <dsp:cNvPr id="0" name=""/>
        <dsp:cNvSpPr/>
      </dsp:nvSpPr>
      <dsp:spPr>
        <a:xfrm>
          <a:off x="2394237" y="553816"/>
          <a:ext cx="1078302" cy="738421"/>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n-US" sz="1800" kern="1200" dirty="0">
              <a:latin typeface="Calibri"/>
            </a:rPr>
            <a:t>Close File</a:t>
          </a:r>
          <a:endParaRPr lang="en-US" sz="1800" kern="1200" dirty="0"/>
        </a:p>
      </dsp:txBody>
      <dsp:txXfrm>
        <a:off x="2430284" y="589863"/>
        <a:ext cx="1006208" cy="666327"/>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2B095B-BC9B-42DE-B9FA-2A5C46640429}" type="datetimeFigureOut">
              <a:rPr lang="en-IN" smtClean="0"/>
              <a:t>21-01-2022</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B90513-F9CB-43B3-8EDD-CBD59747D84D}" type="slidenum">
              <a:rPr lang="en-IN" smtClean="0"/>
              <a:t>‹#›</a:t>
            </a:fld>
            <a:endParaRPr lang="en-IN"/>
          </a:p>
        </p:txBody>
      </p:sp>
    </p:spTree>
    <p:extLst>
      <p:ext uri="{BB962C8B-B14F-4D97-AF65-F5344CB8AC3E}">
        <p14:creationId xmlns:p14="http://schemas.microsoft.com/office/powerpoint/2010/main" val="3716055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809707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BCB90513-F9CB-43B3-8EDD-CBD59747D84D}" type="slidenum">
              <a:rPr lang="en-IN" smtClean="0"/>
              <a:t>10</a:t>
            </a:fld>
            <a:endParaRPr lang="en-IN"/>
          </a:p>
        </p:txBody>
      </p:sp>
    </p:spTree>
    <p:extLst>
      <p:ext uri="{BB962C8B-B14F-4D97-AF65-F5344CB8AC3E}">
        <p14:creationId xmlns:p14="http://schemas.microsoft.com/office/powerpoint/2010/main" val="4143492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623217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1/21/2022</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jpe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29"/>
            <a:ext cx="12191999" cy="1821172"/>
          </a:xfrm>
          <a:prstGeom prst="rect">
            <a:avLst/>
          </a:prstGeom>
          <a:noFill/>
          <a:ln>
            <a:noFill/>
          </a:ln>
        </p:spPr>
      </p:pic>
      <p:sp>
        <p:nvSpPr>
          <p:cNvPr id="56" name="Google Shape;56;p13"/>
          <p:cNvSpPr txBox="1"/>
          <p:nvPr/>
        </p:nvSpPr>
        <p:spPr>
          <a:xfrm>
            <a:off x="1916660" y="1821172"/>
            <a:ext cx="8763000" cy="3047821"/>
          </a:xfrm>
          <a:prstGeom prst="rect">
            <a:avLst/>
          </a:prstGeom>
          <a:noFill/>
          <a:ln>
            <a:noFill/>
          </a:ln>
        </p:spPr>
        <p:txBody>
          <a:bodyPr spcFirstLastPara="1" wrap="square" lIns="91425" tIns="91425" rIns="91425" bIns="91425" anchor="t" anchorCtr="0">
            <a:noAutofit/>
          </a:bodyPr>
          <a:lstStyle/>
          <a:p>
            <a:pPr lvl="0" algn="ctr">
              <a:buClr>
                <a:srgbClr val="000000"/>
              </a:buClr>
              <a:buSzPts val="3100"/>
            </a:pPr>
            <a:r>
              <a:rPr lang="en-US" sz="3200" b="1" dirty="0">
                <a:solidFill>
                  <a:srgbClr val="FF0000"/>
                </a:solidFill>
              </a:rPr>
              <a:t>INTRODUCTION TO FILE, DATA FILE</a:t>
            </a:r>
          </a:p>
          <a:p>
            <a:pPr lvl="0" algn="ctr">
              <a:buClr>
                <a:srgbClr val="000000"/>
              </a:buClr>
              <a:buSzPts val="3100"/>
            </a:pPr>
            <a:r>
              <a:rPr lang="en-US" sz="2500" b="1" i="0" u="none" strike="noStrike" cap="none" dirty="0">
                <a:latin typeface="Calibri"/>
                <a:ea typeface="Calibri"/>
                <a:cs typeface="Calibri"/>
                <a:sym typeface="Calibri"/>
              </a:rPr>
              <a:t>PERIOD-1</a:t>
            </a:r>
            <a:endParaRPr sz="2500" b="1" i="0" u="none" strike="noStrike" cap="none" dirty="0">
              <a:latin typeface="Calibri"/>
              <a:ea typeface="Calibri"/>
              <a:cs typeface="Calibri"/>
              <a:sym typeface="Calibri"/>
            </a:endParaRPr>
          </a:p>
        </p:txBody>
      </p:sp>
      <p:sp>
        <p:nvSpPr>
          <p:cNvPr id="57" name="Google Shape;57;p13"/>
          <p:cNvSpPr txBox="1"/>
          <p:nvPr/>
        </p:nvSpPr>
        <p:spPr>
          <a:xfrm>
            <a:off x="4419600" y="3567601"/>
            <a:ext cx="4764000" cy="1289200"/>
          </a:xfrm>
          <a:prstGeom prst="rect">
            <a:avLst/>
          </a:prstGeom>
          <a:noFill/>
          <a:ln>
            <a:noFill/>
          </a:ln>
        </p:spPr>
        <p:txBody>
          <a:bodyPr spcFirstLastPara="1" wrap="square" lIns="91425" tIns="91425" rIns="91425" bIns="91425" anchor="t" anchorCtr="0">
            <a:noAutofit/>
          </a:bodyPr>
          <a:lstStyle/>
          <a:p>
            <a:r>
              <a:rPr lang="en" b="1" dirty="0"/>
              <a:t>SUBJECT</a:t>
            </a:r>
            <a:r>
              <a:rPr lang="en" sz="1800" b="1" dirty="0"/>
              <a:t>: </a:t>
            </a:r>
            <a:r>
              <a:rPr lang="en" b="1" dirty="0"/>
              <a:t>COMPUTER SCIENCE</a:t>
            </a:r>
            <a:endParaRPr sz="1800" b="1" dirty="0"/>
          </a:p>
          <a:p>
            <a:r>
              <a:rPr lang="en" b="1" dirty="0"/>
              <a:t>CHAPTER NUMBER </a:t>
            </a:r>
            <a:r>
              <a:rPr lang="en" sz="1800" b="1" dirty="0"/>
              <a:t>:4</a:t>
            </a:r>
            <a:endParaRPr sz="1800" b="1" dirty="0"/>
          </a:p>
          <a:p>
            <a:r>
              <a:rPr lang="en" b="1" dirty="0"/>
              <a:t>CHAPTER NAME</a:t>
            </a:r>
            <a:r>
              <a:rPr lang="en" sz="1800" b="1" dirty="0"/>
              <a:t>:</a:t>
            </a:r>
            <a:r>
              <a:rPr lang="en" b="1" dirty="0"/>
              <a:t> FILE HANDLING</a:t>
            </a:r>
            <a:endParaRPr sz="1800" b="1" dirty="0"/>
          </a:p>
        </p:txBody>
      </p:sp>
      <p:pic>
        <p:nvPicPr>
          <p:cNvPr id="2" name="Picture 2">
            <a:extLst>
              <a:ext uri="{FF2B5EF4-FFF2-40B4-BE49-F238E27FC236}">
                <a16:creationId xmlns:a16="http://schemas.microsoft.com/office/drawing/2014/main" id="{4489D54F-D657-4AE9-B6B7-C890BE0FD870}"/>
              </a:ext>
            </a:extLst>
          </p:cNvPr>
          <p:cNvPicPr>
            <a:picLocks noChangeAspect="1"/>
          </p:cNvPicPr>
          <p:nvPr/>
        </p:nvPicPr>
        <p:blipFill>
          <a:blip r:embed="rId4"/>
          <a:stretch>
            <a:fillRect/>
          </a:stretch>
        </p:blipFill>
        <p:spPr>
          <a:xfrm>
            <a:off x="10811325" y="-4492"/>
            <a:ext cx="1381125" cy="857250"/>
          </a:xfrm>
          <a:prstGeom prst="rect">
            <a:avLst/>
          </a:prstGeom>
        </p:spPr>
      </p:pic>
    </p:spTree>
    <p:extLst>
      <p:ext uri="{BB962C8B-B14F-4D97-AF65-F5344CB8AC3E}">
        <p14:creationId xmlns:p14="http://schemas.microsoft.com/office/powerpoint/2010/main" val="1653987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1897" y="501770"/>
            <a:ext cx="10860656" cy="5847755"/>
          </a:xfrm>
          <a:prstGeom prst="rect">
            <a:avLst/>
          </a:prstGeom>
        </p:spPr>
        <p:txBody>
          <a:bodyPr wrap="square" lIns="91440" tIns="45720" rIns="91440" bIns="45720" anchor="t">
            <a:spAutoFit/>
          </a:bodyPr>
          <a:lstStyle/>
          <a:p>
            <a:r>
              <a:rPr lang="en-US" sz="3200" b="1" dirty="0">
                <a:solidFill>
                  <a:srgbClr val="FF0000"/>
                </a:solidFill>
              </a:rPr>
              <a:t>Opening Files:</a:t>
            </a:r>
          </a:p>
          <a:p>
            <a:endParaRPr lang="en-US" sz="1800" dirty="0"/>
          </a:p>
          <a:p>
            <a:pPr lvl="3">
              <a:lnSpc>
                <a:spcPct val="150000"/>
              </a:lnSpc>
            </a:pPr>
            <a:r>
              <a:rPr lang="en-US" sz="2400" dirty="0"/>
              <a:t>It is done using open ( ) function .</a:t>
            </a:r>
            <a:endParaRPr lang="en-US" sz="2400" dirty="0">
              <a:cs typeface="Calibri"/>
            </a:endParaRPr>
          </a:p>
          <a:p>
            <a:pPr marL="3086100" lvl="6" indent="-342900">
              <a:lnSpc>
                <a:spcPct val="150000"/>
              </a:lnSpc>
              <a:buFont typeface="Arial" panose="020B0604020202020204" pitchFamily="34" charset="0"/>
              <a:buChar char="•"/>
            </a:pPr>
            <a:r>
              <a:rPr lang="en-US" sz="2400" dirty="0"/>
              <a:t> </a:t>
            </a:r>
            <a:r>
              <a:rPr lang="en-US" sz="2400" b="1" dirty="0"/>
              <a:t>&lt;</a:t>
            </a:r>
            <a:r>
              <a:rPr lang="en-US" sz="2400" b="1" dirty="0" err="1"/>
              <a:t>file_objectname</a:t>
            </a:r>
            <a:r>
              <a:rPr lang="en-US" sz="2400" b="1" dirty="0"/>
              <a:t>&gt;=open(&lt;filename&gt;)</a:t>
            </a:r>
            <a:endParaRPr lang="en-US" sz="2400" b="1" dirty="0">
              <a:cs typeface="Calibri"/>
            </a:endParaRPr>
          </a:p>
          <a:p>
            <a:pPr marL="3086100" lvl="6" indent="-342900">
              <a:lnSpc>
                <a:spcPct val="150000"/>
              </a:lnSpc>
              <a:buFont typeface="Arial" panose="020B0604020202020204" pitchFamily="34" charset="0"/>
              <a:buChar char="•"/>
            </a:pPr>
            <a:r>
              <a:rPr lang="en-US" sz="2400" b="1" dirty="0"/>
              <a:t> &lt;</a:t>
            </a:r>
            <a:r>
              <a:rPr lang="en-US" sz="2400" b="1" dirty="0" err="1"/>
              <a:t>file_objectname</a:t>
            </a:r>
            <a:r>
              <a:rPr lang="en-US" sz="2400" b="1" dirty="0"/>
              <a:t>&gt;=open(&lt;filename&gt;, &lt;mode&gt;)</a:t>
            </a:r>
            <a:endParaRPr lang="en-US" sz="2400" b="1" dirty="0">
              <a:cs typeface="Calibri"/>
            </a:endParaRPr>
          </a:p>
          <a:p>
            <a:pPr marL="1714500" lvl="3" indent="-342900">
              <a:lnSpc>
                <a:spcPct val="150000"/>
              </a:lnSpc>
              <a:buFont typeface="Arial" panose="020B0604020202020204" pitchFamily="34" charset="0"/>
              <a:buChar char="•"/>
            </a:pPr>
            <a:endParaRPr lang="en-US" sz="2400" dirty="0">
              <a:cs typeface="Calibri"/>
            </a:endParaRPr>
          </a:p>
          <a:p>
            <a:pPr marL="1714500" lvl="3" indent="-342900">
              <a:lnSpc>
                <a:spcPct val="150000"/>
              </a:lnSpc>
              <a:buFont typeface="Arial" panose="020B0604020202020204" pitchFamily="34" charset="0"/>
              <a:buChar char="•"/>
            </a:pPr>
            <a:r>
              <a:rPr lang="en-US" sz="2400" dirty="0"/>
              <a:t>File handle or file object is like a cursor, which defines from </a:t>
            </a:r>
            <a:r>
              <a:rPr lang="en-US" sz="2400" i="1" dirty="0"/>
              <a:t>where</a:t>
            </a:r>
            <a:r>
              <a:rPr lang="en-IN" sz="2400" dirty="0"/>
              <a:t> </a:t>
            </a:r>
            <a:r>
              <a:rPr lang="en-US" sz="2400" dirty="0"/>
              <a:t>the data has to be read or written in the file.</a:t>
            </a:r>
            <a:endParaRPr lang="en-IN" sz="2400" dirty="0">
              <a:cs typeface="Calibri"/>
            </a:endParaRPr>
          </a:p>
          <a:p>
            <a:pPr marL="1714500" lvl="3" indent="-342900">
              <a:lnSpc>
                <a:spcPct val="150000"/>
              </a:lnSpc>
              <a:buFont typeface="Arial" panose="020B0604020202020204" pitchFamily="34" charset="0"/>
              <a:buChar char="•"/>
            </a:pPr>
            <a:r>
              <a:rPr lang="en-US" sz="2400" dirty="0"/>
              <a:t>Access modes govern the type of operations  possible in the opened file.</a:t>
            </a:r>
            <a:endParaRPr lang="en-IN" sz="2400" dirty="0">
              <a:cs typeface="Calibri"/>
            </a:endParaRPr>
          </a:p>
          <a:p>
            <a:pPr marL="1714500" lvl="3" indent="-342900">
              <a:lnSpc>
                <a:spcPct val="150000"/>
              </a:lnSpc>
              <a:buFont typeface="Arial" panose="020B0604020202020204" pitchFamily="34" charset="0"/>
              <a:buChar char="•"/>
            </a:pPr>
            <a:r>
              <a:rPr lang="en-US" sz="2400" dirty="0"/>
              <a:t>The file should exist in the same directory as the Python script, otherwise full address of the file should be written.</a:t>
            </a:r>
            <a:endParaRPr lang="en-US" sz="2400" dirty="0">
              <a:cs typeface="Calibri"/>
            </a:endParaRPr>
          </a:p>
        </p:txBody>
      </p:sp>
      <p:pic>
        <p:nvPicPr>
          <p:cNvPr id="4" name="Picture 2">
            <a:extLst>
              <a:ext uri="{FF2B5EF4-FFF2-40B4-BE49-F238E27FC236}">
                <a16:creationId xmlns:a16="http://schemas.microsoft.com/office/drawing/2014/main" id="{3D0F0DC3-F4C6-485B-B63B-33D2A012D9A1}"/>
              </a:ext>
            </a:extLst>
          </p:cNvPr>
          <p:cNvPicPr>
            <a:picLocks noChangeAspect="1"/>
          </p:cNvPicPr>
          <p:nvPr/>
        </p:nvPicPr>
        <p:blipFill>
          <a:blip r:embed="rId3"/>
          <a:stretch>
            <a:fillRect/>
          </a:stretch>
        </p:blipFill>
        <p:spPr>
          <a:xfrm>
            <a:off x="10811325" y="-4492"/>
            <a:ext cx="1381125" cy="857250"/>
          </a:xfrm>
          <a:prstGeom prst="rect">
            <a:avLst/>
          </a:prstGeom>
        </p:spPr>
      </p:pic>
    </p:spTree>
    <p:extLst>
      <p:ext uri="{BB962C8B-B14F-4D97-AF65-F5344CB8AC3E}">
        <p14:creationId xmlns:p14="http://schemas.microsoft.com/office/powerpoint/2010/main" val="47680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ED5EC77-7B72-43C8-AC8D-73D540812327}"/>
              </a:ext>
            </a:extLst>
          </p:cNvPr>
          <p:cNvSpPr txBox="1"/>
          <p:nvPr/>
        </p:nvSpPr>
        <p:spPr>
          <a:xfrm>
            <a:off x="0" y="914400"/>
            <a:ext cx="10644995" cy="41549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3">
              <a:lnSpc>
                <a:spcPct val="150000"/>
              </a:lnSpc>
            </a:pPr>
            <a:r>
              <a:rPr lang="en-US" sz="3200" b="1" dirty="0">
                <a:solidFill>
                  <a:srgbClr val="FF0000"/>
                </a:solidFill>
                <a:cs typeface="Segoe UI"/>
              </a:rPr>
              <a:t>The two ways to give paths:</a:t>
            </a:r>
            <a:r>
              <a:rPr lang="en-IN" sz="2400" dirty="0">
                <a:cs typeface="Segoe UI"/>
              </a:rPr>
              <a:t>​</a:t>
            </a:r>
            <a:endParaRPr lang="en-US" dirty="0">
              <a:cs typeface="Calibri"/>
            </a:endParaRPr>
          </a:p>
          <a:p>
            <a:pPr lvl="3">
              <a:lnSpc>
                <a:spcPct val="150000"/>
              </a:lnSpc>
            </a:pPr>
            <a:r>
              <a:rPr lang="en-IN" sz="2400" dirty="0">
                <a:cs typeface="Segoe UI"/>
              </a:rPr>
              <a:t>​</a:t>
            </a:r>
          </a:p>
          <a:p>
            <a:pPr lvl="3">
              <a:lnSpc>
                <a:spcPct val="150000"/>
              </a:lnSpc>
            </a:pPr>
            <a:r>
              <a:rPr lang="en-US" sz="2400" dirty="0">
                <a:cs typeface="Segoe UI"/>
              </a:rPr>
              <a:t>		Double the slashes e.g.</a:t>
            </a:r>
            <a:r>
              <a:rPr lang="en-IN" sz="2400" dirty="0">
                <a:cs typeface="Segoe UI"/>
              </a:rPr>
              <a:t>​</a:t>
            </a:r>
          </a:p>
          <a:p>
            <a:pPr lvl="3">
              <a:lnSpc>
                <a:spcPct val="150000"/>
              </a:lnSpc>
            </a:pPr>
            <a:r>
              <a:rPr lang="en-US" sz="2400" dirty="0">
                <a:cs typeface="Segoe UI"/>
              </a:rPr>
              <a:t>      			</a:t>
            </a:r>
            <a:r>
              <a:rPr lang="en-US" sz="2400" b="1" dirty="0">
                <a:cs typeface="Segoe UI"/>
              </a:rPr>
              <a:t> f = open (“c:\\temp\\</a:t>
            </a:r>
            <a:r>
              <a:rPr lang="en-US" sz="2400" b="1" dirty="0" err="1">
                <a:cs typeface="Segoe UI"/>
              </a:rPr>
              <a:t>data.text</a:t>
            </a:r>
            <a:r>
              <a:rPr lang="en-US" sz="2400" b="1" dirty="0">
                <a:cs typeface="Segoe UI"/>
              </a:rPr>
              <a:t>”, “r”)​</a:t>
            </a:r>
          </a:p>
          <a:p>
            <a:pPr lvl="3">
              <a:lnSpc>
                <a:spcPct val="150000"/>
              </a:lnSpc>
            </a:pPr>
            <a:r>
              <a:rPr lang="en-IN" sz="2400" b="1" dirty="0">
                <a:cs typeface="Segoe UI"/>
              </a:rPr>
              <a:t>​</a:t>
            </a:r>
          </a:p>
          <a:p>
            <a:pPr lvl="3">
              <a:lnSpc>
                <a:spcPct val="150000"/>
              </a:lnSpc>
            </a:pPr>
            <a:r>
              <a:rPr lang="en-US" sz="2400" dirty="0">
                <a:cs typeface="Segoe UI"/>
              </a:rPr>
              <a:t>		Give raw string by prefixing the file-path string with an r e.g.,</a:t>
            </a:r>
            <a:r>
              <a:rPr lang="en-IN" sz="2400" dirty="0">
                <a:cs typeface="Segoe UI"/>
              </a:rPr>
              <a:t>​</a:t>
            </a:r>
          </a:p>
          <a:p>
            <a:pPr lvl="3">
              <a:lnSpc>
                <a:spcPct val="150000"/>
              </a:lnSpc>
            </a:pPr>
            <a:r>
              <a:rPr lang="en-US" sz="2400" dirty="0">
                <a:cs typeface="Segoe UI"/>
              </a:rPr>
              <a:t>     			  </a:t>
            </a:r>
            <a:r>
              <a:rPr lang="en-US" sz="2400" b="1" dirty="0">
                <a:cs typeface="Segoe UI"/>
              </a:rPr>
              <a:t>f = open (</a:t>
            </a:r>
            <a:r>
              <a:rPr lang="en-US" sz="2400" b="1" dirty="0" err="1">
                <a:cs typeface="Segoe UI"/>
              </a:rPr>
              <a:t>r”c</a:t>
            </a:r>
            <a:r>
              <a:rPr lang="en-US" sz="2400" b="1" dirty="0">
                <a:cs typeface="Segoe UI"/>
              </a:rPr>
              <a:t>:\temp\</a:t>
            </a:r>
            <a:r>
              <a:rPr lang="en-US" sz="2400" b="1" dirty="0" err="1">
                <a:cs typeface="Segoe UI"/>
              </a:rPr>
              <a:t>data.text</a:t>
            </a:r>
            <a:r>
              <a:rPr lang="en-US" sz="2400" b="1" dirty="0">
                <a:cs typeface="Segoe UI"/>
              </a:rPr>
              <a:t>”, “r”)​</a:t>
            </a:r>
            <a:endParaRPr lang="en-IN" sz="2400" b="1" dirty="0">
              <a:cs typeface="Segoe UI"/>
            </a:endParaRPr>
          </a:p>
        </p:txBody>
      </p:sp>
      <p:pic>
        <p:nvPicPr>
          <p:cNvPr id="4" name="Picture 2">
            <a:extLst>
              <a:ext uri="{FF2B5EF4-FFF2-40B4-BE49-F238E27FC236}">
                <a16:creationId xmlns:a16="http://schemas.microsoft.com/office/drawing/2014/main" id="{E0716BA1-8134-43A6-955E-E6F5A3571265}"/>
              </a:ext>
            </a:extLst>
          </p:cNvPr>
          <p:cNvPicPr>
            <a:picLocks noChangeAspect="1"/>
          </p:cNvPicPr>
          <p:nvPr/>
        </p:nvPicPr>
        <p:blipFill>
          <a:blip r:embed="rId2"/>
          <a:stretch>
            <a:fillRect/>
          </a:stretch>
        </p:blipFill>
        <p:spPr>
          <a:xfrm>
            <a:off x="10811325" y="-4492"/>
            <a:ext cx="1381125" cy="857250"/>
          </a:xfrm>
          <a:prstGeom prst="rect">
            <a:avLst/>
          </a:prstGeom>
        </p:spPr>
      </p:pic>
    </p:spTree>
    <p:extLst>
      <p:ext uri="{BB962C8B-B14F-4D97-AF65-F5344CB8AC3E}">
        <p14:creationId xmlns:p14="http://schemas.microsoft.com/office/powerpoint/2010/main" val="57744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0348" y="450071"/>
            <a:ext cx="10897289" cy="4924425"/>
          </a:xfrm>
          <a:prstGeom prst="rect">
            <a:avLst/>
          </a:prstGeom>
        </p:spPr>
        <p:txBody>
          <a:bodyPr wrap="square" lIns="91440" tIns="45720" rIns="91440" bIns="45720" anchor="t">
            <a:spAutoFit/>
          </a:bodyPr>
          <a:lstStyle/>
          <a:p>
            <a:r>
              <a:rPr lang="en-US" sz="3200" b="1" dirty="0">
                <a:solidFill>
                  <a:srgbClr val="FF0000"/>
                </a:solidFill>
              </a:rPr>
              <a:t>Example:</a:t>
            </a:r>
          </a:p>
          <a:p>
            <a:endParaRPr lang="en-US" sz="1800" b="1" dirty="0">
              <a:solidFill>
                <a:srgbClr val="FF0000"/>
              </a:solidFill>
            </a:endParaRPr>
          </a:p>
          <a:p>
            <a:pPr lvl="3"/>
            <a:r>
              <a:rPr lang="en-US" sz="2400" b="1" dirty="0" err="1"/>
              <a:t>myfile</a:t>
            </a:r>
            <a:r>
              <a:rPr lang="en-US" sz="2400" b="1" dirty="0"/>
              <a:t> = open(“</a:t>
            </a:r>
            <a:r>
              <a:rPr lang="en-US" sz="2400" b="1" dirty="0" err="1"/>
              <a:t>taxes.text</a:t>
            </a:r>
            <a:r>
              <a:rPr lang="en-US" sz="2400" b="1" dirty="0"/>
              <a:t>”)</a:t>
            </a:r>
            <a:endParaRPr lang="en-US" sz="2400" b="1" dirty="0">
              <a:cs typeface="Calibri"/>
            </a:endParaRPr>
          </a:p>
          <a:p>
            <a:pPr lvl="3"/>
            <a:r>
              <a:rPr lang="en-US" sz="2400" dirty="0"/>
              <a:t>   </a:t>
            </a:r>
            <a:endParaRPr lang="en-IN" sz="2400" dirty="0">
              <a:cs typeface="Calibri"/>
            </a:endParaRPr>
          </a:p>
          <a:p>
            <a:pPr lvl="3"/>
            <a:r>
              <a:rPr lang="en-US" sz="2400" dirty="0"/>
              <a:t>The above statement opens file “</a:t>
            </a:r>
            <a:r>
              <a:rPr lang="en-US" sz="2400" b="1" dirty="0" err="1"/>
              <a:t>taxes.text</a:t>
            </a:r>
            <a:r>
              <a:rPr lang="en-US" sz="2400" dirty="0"/>
              <a:t>” in file mode as read mode (default mode) and attaches it to file object namely </a:t>
            </a:r>
            <a:r>
              <a:rPr lang="en-US" sz="2400" b="1" dirty="0" err="1"/>
              <a:t>myfile</a:t>
            </a:r>
            <a:r>
              <a:rPr lang="en-US" sz="2400" b="1" dirty="0"/>
              <a:t>.</a:t>
            </a:r>
            <a:endParaRPr lang="en-US" sz="2400" b="1" dirty="0">
              <a:cs typeface="Calibri"/>
            </a:endParaRPr>
          </a:p>
          <a:p>
            <a:pPr lvl="3"/>
            <a:endParaRPr lang="en-IN" sz="2400" dirty="0">
              <a:cs typeface="Calibri"/>
            </a:endParaRPr>
          </a:p>
          <a:p>
            <a:pPr lvl="3"/>
            <a:r>
              <a:rPr lang="en-US" sz="2400" dirty="0"/>
              <a:t>Consider another statement :</a:t>
            </a:r>
            <a:endParaRPr lang="en-IN" sz="2400" dirty="0">
              <a:cs typeface="Calibri"/>
            </a:endParaRPr>
          </a:p>
          <a:p>
            <a:pPr lvl="3"/>
            <a:endParaRPr lang="en-US" sz="2400" dirty="0">
              <a:cs typeface="Calibri"/>
            </a:endParaRPr>
          </a:p>
          <a:p>
            <a:pPr lvl="3"/>
            <a:r>
              <a:rPr lang="en-US" sz="2400" b="1" dirty="0"/>
              <a:t>file2 = open (“data.txt”, “r”)</a:t>
            </a:r>
            <a:endParaRPr lang="en-US" sz="2400" b="1" dirty="0">
              <a:cs typeface="Calibri"/>
            </a:endParaRPr>
          </a:p>
          <a:p>
            <a:pPr lvl="3"/>
            <a:endParaRPr lang="en-IN" sz="2400" dirty="0">
              <a:cs typeface="Calibri"/>
            </a:endParaRPr>
          </a:p>
          <a:p>
            <a:pPr lvl="3"/>
            <a:r>
              <a:rPr lang="en-US" sz="2400" dirty="0"/>
              <a:t>The above statement opens the file “</a:t>
            </a:r>
            <a:r>
              <a:rPr lang="en-US" sz="2400" b="1" dirty="0"/>
              <a:t>data.txt</a:t>
            </a:r>
            <a:r>
              <a:rPr lang="en-US" sz="2400" dirty="0"/>
              <a:t>” in real mode (because of “r” given as mode and attaches it to file object namely file2)</a:t>
            </a:r>
            <a:endParaRPr lang="en-IN" sz="2400" dirty="0">
              <a:cs typeface="Calibri"/>
            </a:endParaRPr>
          </a:p>
        </p:txBody>
      </p:sp>
      <p:sp>
        <p:nvSpPr>
          <p:cNvPr id="4" name="Rectangle 3"/>
          <p:cNvSpPr>
            <a:spLocks noChangeArrowheads="1"/>
          </p:cNvSpPr>
          <p:nvPr/>
        </p:nvSpPr>
        <p:spPr bwMode="auto">
          <a:xfrm>
            <a:off x="1524000" y="12033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pic>
        <p:nvPicPr>
          <p:cNvPr id="3" name="Picture 2">
            <a:extLst>
              <a:ext uri="{FF2B5EF4-FFF2-40B4-BE49-F238E27FC236}">
                <a16:creationId xmlns:a16="http://schemas.microsoft.com/office/drawing/2014/main" id="{A7F42A1B-0990-4315-BF26-3A26B3156526}"/>
              </a:ext>
            </a:extLst>
          </p:cNvPr>
          <p:cNvPicPr>
            <a:picLocks noChangeAspect="1"/>
          </p:cNvPicPr>
          <p:nvPr/>
        </p:nvPicPr>
        <p:blipFill>
          <a:blip r:embed="rId2"/>
          <a:stretch>
            <a:fillRect/>
          </a:stretch>
        </p:blipFill>
        <p:spPr>
          <a:xfrm>
            <a:off x="10811325" y="-4492"/>
            <a:ext cx="1381125" cy="857250"/>
          </a:xfrm>
          <a:prstGeom prst="rect">
            <a:avLst/>
          </a:prstGeom>
        </p:spPr>
      </p:pic>
    </p:spTree>
    <p:extLst>
      <p:ext uri="{BB962C8B-B14F-4D97-AF65-F5344CB8AC3E}">
        <p14:creationId xmlns:p14="http://schemas.microsoft.com/office/powerpoint/2010/main" val="29432101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A454CB0-D4EF-4B0E-8270-85E46C5F4E5F}"/>
              </a:ext>
            </a:extLst>
          </p:cNvPr>
          <p:cNvSpPr>
            <a:spLocks noChangeArrowheads="1"/>
          </p:cNvSpPr>
          <p:nvPr/>
        </p:nvSpPr>
        <p:spPr bwMode="auto">
          <a:xfrm>
            <a:off x="466574" y="708156"/>
            <a:ext cx="10729075" cy="4467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657350" marR="0" lvl="3" indent="-285750" algn="l" defTabSz="914400" rtl="0" eaLnBrk="0" fontAlgn="base" latinLnBrk="0" hangingPunct="0">
              <a:lnSpc>
                <a:spcPct val="150000"/>
              </a:lnSpc>
              <a:spcBef>
                <a:spcPct val="0"/>
              </a:spcBef>
              <a:spcAft>
                <a:spcPct val="0"/>
              </a:spcAft>
              <a:buClrTx/>
              <a:buSzTx/>
              <a:buFont typeface="Arial"/>
              <a:buChar char="•"/>
              <a:tabLst/>
            </a:pPr>
            <a:r>
              <a:rPr kumimoji="0" lang="en-US" altLang="en-US" sz="2400" i="0" u="none" strike="noStrike" cap="none" normalizeH="0" baseline="0" dirty="0">
                <a:ln>
                  <a:noFill/>
                </a:ln>
                <a:solidFill>
                  <a:srgbClr val="000000"/>
                </a:solidFill>
                <a:effectLst/>
                <a:latin typeface="+mn-lt"/>
                <a:ea typeface="Roboto"/>
                <a:cs typeface="Arial"/>
              </a:rPr>
              <a:t>Python’s open( ) function creates a file object which serves as a link to a file residing on your computer.</a:t>
            </a:r>
            <a:endParaRPr lang="en-US" altLang="en-US" sz="2400" i="0" u="none" strike="noStrike" cap="none" normalizeH="0" baseline="0" dirty="0">
              <a:ln>
                <a:noFill/>
              </a:ln>
              <a:effectLst/>
              <a:latin typeface="+mn-lt"/>
              <a:cs typeface="Arial"/>
            </a:endParaRPr>
          </a:p>
          <a:p>
            <a:pPr marL="1657350" marR="0" lvl="3" indent="-285750" algn="l" defTabSz="914400" rtl="0" eaLnBrk="0" fontAlgn="base" latinLnBrk="0" hangingPunct="0">
              <a:lnSpc>
                <a:spcPct val="150000"/>
              </a:lnSpc>
              <a:spcBef>
                <a:spcPct val="0"/>
              </a:spcBef>
              <a:spcAft>
                <a:spcPct val="0"/>
              </a:spcAft>
              <a:buClrTx/>
              <a:buSzTx/>
              <a:buFont typeface="Arial"/>
              <a:buChar char="•"/>
              <a:tabLst/>
            </a:pPr>
            <a:r>
              <a:rPr kumimoji="0" lang="en-US" altLang="en-US" sz="2400" i="0" u="none" strike="noStrike" cap="none" normalizeH="0" baseline="0" dirty="0">
                <a:ln>
                  <a:noFill/>
                </a:ln>
                <a:solidFill>
                  <a:srgbClr val="000000"/>
                </a:solidFill>
                <a:effectLst/>
                <a:latin typeface="+mn-lt"/>
                <a:ea typeface="Roboto"/>
                <a:cs typeface="Arial"/>
              </a:rPr>
              <a:t>The first parameter for the open ( ) function is a path to the file you’d like to open. If just the file name is given, then Python searches for the file in the current folder.</a:t>
            </a:r>
            <a:endParaRPr lang="en-US" altLang="en-US" sz="2400" i="0" u="none" strike="noStrike" cap="none" normalizeH="0" baseline="0" dirty="0">
              <a:ln>
                <a:noFill/>
              </a:ln>
              <a:effectLst/>
              <a:latin typeface="+mn-lt"/>
              <a:cs typeface="Arial"/>
            </a:endParaRPr>
          </a:p>
          <a:p>
            <a:pPr marL="1657350" marR="0" lvl="3" indent="-285750" algn="l" defTabSz="914400" rtl="0" eaLnBrk="0" fontAlgn="base" latinLnBrk="0" hangingPunct="0">
              <a:lnSpc>
                <a:spcPct val="150000"/>
              </a:lnSpc>
              <a:spcBef>
                <a:spcPct val="0"/>
              </a:spcBef>
              <a:spcAft>
                <a:spcPct val="0"/>
              </a:spcAft>
              <a:buClrTx/>
              <a:buSzTx/>
              <a:buFont typeface="Arial"/>
              <a:buChar char="•"/>
              <a:tabLst/>
            </a:pPr>
            <a:r>
              <a:rPr kumimoji="0" lang="en-US" altLang="en-US" sz="2400" i="0" u="none" strike="noStrike" cap="none" normalizeH="0" baseline="0" dirty="0">
                <a:ln>
                  <a:noFill/>
                </a:ln>
                <a:solidFill>
                  <a:srgbClr val="000000"/>
                </a:solidFill>
                <a:effectLst/>
                <a:latin typeface="+mn-lt"/>
                <a:ea typeface="Roboto"/>
                <a:cs typeface="Arial"/>
              </a:rPr>
              <a:t>The second parameter of the open function corresponds to a mode which is typically read (r’), write (‘w’), or append (‘a’). If no second parameter is given, then by default it opens it in read (‘r’) mode.</a:t>
            </a:r>
            <a:endParaRPr lang="en-US" altLang="en-US" sz="2400" i="0" u="none" strike="noStrike" cap="none" normalizeH="0" baseline="0" dirty="0">
              <a:ln>
                <a:noFill/>
              </a:ln>
              <a:effectLst/>
              <a:latin typeface="+mn-lt"/>
              <a:cs typeface="Arial"/>
            </a:endParaRPr>
          </a:p>
        </p:txBody>
      </p:sp>
      <p:pic>
        <p:nvPicPr>
          <p:cNvPr id="4" name="Picture 2">
            <a:extLst>
              <a:ext uri="{FF2B5EF4-FFF2-40B4-BE49-F238E27FC236}">
                <a16:creationId xmlns:a16="http://schemas.microsoft.com/office/drawing/2014/main" id="{73FCE03B-D3E3-4676-AA34-A35F52CC45BA}"/>
              </a:ext>
            </a:extLst>
          </p:cNvPr>
          <p:cNvPicPr>
            <a:picLocks noChangeAspect="1"/>
          </p:cNvPicPr>
          <p:nvPr/>
        </p:nvPicPr>
        <p:blipFill>
          <a:blip r:embed="rId2"/>
          <a:stretch>
            <a:fillRect/>
          </a:stretch>
        </p:blipFill>
        <p:spPr>
          <a:xfrm>
            <a:off x="10811325" y="-4492"/>
            <a:ext cx="1381125" cy="857250"/>
          </a:xfrm>
          <a:prstGeom prst="rect">
            <a:avLst/>
          </a:prstGeom>
        </p:spPr>
      </p:pic>
    </p:spTree>
    <p:extLst>
      <p:ext uri="{BB962C8B-B14F-4D97-AF65-F5344CB8AC3E}">
        <p14:creationId xmlns:p14="http://schemas.microsoft.com/office/powerpoint/2010/main" val="86289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3D0A52C-DE03-40E4-AEB5-857F20F861BD}"/>
              </a:ext>
            </a:extLst>
          </p:cNvPr>
          <p:cNvSpPr txBox="1"/>
          <p:nvPr/>
        </p:nvSpPr>
        <p:spPr>
          <a:xfrm>
            <a:off x="2740325" y="3789872"/>
            <a:ext cx="7789652" cy="58477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rgbClr val="7030A0"/>
                </a:solidFill>
              </a:rPr>
              <a:t> f = open (“c:\\temp\\</a:t>
            </a:r>
            <a:r>
              <a:rPr lang="en-US" sz="3200" b="1" dirty="0" err="1">
                <a:solidFill>
                  <a:srgbClr val="7030A0"/>
                </a:solidFill>
              </a:rPr>
              <a:t>data.text</a:t>
            </a:r>
            <a:r>
              <a:rPr lang="en-US" sz="3200" b="1" dirty="0">
                <a:solidFill>
                  <a:srgbClr val="7030A0"/>
                </a:solidFill>
              </a:rPr>
              <a:t>”, “r”)​</a:t>
            </a:r>
            <a:r>
              <a:rPr lang="en-US" sz="3200" dirty="0">
                <a:solidFill>
                  <a:srgbClr val="7030A0"/>
                </a:solidFill>
                <a:cs typeface="Calibri"/>
              </a:rPr>
              <a:t>​</a:t>
            </a:r>
            <a:endParaRPr lang="en-US" sz="3200" dirty="0">
              <a:solidFill>
                <a:srgbClr val="7030A0"/>
              </a:solidFill>
            </a:endParaRPr>
          </a:p>
        </p:txBody>
      </p:sp>
      <p:sp>
        <p:nvSpPr>
          <p:cNvPr id="4" name="TextBox 3">
            <a:extLst>
              <a:ext uri="{FF2B5EF4-FFF2-40B4-BE49-F238E27FC236}">
                <a16:creationId xmlns:a16="http://schemas.microsoft.com/office/drawing/2014/main" id="{7F09ED05-0A80-4117-96FA-25118F4D2D26}"/>
              </a:ext>
            </a:extLst>
          </p:cNvPr>
          <p:cNvSpPr txBox="1"/>
          <p:nvPr/>
        </p:nvSpPr>
        <p:spPr>
          <a:xfrm>
            <a:off x="1992702" y="2078966"/>
            <a:ext cx="2570671"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t>File object created</a:t>
            </a:r>
            <a:endParaRPr lang="en-US" sz="2400" b="1" dirty="0">
              <a:cs typeface="Calibri"/>
            </a:endParaRPr>
          </a:p>
        </p:txBody>
      </p:sp>
      <p:sp>
        <p:nvSpPr>
          <p:cNvPr id="5" name="TextBox 4">
            <a:extLst>
              <a:ext uri="{FF2B5EF4-FFF2-40B4-BE49-F238E27FC236}">
                <a16:creationId xmlns:a16="http://schemas.microsoft.com/office/drawing/2014/main" id="{E542C0FB-26CE-4DEA-B6D3-C58FF5EFC91D}"/>
              </a:ext>
            </a:extLst>
          </p:cNvPr>
          <p:cNvSpPr txBox="1"/>
          <p:nvPr/>
        </p:nvSpPr>
        <p:spPr>
          <a:xfrm>
            <a:off x="5600520" y="2078068"/>
            <a:ext cx="1664898"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t>Path to File</a:t>
            </a:r>
          </a:p>
        </p:txBody>
      </p:sp>
      <p:sp>
        <p:nvSpPr>
          <p:cNvPr id="6" name="TextBox 5">
            <a:extLst>
              <a:ext uri="{FF2B5EF4-FFF2-40B4-BE49-F238E27FC236}">
                <a16:creationId xmlns:a16="http://schemas.microsoft.com/office/drawing/2014/main" id="{4073803A-DF0E-4615-A3E4-96CA40458E61}"/>
              </a:ext>
            </a:extLst>
          </p:cNvPr>
          <p:cNvSpPr txBox="1"/>
          <p:nvPr/>
        </p:nvSpPr>
        <p:spPr>
          <a:xfrm>
            <a:off x="8158792" y="2077169"/>
            <a:ext cx="1391728"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b="1" dirty="0"/>
              <a:t>Mode</a:t>
            </a:r>
          </a:p>
        </p:txBody>
      </p:sp>
      <p:cxnSp>
        <p:nvCxnSpPr>
          <p:cNvPr id="8" name="Straight Arrow Connector 7">
            <a:extLst>
              <a:ext uri="{FF2B5EF4-FFF2-40B4-BE49-F238E27FC236}">
                <a16:creationId xmlns:a16="http://schemas.microsoft.com/office/drawing/2014/main" id="{EDC60E2D-22BA-4A5E-BBFA-B89FA2EED877}"/>
              </a:ext>
            </a:extLst>
          </p:cNvPr>
          <p:cNvCxnSpPr/>
          <p:nvPr/>
        </p:nvCxnSpPr>
        <p:spPr>
          <a:xfrm>
            <a:off x="2989773" y="2608771"/>
            <a:ext cx="8627" cy="1072550"/>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9" name="Straight Arrow Connector 8">
            <a:extLst>
              <a:ext uri="{FF2B5EF4-FFF2-40B4-BE49-F238E27FC236}">
                <a16:creationId xmlns:a16="http://schemas.microsoft.com/office/drawing/2014/main" id="{21CE1350-1992-4666-8482-4D44121B2D38}"/>
              </a:ext>
            </a:extLst>
          </p:cNvPr>
          <p:cNvCxnSpPr>
            <a:cxnSpLocks/>
          </p:cNvCxnSpPr>
          <p:nvPr/>
        </p:nvCxnSpPr>
        <p:spPr>
          <a:xfrm>
            <a:off x="6296565" y="2608770"/>
            <a:ext cx="8627" cy="1072550"/>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10" name="Straight Arrow Connector 9">
            <a:extLst>
              <a:ext uri="{FF2B5EF4-FFF2-40B4-BE49-F238E27FC236}">
                <a16:creationId xmlns:a16="http://schemas.microsoft.com/office/drawing/2014/main" id="{1537003C-8523-44EA-85E9-754443DD2486}"/>
              </a:ext>
            </a:extLst>
          </p:cNvPr>
          <p:cNvCxnSpPr>
            <a:cxnSpLocks/>
          </p:cNvCxnSpPr>
          <p:nvPr/>
        </p:nvCxnSpPr>
        <p:spPr>
          <a:xfrm>
            <a:off x="8625698" y="2608771"/>
            <a:ext cx="8627" cy="1072550"/>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pic>
        <p:nvPicPr>
          <p:cNvPr id="3" name="Picture 2">
            <a:extLst>
              <a:ext uri="{FF2B5EF4-FFF2-40B4-BE49-F238E27FC236}">
                <a16:creationId xmlns:a16="http://schemas.microsoft.com/office/drawing/2014/main" id="{535F3390-9C28-4C34-9A8F-82B6C0CE264F}"/>
              </a:ext>
            </a:extLst>
          </p:cNvPr>
          <p:cNvPicPr>
            <a:picLocks noChangeAspect="1"/>
          </p:cNvPicPr>
          <p:nvPr/>
        </p:nvPicPr>
        <p:blipFill>
          <a:blip r:embed="rId2"/>
          <a:stretch>
            <a:fillRect/>
          </a:stretch>
        </p:blipFill>
        <p:spPr>
          <a:xfrm>
            <a:off x="10811325" y="-4492"/>
            <a:ext cx="1381125" cy="857250"/>
          </a:xfrm>
          <a:prstGeom prst="rect">
            <a:avLst/>
          </a:prstGeom>
        </p:spPr>
      </p:pic>
    </p:spTree>
    <p:extLst>
      <p:ext uri="{BB962C8B-B14F-4D97-AF65-F5344CB8AC3E}">
        <p14:creationId xmlns:p14="http://schemas.microsoft.com/office/powerpoint/2010/main" val="12303132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837" y="481642"/>
            <a:ext cx="10925354" cy="5728941"/>
          </a:xfrm>
          <a:prstGeom prst="rect">
            <a:avLst/>
          </a:prstGeom>
        </p:spPr>
        <p:txBody>
          <a:bodyPr wrap="square" lIns="91440" tIns="45720" rIns="91440" bIns="45720" anchor="t">
            <a:spAutoFit/>
          </a:bodyPr>
          <a:lstStyle/>
          <a:p>
            <a:r>
              <a:rPr lang="en-US" sz="3200" b="1" dirty="0">
                <a:solidFill>
                  <a:srgbClr val="FF0000"/>
                </a:solidFill>
              </a:rPr>
              <a:t>File Object/File Handle:</a:t>
            </a:r>
            <a:endParaRPr lang="en-US" sz="3200" b="1" dirty="0">
              <a:solidFill>
                <a:srgbClr val="FF0000"/>
              </a:solidFill>
              <a:cs typeface="Calibri"/>
            </a:endParaRPr>
          </a:p>
          <a:p>
            <a:endParaRPr lang="en-IN" sz="1400" dirty="0">
              <a:solidFill>
                <a:srgbClr val="FF0000"/>
              </a:solidFill>
            </a:endParaRPr>
          </a:p>
          <a:p>
            <a:pPr marL="1657350" lvl="3" indent="-285750">
              <a:lnSpc>
                <a:spcPct val="150000"/>
              </a:lnSpc>
              <a:buFont typeface="Arial" panose="020B0604020202020204" pitchFamily="34" charset="0"/>
              <a:buChar char="•"/>
            </a:pPr>
            <a:r>
              <a:rPr lang="en-US" sz="2400" dirty="0"/>
              <a:t>File objects are used to read and write data to a file on disk. </a:t>
            </a:r>
            <a:endParaRPr lang="en-US" sz="2400" dirty="0">
              <a:cs typeface="Calibri"/>
            </a:endParaRPr>
          </a:p>
          <a:p>
            <a:pPr marL="1657350" lvl="3" indent="-285750">
              <a:lnSpc>
                <a:spcPct val="150000"/>
              </a:lnSpc>
              <a:buFont typeface="Arial" panose="020B0604020202020204" pitchFamily="34" charset="0"/>
              <a:buChar char="•"/>
            </a:pPr>
            <a:r>
              <a:rPr lang="en-US" sz="2400" dirty="0"/>
              <a:t>The file object is used to obtain a reference to the file on disk and open it for a number of different tasks.</a:t>
            </a:r>
            <a:endParaRPr lang="en-IN" sz="2400">
              <a:cs typeface="Calibri"/>
            </a:endParaRPr>
          </a:p>
          <a:p>
            <a:pPr marL="1657350" lvl="3" indent="-285750">
              <a:lnSpc>
                <a:spcPct val="150000"/>
              </a:lnSpc>
              <a:buFont typeface="Arial" panose="020B0604020202020204" pitchFamily="34" charset="0"/>
              <a:buChar char="•"/>
            </a:pPr>
            <a:r>
              <a:rPr lang="en-US" sz="2400" dirty="0"/>
              <a:t>All the functions that you perform on a data file are performed through file-objects.</a:t>
            </a:r>
            <a:endParaRPr lang="en-IN" sz="2400">
              <a:cs typeface="Calibri"/>
            </a:endParaRPr>
          </a:p>
          <a:p>
            <a:pPr marL="1657350" lvl="3" indent="-285750">
              <a:lnSpc>
                <a:spcPct val="150000"/>
              </a:lnSpc>
              <a:buFont typeface="Arial" panose="020B0604020202020204" pitchFamily="34" charset="0"/>
              <a:buChar char="•"/>
            </a:pPr>
            <a:r>
              <a:rPr lang="en-US" sz="2400" dirty="0"/>
              <a:t>When you use file open( ), Python stores the reference of mentioned file in the file-object. </a:t>
            </a:r>
            <a:endParaRPr lang="en-US" sz="2400">
              <a:cs typeface="Calibri"/>
            </a:endParaRPr>
          </a:p>
          <a:p>
            <a:pPr marL="1657350" lvl="3" indent="-285750">
              <a:lnSpc>
                <a:spcPct val="150000"/>
              </a:lnSpc>
              <a:buFont typeface="Arial" panose="020B0604020202020204" pitchFamily="34" charset="0"/>
              <a:buChar char="•"/>
            </a:pPr>
            <a:r>
              <a:rPr lang="en-US" sz="2400" dirty="0"/>
              <a:t>A file-object of Python is a stream of bytes where the data can be read either byte by byte or line by line or collectively</a:t>
            </a:r>
            <a:endParaRPr lang="en-US" sz="2400">
              <a:cs typeface="Calibri"/>
            </a:endParaRPr>
          </a:p>
        </p:txBody>
      </p:sp>
      <p:pic>
        <p:nvPicPr>
          <p:cNvPr id="4" name="Picture 2">
            <a:extLst>
              <a:ext uri="{FF2B5EF4-FFF2-40B4-BE49-F238E27FC236}">
                <a16:creationId xmlns:a16="http://schemas.microsoft.com/office/drawing/2014/main" id="{3DF7EFE2-57C7-4679-8164-0A8B7E2B1C14}"/>
              </a:ext>
            </a:extLst>
          </p:cNvPr>
          <p:cNvPicPr>
            <a:picLocks noChangeAspect="1"/>
          </p:cNvPicPr>
          <p:nvPr/>
        </p:nvPicPr>
        <p:blipFill>
          <a:blip r:embed="rId2"/>
          <a:stretch>
            <a:fillRect/>
          </a:stretch>
        </p:blipFill>
        <p:spPr>
          <a:xfrm>
            <a:off x="10811325" y="-4492"/>
            <a:ext cx="1381125" cy="857250"/>
          </a:xfrm>
          <a:prstGeom prst="rect">
            <a:avLst/>
          </a:prstGeom>
        </p:spPr>
      </p:pic>
    </p:spTree>
    <p:extLst>
      <p:ext uri="{BB962C8B-B14F-4D97-AF65-F5344CB8AC3E}">
        <p14:creationId xmlns:p14="http://schemas.microsoft.com/office/powerpoint/2010/main" val="2746045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5634" y="231773"/>
            <a:ext cx="11197086" cy="4893647"/>
          </a:xfrm>
          <a:prstGeom prst="rect">
            <a:avLst/>
          </a:prstGeom>
        </p:spPr>
        <p:txBody>
          <a:bodyPr wrap="square" lIns="91440" tIns="45720" rIns="91440" bIns="45720" anchor="t">
            <a:spAutoFit/>
          </a:bodyPr>
          <a:lstStyle/>
          <a:p>
            <a:pPr>
              <a:lnSpc>
                <a:spcPct val="150000"/>
              </a:lnSpc>
            </a:pPr>
            <a:r>
              <a:rPr lang="en-US" sz="3200" b="1" dirty="0">
                <a:solidFill>
                  <a:srgbClr val="FF0000"/>
                </a:solidFill>
              </a:rPr>
              <a:t>File Access Modes:</a:t>
            </a:r>
          </a:p>
          <a:p>
            <a:pPr>
              <a:lnSpc>
                <a:spcPct val="150000"/>
              </a:lnSpc>
            </a:pPr>
            <a:endParaRPr lang="en-IN" sz="3200" b="1" dirty="0">
              <a:solidFill>
                <a:srgbClr val="FF0000"/>
              </a:solidFill>
            </a:endParaRPr>
          </a:p>
          <a:p>
            <a:pPr marL="1714500" lvl="3" indent="-342900">
              <a:lnSpc>
                <a:spcPct val="150000"/>
              </a:lnSpc>
              <a:buFont typeface="Arial" panose="020B0604020202020204" pitchFamily="34" charset="0"/>
              <a:buChar char="•"/>
            </a:pPr>
            <a:r>
              <a:rPr lang="en-US" sz="2400" dirty="0"/>
              <a:t>When Python opens a file, it needs to know the file-mode in which the file is being opened. </a:t>
            </a:r>
          </a:p>
          <a:p>
            <a:pPr lvl="3">
              <a:lnSpc>
                <a:spcPct val="150000"/>
              </a:lnSpc>
            </a:pPr>
            <a:endParaRPr lang="en-US" sz="2400" dirty="0">
              <a:cs typeface="Calibri"/>
            </a:endParaRPr>
          </a:p>
          <a:p>
            <a:pPr marL="1714500" lvl="3" indent="-342900">
              <a:lnSpc>
                <a:spcPct val="150000"/>
              </a:lnSpc>
              <a:buFont typeface="Arial" panose="020B0604020202020204" pitchFamily="34" charset="0"/>
              <a:buChar char="•"/>
            </a:pPr>
            <a:r>
              <a:rPr lang="en-US" sz="2400" dirty="0"/>
              <a:t>A file-mode governs the type of operations (such as read or write or append) possible in the opened file i.e., it refers to how the file will be used once it’s opened. </a:t>
            </a:r>
            <a:endParaRPr lang="en-IN" sz="2400" dirty="0">
              <a:cs typeface="Calibri"/>
            </a:endParaRPr>
          </a:p>
        </p:txBody>
      </p:sp>
      <p:pic>
        <p:nvPicPr>
          <p:cNvPr id="4" name="Picture 2">
            <a:extLst>
              <a:ext uri="{FF2B5EF4-FFF2-40B4-BE49-F238E27FC236}">
                <a16:creationId xmlns:a16="http://schemas.microsoft.com/office/drawing/2014/main" id="{53FBD2E1-B3CE-4261-B2A2-CC3EEC023407}"/>
              </a:ext>
            </a:extLst>
          </p:cNvPr>
          <p:cNvPicPr>
            <a:picLocks noChangeAspect="1"/>
          </p:cNvPicPr>
          <p:nvPr/>
        </p:nvPicPr>
        <p:blipFill>
          <a:blip r:embed="rId2"/>
          <a:stretch>
            <a:fillRect/>
          </a:stretch>
        </p:blipFill>
        <p:spPr>
          <a:xfrm>
            <a:off x="10811325" y="-4492"/>
            <a:ext cx="1381125" cy="857250"/>
          </a:xfrm>
          <a:prstGeom prst="rect">
            <a:avLst/>
          </a:prstGeom>
        </p:spPr>
      </p:pic>
    </p:spTree>
    <p:extLst>
      <p:ext uri="{BB962C8B-B14F-4D97-AF65-F5344CB8AC3E}">
        <p14:creationId xmlns:p14="http://schemas.microsoft.com/office/powerpoint/2010/main" val="11463660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651B47AD-877B-4B99-9A0B-0DD63F88F63F}"/>
              </a:ext>
            </a:extLst>
          </p:cNvPr>
          <p:cNvGraphicFramePr>
            <a:graphicFrameLocks noGrp="1"/>
          </p:cNvGraphicFramePr>
          <p:nvPr>
            <p:extLst>
              <p:ext uri="{D42A27DB-BD31-4B8C-83A1-F6EECF244321}">
                <p14:modId xmlns:p14="http://schemas.microsoft.com/office/powerpoint/2010/main" val="1589116854"/>
              </p:ext>
            </p:extLst>
          </p:nvPr>
        </p:nvGraphicFramePr>
        <p:xfrm>
          <a:off x="71887" y="474453"/>
          <a:ext cx="11990705" cy="6325785"/>
        </p:xfrm>
        <a:graphic>
          <a:graphicData uri="http://schemas.openxmlformats.org/drawingml/2006/table">
            <a:tbl>
              <a:tblPr firstRow="1" bandRow="1">
                <a:tableStyleId>{5C22544A-7EE6-4342-B048-85BDC9FD1C3A}</a:tableStyleId>
              </a:tblPr>
              <a:tblGrid>
                <a:gridCol w="1495245">
                  <a:extLst>
                    <a:ext uri="{9D8B030D-6E8A-4147-A177-3AD203B41FA5}">
                      <a16:colId xmlns:a16="http://schemas.microsoft.com/office/drawing/2014/main" val="1615597688"/>
                    </a:ext>
                  </a:extLst>
                </a:gridCol>
                <a:gridCol w="1322713">
                  <a:extLst>
                    <a:ext uri="{9D8B030D-6E8A-4147-A177-3AD203B41FA5}">
                      <a16:colId xmlns:a16="http://schemas.microsoft.com/office/drawing/2014/main" val="2191468126"/>
                    </a:ext>
                  </a:extLst>
                </a:gridCol>
                <a:gridCol w="1754036">
                  <a:extLst>
                    <a:ext uri="{9D8B030D-6E8A-4147-A177-3AD203B41FA5}">
                      <a16:colId xmlns:a16="http://schemas.microsoft.com/office/drawing/2014/main" val="85915882"/>
                    </a:ext>
                  </a:extLst>
                </a:gridCol>
                <a:gridCol w="7418711">
                  <a:extLst>
                    <a:ext uri="{9D8B030D-6E8A-4147-A177-3AD203B41FA5}">
                      <a16:colId xmlns:a16="http://schemas.microsoft.com/office/drawing/2014/main" val="3754657337"/>
                    </a:ext>
                  </a:extLst>
                </a:gridCol>
              </a:tblGrid>
              <a:tr h="359433">
                <a:tc>
                  <a:txBody>
                    <a:bodyPr/>
                    <a:lstStyle/>
                    <a:p>
                      <a:pPr algn="ctr" fontAlgn="base"/>
                      <a:r>
                        <a:rPr lang="en-US" sz="2000" b="1" dirty="0">
                          <a:solidFill>
                            <a:schemeClr val="tx1"/>
                          </a:solidFill>
                          <a:effectLst/>
                        </a:rPr>
                        <a:t>Text File Mode​</a:t>
                      </a:r>
                      <a:endParaRPr lang="en-US" sz="2000" b="1">
                        <a:solidFill>
                          <a:schemeClr val="tx1"/>
                        </a:solidFill>
                        <a:effectLst/>
                      </a:endParaRPr>
                    </a:p>
                  </a:txBody>
                  <a:tcPr/>
                </a:tc>
                <a:tc>
                  <a:txBody>
                    <a:bodyPr/>
                    <a:lstStyle/>
                    <a:p>
                      <a:pPr algn="ctr" fontAlgn="base"/>
                      <a:r>
                        <a:rPr lang="en-US" sz="2000" b="1" dirty="0">
                          <a:solidFill>
                            <a:schemeClr val="tx1"/>
                          </a:solidFill>
                          <a:effectLst/>
                        </a:rPr>
                        <a:t>Binary File Mode​</a:t>
                      </a:r>
                      <a:endParaRPr lang="en-US" sz="2000" b="1">
                        <a:solidFill>
                          <a:schemeClr val="tx1"/>
                        </a:solidFill>
                        <a:effectLst/>
                      </a:endParaRPr>
                    </a:p>
                  </a:txBody>
                  <a:tcPr/>
                </a:tc>
                <a:tc>
                  <a:txBody>
                    <a:bodyPr/>
                    <a:lstStyle/>
                    <a:p>
                      <a:pPr algn="ctr" fontAlgn="base"/>
                      <a:r>
                        <a:rPr lang="en-US" sz="2000" b="1" dirty="0">
                          <a:solidFill>
                            <a:schemeClr val="tx1"/>
                          </a:solidFill>
                          <a:effectLst/>
                        </a:rPr>
                        <a:t>Description</a:t>
                      </a:r>
                    </a:p>
                  </a:txBody>
                  <a:tcPr/>
                </a:tc>
                <a:tc>
                  <a:txBody>
                    <a:bodyPr/>
                    <a:lstStyle/>
                    <a:p>
                      <a:pPr marL="0" indent="0" algn="ctr" fontAlgn="base">
                        <a:buNone/>
                      </a:pPr>
                      <a:r>
                        <a:rPr lang="en-US" sz="2000" b="1" dirty="0">
                          <a:solidFill>
                            <a:schemeClr val="tx1"/>
                          </a:solidFill>
                          <a:effectLst/>
                        </a:rPr>
                        <a:t>Notes​</a:t>
                      </a:r>
                      <a:endParaRPr lang="en-US" sz="2000" b="1">
                        <a:solidFill>
                          <a:schemeClr val="tx1"/>
                        </a:solidFill>
                        <a:effectLst/>
                      </a:endParaRPr>
                    </a:p>
                  </a:txBody>
                  <a:tcPr/>
                </a:tc>
                <a:extLst>
                  <a:ext uri="{0D108BD9-81ED-4DB2-BD59-A6C34878D82A}">
                    <a16:rowId xmlns:a16="http://schemas.microsoft.com/office/drawing/2014/main" val="1221998257"/>
                  </a:ext>
                </a:extLst>
              </a:tr>
              <a:tr h="409575">
                <a:tc>
                  <a:txBody>
                    <a:bodyPr/>
                    <a:lstStyle/>
                    <a:p>
                      <a:pPr algn="ctr" fontAlgn="base"/>
                      <a:r>
                        <a:rPr lang="en-US" sz="1800" dirty="0">
                          <a:effectLst/>
                        </a:rPr>
                        <a:t>'r'​</a:t>
                      </a:r>
                      <a:endParaRPr lang="en-US" dirty="0">
                        <a:effectLst/>
                      </a:endParaRPr>
                    </a:p>
                  </a:txBody>
                  <a:tcPr/>
                </a:tc>
                <a:tc>
                  <a:txBody>
                    <a:bodyPr/>
                    <a:lstStyle/>
                    <a:p>
                      <a:pPr algn="ctr" fontAlgn="base"/>
                      <a:r>
                        <a:rPr lang="en-US" sz="1800" dirty="0">
                          <a:effectLst/>
                        </a:rPr>
                        <a:t>'</a:t>
                      </a:r>
                      <a:r>
                        <a:rPr lang="en-US" sz="1800" dirty="0" err="1">
                          <a:effectLst/>
                        </a:rPr>
                        <a:t>rb</a:t>
                      </a:r>
                      <a:r>
                        <a:rPr lang="en-US" sz="1800" dirty="0">
                          <a:effectLst/>
                        </a:rPr>
                        <a:t>'​</a:t>
                      </a:r>
                      <a:endParaRPr lang="en-US" dirty="0">
                        <a:effectLst/>
                      </a:endParaRPr>
                    </a:p>
                  </a:txBody>
                  <a:tcPr/>
                </a:tc>
                <a:tc>
                  <a:txBody>
                    <a:bodyPr/>
                    <a:lstStyle/>
                    <a:p>
                      <a:pPr algn="ctr" fontAlgn="base"/>
                      <a:r>
                        <a:rPr lang="en-US" sz="1800" dirty="0">
                          <a:effectLst/>
                        </a:rPr>
                        <a:t>read only​</a:t>
                      </a:r>
                      <a:endParaRPr lang="en-US" dirty="0">
                        <a:effectLst/>
                      </a:endParaRPr>
                    </a:p>
                  </a:txBody>
                  <a:tcPr/>
                </a:tc>
                <a:tc>
                  <a:txBody>
                    <a:bodyPr/>
                    <a:lstStyle/>
                    <a:p>
                      <a:pPr marL="342900" lvl="0" indent="-342900" fontAlgn="base">
                        <a:buFont typeface="Wingdings" panose="020B0604020202020204" pitchFamily="34" charset="0"/>
                        <a:buChar char="v"/>
                      </a:pPr>
                      <a:r>
                        <a:rPr lang="en-US" sz="2000" dirty="0">
                          <a:effectLst/>
                        </a:rPr>
                        <a:t>File must exist already, otherwise Python raises I/O error​</a:t>
                      </a:r>
                      <a:endParaRPr lang="en-US" sz="1600" dirty="0">
                        <a:effectLst/>
                        <a:latin typeface="Arial" panose="020B0604020202020204" pitchFamily="34" charset="0"/>
                      </a:endParaRPr>
                    </a:p>
                  </a:txBody>
                  <a:tcPr/>
                </a:tc>
                <a:extLst>
                  <a:ext uri="{0D108BD9-81ED-4DB2-BD59-A6C34878D82A}">
                    <a16:rowId xmlns:a16="http://schemas.microsoft.com/office/drawing/2014/main" val="1814530483"/>
                  </a:ext>
                </a:extLst>
              </a:tr>
              <a:tr h="1078301">
                <a:tc>
                  <a:txBody>
                    <a:bodyPr/>
                    <a:lstStyle/>
                    <a:p>
                      <a:pPr algn="ctr" fontAlgn="base"/>
                      <a:r>
                        <a:rPr lang="en-US" sz="1800" dirty="0">
                          <a:effectLst/>
                        </a:rPr>
                        <a:t>'w'​</a:t>
                      </a:r>
                      <a:endParaRPr lang="en-US" dirty="0">
                        <a:effectLst/>
                      </a:endParaRPr>
                    </a:p>
                  </a:txBody>
                  <a:tcPr/>
                </a:tc>
                <a:tc>
                  <a:txBody>
                    <a:bodyPr/>
                    <a:lstStyle/>
                    <a:p>
                      <a:pPr algn="ctr" fontAlgn="base"/>
                      <a:r>
                        <a:rPr lang="en-US" sz="1800" dirty="0">
                          <a:effectLst/>
                        </a:rPr>
                        <a:t>'</a:t>
                      </a:r>
                      <a:r>
                        <a:rPr lang="en-US" sz="1800" dirty="0" err="1">
                          <a:effectLst/>
                        </a:rPr>
                        <a:t>wb</a:t>
                      </a:r>
                      <a:r>
                        <a:rPr lang="en-US" sz="1800" dirty="0">
                          <a:effectLst/>
                        </a:rPr>
                        <a:t>'​</a:t>
                      </a:r>
                      <a:endParaRPr lang="en-US" dirty="0">
                        <a:effectLst/>
                      </a:endParaRPr>
                    </a:p>
                  </a:txBody>
                  <a:tcPr/>
                </a:tc>
                <a:tc>
                  <a:txBody>
                    <a:bodyPr/>
                    <a:lstStyle/>
                    <a:p>
                      <a:pPr algn="ctr" fontAlgn="base"/>
                      <a:r>
                        <a:rPr lang="en-US" sz="1800" dirty="0">
                          <a:effectLst/>
                        </a:rPr>
                        <a:t>write only​</a:t>
                      </a:r>
                      <a:endParaRPr lang="en-US" dirty="0">
                        <a:effectLst/>
                      </a:endParaRPr>
                    </a:p>
                  </a:txBody>
                  <a:tcPr/>
                </a:tc>
                <a:tc>
                  <a:txBody>
                    <a:bodyPr/>
                    <a:lstStyle/>
                    <a:p>
                      <a:pPr marL="342900" lvl="0" indent="-342900" fontAlgn="base">
                        <a:buFont typeface="Wingdings" panose="020B0604020202020204" pitchFamily="34" charset="0"/>
                        <a:buChar char="v"/>
                      </a:pPr>
                      <a:r>
                        <a:rPr lang="en-US" sz="2000" dirty="0">
                          <a:effectLst/>
                        </a:rPr>
                        <a:t>If the file doesn't exist, file is created​</a:t>
                      </a:r>
                      <a:endParaRPr lang="en-US" sz="1600" dirty="0">
                        <a:effectLst/>
                      </a:endParaRPr>
                    </a:p>
                    <a:p>
                      <a:pPr marL="342900" lvl="0" indent="-342900" fontAlgn="base">
                        <a:buFont typeface="Wingdings" panose="020B0604020202020204" pitchFamily="34" charset="0"/>
                        <a:buChar char="v"/>
                      </a:pPr>
                      <a:r>
                        <a:rPr lang="en-US" sz="2000" dirty="0">
                          <a:effectLst/>
                        </a:rPr>
                        <a:t>If the file exists, Python will truncate existing data and over write in the file. So this mode must be used with caution​</a:t>
                      </a:r>
                      <a:endParaRPr lang="en-US" sz="1600" dirty="0">
                        <a:effectLst/>
                        <a:latin typeface="Arial" panose="020B0604020202020204" pitchFamily="34" charset="0"/>
                      </a:endParaRPr>
                    </a:p>
                  </a:txBody>
                  <a:tcPr/>
                </a:tc>
                <a:extLst>
                  <a:ext uri="{0D108BD9-81ED-4DB2-BD59-A6C34878D82A}">
                    <a16:rowId xmlns:a16="http://schemas.microsoft.com/office/drawing/2014/main" val="2968135490"/>
                  </a:ext>
                </a:extLst>
              </a:tr>
              <a:tr h="1304925">
                <a:tc>
                  <a:txBody>
                    <a:bodyPr/>
                    <a:lstStyle/>
                    <a:p>
                      <a:pPr algn="ctr" fontAlgn="base"/>
                      <a:r>
                        <a:rPr lang="en-US" sz="1800" dirty="0">
                          <a:effectLst/>
                        </a:rPr>
                        <a:t>'a'​</a:t>
                      </a:r>
                      <a:endParaRPr lang="en-US" dirty="0">
                        <a:effectLst/>
                      </a:endParaRPr>
                    </a:p>
                  </a:txBody>
                  <a:tcPr/>
                </a:tc>
                <a:tc>
                  <a:txBody>
                    <a:bodyPr/>
                    <a:lstStyle/>
                    <a:p>
                      <a:pPr algn="ctr" fontAlgn="base"/>
                      <a:r>
                        <a:rPr lang="en-US" sz="1800" dirty="0">
                          <a:effectLst/>
                        </a:rPr>
                        <a:t>'ab'​</a:t>
                      </a:r>
                      <a:endParaRPr lang="en-US" dirty="0">
                        <a:effectLst/>
                      </a:endParaRPr>
                    </a:p>
                  </a:txBody>
                  <a:tcPr/>
                </a:tc>
                <a:tc>
                  <a:txBody>
                    <a:bodyPr/>
                    <a:lstStyle/>
                    <a:p>
                      <a:pPr algn="ctr" fontAlgn="base"/>
                      <a:r>
                        <a:rPr lang="en-US" sz="1800" dirty="0">
                          <a:effectLst/>
                        </a:rPr>
                        <a:t>append​</a:t>
                      </a:r>
                      <a:endParaRPr lang="en-US" dirty="0">
                        <a:effectLst/>
                      </a:endParaRPr>
                    </a:p>
                  </a:txBody>
                  <a:tcPr/>
                </a:tc>
                <a:tc>
                  <a:txBody>
                    <a:bodyPr/>
                    <a:lstStyle/>
                    <a:p>
                      <a:pPr marL="342900" lvl="0" indent="-342900" fontAlgn="base">
                        <a:buFont typeface="Wingdings" panose="020B0604020202020204" pitchFamily="34" charset="0"/>
                        <a:buChar char="v"/>
                      </a:pPr>
                      <a:r>
                        <a:rPr lang="en-US" sz="2000" dirty="0">
                          <a:effectLst/>
                        </a:rPr>
                        <a:t>File is in write only mode​</a:t>
                      </a:r>
                      <a:endParaRPr lang="en-US" sz="1600" dirty="0">
                        <a:effectLst/>
                      </a:endParaRPr>
                    </a:p>
                    <a:p>
                      <a:pPr marL="342900" lvl="0" indent="-342900" fontAlgn="base">
                        <a:buFont typeface="Wingdings" panose="020B0604020202020204" pitchFamily="34" charset="0"/>
                        <a:buChar char="v"/>
                      </a:pPr>
                      <a:r>
                        <a:rPr lang="en-US" sz="2000" dirty="0">
                          <a:effectLst/>
                        </a:rPr>
                        <a:t>If the file exists, the data in the file is retained and new data being written will be appended to the end​</a:t>
                      </a:r>
                      <a:endParaRPr lang="en-US" sz="1600" dirty="0">
                        <a:effectLst/>
                      </a:endParaRPr>
                    </a:p>
                    <a:p>
                      <a:pPr marL="342900" lvl="0" indent="-342900" fontAlgn="base">
                        <a:buFont typeface="Wingdings" panose="020B0604020202020204" pitchFamily="34" charset="0"/>
                        <a:buChar char="v"/>
                      </a:pPr>
                      <a:r>
                        <a:rPr lang="en-US" sz="2000" dirty="0">
                          <a:effectLst/>
                        </a:rPr>
                        <a:t>If the file doesn't exist, Python will create a new file​</a:t>
                      </a:r>
                      <a:endParaRPr lang="en-US" sz="1600" dirty="0">
                        <a:effectLst/>
                        <a:latin typeface="Arial" panose="020B0604020202020204" pitchFamily="34" charset="0"/>
                      </a:endParaRPr>
                    </a:p>
                  </a:txBody>
                  <a:tcPr/>
                </a:tc>
                <a:extLst>
                  <a:ext uri="{0D108BD9-81ED-4DB2-BD59-A6C34878D82A}">
                    <a16:rowId xmlns:a16="http://schemas.microsoft.com/office/drawing/2014/main" val="3475669757"/>
                  </a:ext>
                </a:extLst>
              </a:tr>
              <a:tr h="714375">
                <a:tc>
                  <a:txBody>
                    <a:bodyPr/>
                    <a:lstStyle/>
                    <a:p>
                      <a:pPr algn="ctr" fontAlgn="base"/>
                      <a:r>
                        <a:rPr lang="en-US" sz="1800" dirty="0">
                          <a:effectLst/>
                        </a:rPr>
                        <a:t>'r+'​</a:t>
                      </a:r>
                      <a:endParaRPr lang="en-US" dirty="0">
                        <a:effectLst/>
                      </a:endParaRPr>
                    </a:p>
                  </a:txBody>
                  <a:tcPr/>
                </a:tc>
                <a:tc>
                  <a:txBody>
                    <a:bodyPr/>
                    <a:lstStyle/>
                    <a:p>
                      <a:pPr algn="ctr" fontAlgn="base"/>
                      <a:r>
                        <a:rPr lang="en-US" sz="1800" dirty="0">
                          <a:effectLst/>
                        </a:rPr>
                        <a:t>'</a:t>
                      </a:r>
                      <a:r>
                        <a:rPr lang="en-US" sz="1800" dirty="0" err="1">
                          <a:effectLst/>
                        </a:rPr>
                        <a:t>r+b</a:t>
                      </a:r>
                      <a:r>
                        <a:rPr lang="en-US" sz="1800" dirty="0">
                          <a:effectLst/>
                        </a:rPr>
                        <a:t>' or '</a:t>
                      </a:r>
                      <a:r>
                        <a:rPr lang="en-US" sz="1800" dirty="0" err="1">
                          <a:effectLst/>
                        </a:rPr>
                        <a:t>rb</a:t>
                      </a:r>
                      <a:r>
                        <a:rPr lang="en-US" sz="1800" dirty="0">
                          <a:effectLst/>
                        </a:rPr>
                        <a:t>+'​</a:t>
                      </a:r>
                      <a:endParaRPr lang="en-US" dirty="0">
                        <a:effectLst/>
                      </a:endParaRPr>
                    </a:p>
                  </a:txBody>
                  <a:tcPr/>
                </a:tc>
                <a:tc>
                  <a:txBody>
                    <a:bodyPr/>
                    <a:lstStyle/>
                    <a:p>
                      <a:pPr algn="ctr" fontAlgn="base"/>
                      <a:r>
                        <a:rPr lang="en-US" sz="1800" dirty="0">
                          <a:effectLst/>
                        </a:rPr>
                        <a:t>read and write​</a:t>
                      </a:r>
                      <a:endParaRPr lang="en-US" dirty="0">
                        <a:effectLst/>
                      </a:endParaRPr>
                    </a:p>
                  </a:txBody>
                  <a:tcPr/>
                </a:tc>
                <a:tc>
                  <a:txBody>
                    <a:bodyPr/>
                    <a:lstStyle/>
                    <a:p>
                      <a:pPr marL="342900" lvl="0" indent="-342900" fontAlgn="base">
                        <a:buFont typeface="Wingdings" panose="020B0604020202020204" pitchFamily="34" charset="0"/>
                        <a:buChar char="v"/>
                      </a:pPr>
                      <a:r>
                        <a:rPr lang="en-US" sz="2000" dirty="0">
                          <a:effectLst/>
                        </a:rPr>
                        <a:t>File must exist otherwise error is raised​</a:t>
                      </a:r>
                      <a:endParaRPr lang="en-US" sz="1600" dirty="0">
                        <a:effectLst/>
                      </a:endParaRPr>
                    </a:p>
                    <a:p>
                      <a:pPr marL="342900" lvl="0" indent="-342900" fontAlgn="base">
                        <a:buFont typeface="Wingdings" panose="020B0604020202020204" pitchFamily="34" charset="0"/>
                        <a:buChar char="v"/>
                      </a:pPr>
                      <a:r>
                        <a:rPr lang="en-US" sz="2000" dirty="0">
                          <a:effectLst/>
                        </a:rPr>
                        <a:t>Both reading and writing operations can take place​</a:t>
                      </a:r>
                      <a:endParaRPr lang="en-US" sz="1600" dirty="0">
                        <a:effectLst/>
                        <a:latin typeface="Arial" panose="020B0604020202020204" pitchFamily="34" charset="0"/>
                      </a:endParaRPr>
                    </a:p>
                  </a:txBody>
                  <a:tcPr/>
                </a:tc>
                <a:extLst>
                  <a:ext uri="{0D108BD9-81ED-4DB2-BD59-A6C34878D82A}">
                    <a16:rowId xmlns:a16="http://schemas.microsoft.com/office/drawing/2014/main" val="3015572443"/>
                  </a:ext>
                </a:extLst>
              </a:tr>
              <a:tr h="1019175">
                <a:tc>
                  <a:txBody>
                    <a:bodyPr/>
                    <a:lstStyle/>
                    <a:p>
                      <a:pPr algn="ctr" fontAlgn="base"/>
                      <a:r>
                        <a:rPr lang="en-US" sz="1800" dirty="0">
                          <a:effectLst/>
                        </a:rPr>
                        <a:t>'w+'​</a:t>
                      </a:r>
                      <a:endParaRPr lang="en-US" dirty="0">
                        <a:effectLst/>
                      </a:endParaRPr>
                    </a:p>
                  </a:txBody>
                  <a:tcPr/>
                </a:tc>
                <a:tc>
                  <a:txBody>
                    <a:bodyPr/>
                    <a:lstStyle/>
                    <a:p>
                      <a:pPr algn="ctr" fontAlgn="base"/>
                      <a:r>
                        <a:rPr lang="en-US" sz="1800" dirty="0">
                          <a:effectLst/>
                        </a:rPr>
                        <a:t>'</a:t>
                      </a:r>
                      <a:r>
                        <a:rPr lang="en-US" sz="1800" dirty="0" err="1">
                          <a:effectLst/>
                        </a:rPr>
                        <a:t>w+b</a:t>
                      </a:r>
                      <a:r>
                        <a:rPr lang="en-US" sz="1800" dirty="0">
                          <a:effectLst/>
                        </a:rPr>
                        <a:t>' or '</a:t>
                      </a:r>
                      <a:r>
                        <a:rPr lang="en-US" sz="1800" dirty="0" err="1">
                          <a:effectLst/>
                        </a:rPr>
                        <a:t>wb</a:t>
                      </a:r>
                      <a:r>
                        <a:rPr lang="en-US" sz="1800" dirty="0">
                          <a:effectLst/>
                        </a:rPr>
                        <a:t>+'​</a:t>
                      </a:r>
                      <a:endParaRPr lang="en-US" dirty="0">
                        <a:effectLst/>
                      </a:endParaRPr>
                    </a:p>
                  </a:txBody>
                  <a:tcPr/>
                </a:tc>
                <a:tc>
                  <a:txBody>
                    <a:bodyPr/>
                    <a:lstStyle/>
                    <a:p>
                      <a:pPr algn="ctr" fontAlgn="base"/>
                      <a:r>
                        <a:rPr lang="en-US" sz="1800" dirty="0">
                          <a:effectLst/>
                        </a:rPr>
                        <a:t>write and read​</a:t>
                      </a:r>
                      <a:endParaRPr lang="en-US" dirty="0">
                        <a:effectLst/>
                      </a:endParaRPr>
                    </a:p>
                  </a:txBody>
                  <a:tcPr/>
                </a:tc>
                <a:tc>
                  <a:txBody>
                    <a:bodyPr/>
                    <a:lstStyle/>
                    <a:p>
                      <a:pPr marL="342900" lvl="0" indent="-342900" fontAlgn="base">
                        <a:buFont typeface="Wingdings" panose="020B0604020202020204" pitchFamily="34" charset="0"/>
                        <a:buChar char="v"/>
                      </a:pPr>
                      <a:r>
                        <a:rPr lang="en-US" sz="2000" dirty="0">
                          <a:effectLst/>
                        </a:rPr>
                        <a:t>File is created if it doesn't exist​</a:t>
                      </a:r>
                      <a:endParaRPr lang="en-US" sz="1600" dirty="0">
                        <a:effectLst/>
                      </a:endParaRPr>
                    </a:p>
                    <a:p>
                      <a:pPr marL="342900" lvl="0" indent="-342900" fontAlgn="base">
                        <a:buFont typeface="Wingdings" panose="020B0604020202020204" pitchFamily="34" charset="0"/>
                        <a:buChar char="v"/>
                      </a:pPr>
                      <a:r>
                        <a:rPr lang="en-US" sz="2000" dirty="0">
                          <a:effectLst/>
                        </a:rPr>
                        <a:t>If file exists, file is truncated​</a:t>
                      </a:r>
                      <a:endParaRPr lang="en-US" sz="1600" dirty="0">
                        <a:effectLst/>
                      </a:endParaRPr>
                    </a:p>
                    <a:p>
                      <a:pPr marL="342900" lvl="0" indent="-342900" fontAlgn="base">
                        <a:buFont typeface="Wingdings" panose="020B0604020202020204" pitchFamily="34" charset="0"/>
                        <a:buChar char="v"/>
                      </a:pPr>
                      <a:r>
                        <a:rPr lang="en-US" sz="2000" dirty="0">
                          <a:effectLst/>
                        </a:rPr>
                        <a:t>Both reading and writing operations can take place​</a:t>
                      </a:r>
                      <a:endParaRPr lang="en-US" sz="1600" dirty="0">
                        <a:effectLst/>
                        <a:latin typeface="Arial" panose="020B0604020202020204" pitchFamily="34" charset="0"/>
                      </a:endParaRPr>
                    </a:p>
                  </a:txBody>
                  <a:tcPr/>
                </a:tc>
                <a:extLst>
                  <a:ext uri="{0D108BD9-81ED-4DB2-BD59-A6C34878D82A}">
                    <a16:rowId xmlns:a16="http://schemas.microsoft.com/office/drawing/2014/main" val="3236776938"/>
                  </a:ext>
                </a:extLst>
              </a:tr>
              <a:tr h="1092679">
                <a:tc>
                  <a:txBody>
                    <a:bodyPr/>
                    <a:lstStyle/>
                    <a:p>
                      <a:pPr algn="ctr" fontAlgn="base"/>
                      <a:r>
                        <a:rPr lang="en-US" sz="1800" dirty="0">
                          <a:effectLst/>
                        </a:rPr>
                        <a:t>'a+'​</a:t>
                      </a:r>
                      <a:endParaRPr lang="en-US" dirty="0">
                        <a:effectLst/>
                      </a:endParaRPr>
                    </a:p>
                  </a:txBody>
                  <a:tcPr/>
                </a:tc>
                <a:tc>
                  <a:txBody>
                    <a:bodyPr/>
                    <a:lstStyle/>
                    <a:p>
                      <a:pPr algn="ctr" fontAlgn="base"/>
                      <a:r>
                        <a:rPr lang="en-US" sz="1800" dirty="0">
                          <a:effectLst/>
                        </a:rPr>
                        <a:t>'</a:t>
                      </a:r>
                      <a:r>
                        <a:rPr lang="en-US" sz="1800" dirty="0" err="1">
                          <a:effectLst/>
                        </a:rPr>
                        <a:t>a+b</a:t>
                      </a:r>
                      <a:r>
                        <a:rPr lang="en-US" sz="1800" dirty="0">
                          <a:effectLst/>
                        </a:rPr>
                        <a:t>' or 'ab+'​</a:t>
                      </a:r>
                      <a:endParaRPr lang="en-US" dirty="0">
                        <a:effectLst/>
                      </a:endParaRPr>
                    </a:p>
                  </a:txBody>
                  <a:tcPr/>
                </a:tc>
                <a:tc>
                  <a:txBody>
                    <a:bodyPr/>
                    <a:lstStyle/>
                    <a:p>
                      <a:pPr algn="ctr" fontAlgn="base"/>
                      <a:r>
                        <a:rPr lang="en-US" sz="1800" dirty="0">
                          <a:effectLst/>
                        </a:rPr>
                        <a:t>write and read​</a:t>
                      </a:r>
                      <a:endParaRPr lang="en-US" dirty="0">
                        <a:effectLst/>
                      </a:endParaRPr>
                    </a:p>
                  </a:txBody>
                  <a:tcPr/>
                </a:tc>
                <a:tc>
                  <a:txBody>
                    <a:bodyPr/>
                    <a:lstStyle/>
                    <a:p>
                      <a:pPr marL="342900" lvl="0" indent="-342900" fontAlgn="base">
                        <a:buFont typeface="Wingdings" panose="020B0604020202020204" pitchFamily="34" charset="0"/>
                        <a:buChar char="v"/>
                      </a:pPr>
                      <a:r>
                        <a:rPr lang="en-US" sz="2000" dirty="0">
                          <a:effectLst/>
                        </a:rPr>
                        <a:t>File is created if does not exist​</a:t>
                      </a:r>
                      <a:endParaRPr lang="en-US" sz="1600" dirty="0">
                        <a:effectLst/>
                      </a:endParaRPr>
                    </a:p>
                    <a:p>
                      <a:pPr marL="342900" lvl="0" indent="-342900" fontAlgn="base">
                        <a:buFont typeface="Wingdings" panose="020B0604020202020204" pitchFamily="34" charset="0"/>
                        <a:buChar char="v"/>
                      </a:pPr>
                      <a:r>
                        <a:rPr lang="en-US" sz="2000" dirty="0">
                          <a:effectLst/>
                        </a:rPr>
                        <a:t>If file exists, files existing data is returned new data is appended​</a:t>
                      </a:r>
                      <a:endParaRPr lang="en-US" sz="1600" dirty="0">
                        <a:effectLst/>
                      </a:endParaRPr>
                    </a:p>
                    <a:p>
                      <a:pPr marL="342900" lvl="0" indent="-342900" fontAlgn="base">
                        <a:buFont typeface="Wingdings" panose="020B0604020202020204" pitchFamily="34" charset="0"/>
                        <a:buChar char="v"/>
                      </a:pPr>
                      <a:r>
                        <a:rPr lang="en-US" sz="2000" dirty="0">
                          <a:effectLst/>
                        </a:rPr>
                        <a:t>Both reading and writing operations can take place​</a:t>
                      </a:r>
                      <a:endParaRPr lang="en-US" sz="1600" dirty="0">
                        <a:effectLst/>
                        <a:latin typeface="Arial" panose="020B0604020202020204" pitchFamily="34" charset="0"/>
                      </a:endParaRPr>
                    </a:p>
                  </a:txBody>
                  <a:tcPr/>
                </a:tc>
                <a:extLst>
                  <a:ext uri="{0D108BD9-81ED-4DB2-BD59-A6C34878D82A}">
                    <a16:rowId xmlns:a16="http://schemas.microsoft.com/office/drawing/2014/main" val="4143847207"/>
                  </a:ext>
                </a:extLst>
              </a:tr>
            </a:tbl>
          </a:graphicData>
        </a:graphic>
      </p:graphicFrame>
      <p:pic>
        <p:nvPicPr>
          <p:cNvPr id="2" name="Picture 2">
            <a:extLst>
              <a:ext uri="{FF2B5EF4-FFF2-40B4-BE49-F238E27FC236}">
                <a16:creationId xmlns:a16="http://schemas.microsoft.com/office/drawing/2014/main" id="{2B958B8C-8D70-4809-AABC-9AC902DF39B8}"/>
              </a:ext>
            </a:extLst>
          </p:cNvPr>
          <p:cNvPicPr>
            <a:picLocks noChangeAspect="1"/>
          </p:cNvPicPr>
          <p:nvPr/>
        </p:nvPicPr>
        <p:blipFill>
          <a:blip r:embed="rId2"/>
          <a:stretch>
            <a:fillRect/>
          </a:stretch>
        </p:blipFill>
        <p:spPr>
          <a:xfrm>
            <a:off x="10811325" y="-4492"/>
            <a:ext cx="1381125" cy="857250"/>
          </a:xfrm>
          <a:prstGeom prst="rect">
            <a:avLst/>
          </a:prstGeom>
        </p:spPr>
      </p:pic>
    </p:spTree>
    <p:extLst>
      <p:ext uri="{BB962C8B-B14F-4D97-AF65-F5344CB8AC3E}">
        <p14:creationId xmlns:p14="http://schemas.microsoft.com/office/powerpoint/2010/main" val="23769479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31166" y="313427"/>
            <a:ext cx="10624867" cy="6032421"/>
          </a:xfrm>
          <a:prstGeom prst="rect">
            <a:avLst/>
          </a:prstGeom>
        </p:spPr>
        <p:txBody>
          <a:bodyPr wrap="square" lIns="91440" tIns="45720" rIns="91440" bIns="45720" anchor="t">
            <a:spAutoFit/>
          </a:bodyPr>
          <a:lstStyle/>
          <a:p>
            <a:r>
              <a:rPr lang="en-US" sz="3200" b="1" dirty="0">
                <a:solidFill>
                  <a:srgbClr val="FF0000"/>
                </a:solidFill>
              </a:rPr>
              <a:t>Closing Files:</a:t>
            </a:r>
          </a:p>
          <a:p>
            <a:endParaRPr lang="en-US" sz="1800" b="1" dirty="0">
              <a:solidFill>
                <a:srgbClr val="FF0000"/>
              </a:solidFill>
            </a:endParaRPr>
          </a:p>
          <a:p>
            <a:pPr marL="1714500" lvl="3" indent="-342900">
              <a:buFont typeface="Arial" panose="020B0604020202020204" pitchFamily="34" charset="0"/>
              <a:buChar char="•"/>
            </a:pPr>
            <a:r>
              <a:rPr lang="en-US" sz="2400" dirty="0"/>
              <a:t>An open file is closed by calling the </a:t>
            </a:r>
            <a:r>
              <a:rPr lang="en-US" sz="2400" b="1" dirty="0"/>
              <a:t>close( )</a:t>
            </a:r>
            <a:r>
              <a:rPr lang="en-US" sz="2400" dirty="0"/>
              <a:t> method of its file-object.</a:t>
            </a:r>
            <a:endParaRPr lang="en-US" sz="2400" dirty="0">
              <a:cs typeface="Calibri"/>
            </a:endParaRPr>
          </a:p>
          <a:p>
            <a:pPr marL="1714500" lvl="3" indent="-342900">
              <a:buFont typeface="Arial" panose="020B0604020202020204" pitchFamily="34" charset="0"/>
              <a:buChar char="•"/>
            </a:pPr>
            <a:r>
              <a:rPr lang="en-US" sz="2400" dirty="0"/>
              <a:t>In Python, files are automatically closed at the end of the program . </a:t>
            </a:r>
            <a:endParaRPr lang="en-US" sz="2400" dirty="0">
              <a:cs typeface="Calibri"/>
            </a:endParaRPr>
          </a:p>
          <a:p>
            <a:pPr marL="1714500" lvl="3" indent="-342900">
              <a:buFont typeface="Arial" panose="020B0604020202020204" pitchFamily="34" charset="0"/>
              <a:buChar char="•"/>
            </a:pPr>
            <a:endParaRPr lang="en-US" sz="2400" dirty="0">
              <a:cs typeface="Calibri"/>
            </a:endParaRPr>
          </a:p>
          <a:p>
            <a:pPr lvl="6"/>
            <a:r>
              <a:rPr lang="en-US" sz="2400" b="1" dirty="0"/>
              <a:t>&lt;</a:t>
            </a:r>
            <a:r>
              <a:rPr lang="en-US" sz="2400" b="1" dirty="0" err="1"/>
              <a:t>fileHandle</a:t>
            </a:r>
            <a:r>
              <a:rPr lang="en-US" sz="2400" b="1" dirty="0"/>
              <a:t>&gt;.close( )</a:t>
            </a:r>
            <a:endParaRPr lang="en-US" sz="2400" b="1" dirty="0">
              <a:cs typeface="Calibri"/>
            </a:endParaRPr>
          </a:p>
          <a:p>
            <a:pPr marL="1714500" lvl="3" indent="-342900">
              <a:buFont typeface="Arial" panose="020B0604020202020204" pitchFamily="34" charset="0"/>
              <a:buChar char="•"/>
            </a:pPr>
            <a:endParaRPr lang="en-US" sz="2400" dirty="0">
              <a:cs typeface="Calibri"/>
            </a:endParaRPr>
          </a:p>
          <a:p>
            <a:pPr marL="1714500" lvl="3" indent="-342900">
              <a:buFont typeface="Arial" panose="020B0604020202020204" pitchFamily="34" charset="0"/>
              <a:buChar char="•"/>
            </a:pPr>
            <a:r>
              <a:rPr lang="en-US" sz="2400" dirty="0"/>
              <a:t>For instance, if a file Master.txt is opened via file-handle </a:t>
            </a:r>
            <a:r>
              <a:rPr lang="en-US" sz="2400" b="1" dirty="0" err="1"/>
              <a:t>outfile</a:t>
            </a:r>
            <a:r>
              <a:rPr lang="en-US" sz="2400" dirty="0"/>
              <a:t>, it may be closed by the following statement :</a:t>
            </a:r>
            <a:endParaRPr lang="en-US" sz="2400" dirty="0">
              <a:cs typeface="Calibri"/>
            </a:endParaRPr>
          </a:p>
          <a:p>
            <a:pPr lvl="5"/>
            <a:endParaRPr lang="en-US" sz="2400" dirty="0">
              <a:cs typeface="Calibri"/>
            </a:endParaRPr>
          </a:p>
          <a:p>
            <a:pPr lvl="5"/>
            <a:r>
              <a:rPr lang="en-US" sz="2400" b="1" dirty="0">
                <a:cs typeface="Calibri"/>
              </a:rPr>
              <a:t>	</a:t>
            </a:r>
            <a:r>
              <a:rPr lang="en-US" sz="2400" b="1" dirty="0" err="1"/>
              <a:t>outfile.close</a:t>
            </a:r>
            <a:r>
              <a:rPr lang="en-US" sz="2400" b="1" dirty="0"/>
              <a:t>( ) </a:t>
            </a:r>
            <a:r>
              <a:rPr lang="en-US" sz="2400" dirty="0"/>
              <a:t>         </a:t>
            </a:r>
            <a:endParaRPr lang="en-US" sz="2400" dirty="0">
              <a:cs typeface="Calibri"/>
            </a:endParaRPr>
          </a:p>
          <a:p>
            <a:pPr marL="1714500" lvl="3" indent="-342900">
              <a:buFont typeface="Arial" panose="020B0604020202020204" pitchFamily="34" charset="0"/>
              <a:buChar char="•"/>
            </a:pPr>
            <a:endParaRPr lang="en-US" sz="2400" dirty="0">
              <a:cs typeface="Calibri"/>
            </a:endParaRPr>
          </a:p>
          <a:p>
            <a:pPr marL="1714500" lvl="3" indent="-342900">
              <a:buFont typeface="Arial" panose="020B0604020202020204" pitchFamily="34" charset="0"/>
              <a:buChar char="•"/>
            </a:pPr>
            <a:r>
              <a:rPr lang="en-US" sz="2400" dirty="0"/>
              <a:t>The </a:t>
            </a:r>
            <a:r>
              <a:rPr lang="en-US" sz="2400" b="1" dirty="0"/>
              <a:t>close( )</a:t>
            </a:r>
            <a:r>
              <a:rPr lang="en-US" sz="2400" dirty="0"/>
              <a:t> must be used with file handle.</a:t>
            </a:r>
            <a:endParaRPr lang="en-US" sz="2400" dirty="0">
              <a:cs typeface="Calibri"/>
            </a:endParaRPr>
          </a:p>
          <a:p>
            <a:pPr marL="1714500" lvl="3" indent="-342900">
              <a:buFont typeface="Arial" panose="020B0604020202020204" pitchFamily="34" charset="0"/>
              <a:buChar char="•"/>
            </a:pPr>
            <a:endParaRPr lang="en-US" sz="2400" dirty="0">
              <a:cs typeface="Calibri"/>
            </a:endParaRPr>
          </a:p>
          <a:p>
            <a:pPr marL="1714500" lvl="3" indent="-342900">
              <a:buFont typeface="Arial" panose="020B0604020202020204" pitchFamily="34" charset="0"/>
              <a:buChar char="•"/>
            </a:pPr>
            <a:r>
              <a:rPr lang="en-US" sz="2400" b="1" dirty="0"/>
              <a:t>open( )</a:t>
            </a:r>
            <a:r>
              <a:rPr lang="en-US" sz="2400" dirty="0"/>
              <a:t> is a built-in function (used standalone) while </a:t>
            </a:r>
            <a:r>
              <a:rPr lang="en-US" sz="2400" b="1" dirty="0"/>
              <a:t>close( )</a:t>
            </a:r>
            <a:r>
              <a:rPr lang="en-US" sz="2400" dirty="0"/>
              <a:t> is a method used with file-handle object.</a:t>
            </a:r>
            <a:endParaRPr lang="en-US" sz="2400" dirty="0">
              <a:cs typeface="Calibri"/>
            </a:endParaRPr>
          </a:p>
        </p:txBody>
      </p:sp>
      <p:pic>
        <p:nvPicPr>
          <p:cNvPr id="4" name="Picture 2">
            <a:extLst>
              <a:ext uri="{FF2B5EF4-FFF2-40B4-BE49-F238E27FC236}">
                <a16:creationId xmlns:a16="http://schemas.microsoft.com/office/drawing/2014/main" id="{F6FBA3BB-6477-4746-82AE-A52BEF44B51D}"/>
              </a:ext>
            </a:extLst>
          </p:cNvPr>
          <p:cNvPicPr>
            <a:picLocks noChangeAspect="1"/>
          </p:cNvPicPr>
          <p:nvPr/>
        </p:nvPicPr>
        <p:blipFill>
          <a:blip r:embed="rId2"/>
          <a:stretch>
            <a:fillRect/>
          </a:stretch>
        </p:blipFill>
        <p:spPr>
          <a:xfrm>
            <a:off x="10811325" y="-4492"/>
            <a:ext cx="1381125" cy="857250"/>
          </a:xfrm>
          <a:prstGeom prst="rect">
            <a:avLst/>
          </a:prstGeom>
        </p:spPr>
      </p:pic>
    </p:spTree>
    <p:extLst>
      <p:ext uri="{BB962C8B-B14F-4D97-AF65-F5344CB8AC3E}">
        <p14:creationId xmlns:p14="http://schemas.microsoft.com/office/powerpoint/2010/main" val="20228056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AF51602-B77C-4FAE-81F7-CEEAB20CADB4}"/>
              </a:ext>
            </a:extLst>
          </p:cNvPr>
          <p:cNvSpPr txBox="1"/>
          <p:nvPr/>
        </p:nvSpPr>
        <p:spPr>
          <a:xfrm>
            <a:off x="871268" y="885645"/>
            <a:ext cx="399403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rgbClr val="FF0000"/>
                </a:solidFill>
                <a:cs typeface="Calibri"/>
              </a:rPr>
              <a:t>Session Review:</a:t>
            </a:r>
          </a:p>
        </p:txBody>
      </p:sp>
      <p:pic>
        <p:nvPicPr>
          <p:cNvPr id="7" name="Picture 2">
            <a:extLst>
              <a:ext uri="{FF2B5EF4-FFF2-40B4-BE49-F238E27FC236}">
                <a16:creationId xmlns:a16="http://schemas.microsoft.com/office/drawing/2014/main" id="{75E56AC8-EAF1-4924-B022-5B5120F39291}"/>
              </a:ext>
            </a:extLst>
          </p:cNvPr>
          <p:cNvPicPr>
            <a:picLocks noChangeAspect="1"/>
          </p:cNvPicPr>
          <p:nvPr/>
        </p:nvPicPr>
        <p:blipFill>
          <a:blip r:embed="rId2"/>
          <a:stretch>
            <a:fillRect/>
          </a:stretch>
        </p:blipFill>
        <p:spPr>
          <a:xfrm>
            <a:off x="10811325" y="-4492"/>
            <a:ext cx="1381125" cy="857250"/>
          </a:xfrm>
          <a:prstGeom prst="rect">
            <a:avLst/>
          </a:prstGeom>
        </p:spPr>
      </p:pic>
      <p:sp>
        <p:nvSpPr>
          <p:cNvPr id="6" name="TextBox 5">
            <a:extLst>
              <a:ext uri="{FF2B5EF4-FFF2-40B4-BE49-F238E27FC236}">
                <a16:creationId xmlns:a16="http://schemas.microsoft.com/office/drawing/2014/main" id="{B560EF58-CA70-4D6D-9EAD-CE3DD3D9F288}"/>
              </a:ext>
            </a:extLst>
          </p:cNvPr>
          <p:cNvSpPr txBox="1"/>
          <p:nvPr/>
        </p:nvSpPr>
        <p:spPr>
          <a:xfrm>
            <a:off x="2754702" y="1618891"/>
            <a:ext cx="5690558" cy="442089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a:buChar char="•"/>
            </a:pPr>
            <a:r>
              <a:rPr lang="en-US" sz="2400" dirty="0"/>
              <a:t>Files and Types</a:t>
            </a:r>
            <a:endParaRPr lang="en-US" dirty="0"/>
          </a:p>
          <a:p>
            <a:pPr marL="342900" indent="-342900">
              <a:lnSpc>
                <a:spcPct val="200000"/>
              </a:lnSpc>
              <a:buFont typeface="Arial"/>
              <a:buChar char="•"/>
            </a:pPr>
            <a:r>
              <a:rPr lang="en-US" sz="2400" dirty="0">
                <a:cs typeface="Calibri"/>
              </a:rPr>
              <a:t>Basic Operations</a:t>
            </a:r>
          </a:p>
          <a:p>
            <a:pPr marL="342900" indent="-342900">
              <a:lnSpc>
                <a:spcPct val="200000"/>
              </a:lnSpc>
              <a:buFont typeface="Arial"/>
              <a:buChar char="•"/>
            </a:pPr>
            <a:r>
              <a:rPr lang="en-US" sz="2400" dirty="0">
                <a:cs typeface="Calibri"/>
              </a:rPr>
              <a:t>Opening a file</a:t>
            </a:r>
          </a:p>
          <a:p>
            <a:pPr marL="342900" indent="-342900">
              <a:lnSpc>
                <a:spcPct val="200000"/>
              </a:lnSpc>
              <a:buFont typeface="Arial"/>
              <a:buChar char="•"/>
            </a:pPr>
            <a:r>
              <a:rPr lang="en-US" sz="2400" dirty="0">
                <a:cs typeface="Calibri"/>
              </a:rPr>
              <a:t>File object</a:t>
            </a:r>
          </a:p>
          <a:p>
            <a:pPr marL="342900" indent="-342900">
              <a:lnSpc>
                <a:spcPct val="200000"/>
              </a:lnSpc>
              <a:buFont typeface="Arial"/>
              <a:buChar char="•"/>
            </a:pPr>
            <a:r>
              <a:rPr lang="en-US" sz="2400" dirty="0">
                <a:cs typeface="Calibri"/>
              </a:rPr>
              <a:t>Modes of Accessing</a:t>
            </a:r>
          </a:p>
          <a:p>
            <a:pPr marL="342900" indent="-342900">
              <a:lnSpc>
                <a:spcPct val="200000"/>
              </a:lnSpc>
              <a:buFont typeface="Arial"/>
              <a:buChar char="•"/>
            </a:pPr>
            <a:r>
              <a:rPr lang="en-US" sz="2400" dirty="0">
                <a:cs typeface="Calibri"/>
              </a:rPr>
              <a:t>Closing a file</a:t>
            </a:r>
          </a:p>
        </p:txBody>
      </p:sp>
    </p:spTree>
    <p:extLst>
      <p:ext uri="{BB962C8B-B14F-4D97-AF65-F5344CB8AC3E}">
        <p14:creationId xmlns:p14="http://schemas.microsoft.com/office/powerpoint/2010/main" val="2590997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05C26D5-865D-448F-94DF-26D34607AD23}"/>
              </a:ext>
            </a:extLst>
          </p:cNvPr>
          <p:cNvSpPr txBox="1"/>
          <p:nvPr/>
        </p:nvSpPr>
        <p:spPr>
          <a:xfrm>
            <a:off x="871268" y="885645"/>
            <a:ext cx="399403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rgbClr val="FF0000"/>
                </a:solidFill>
                <a:cs typeface="Calibri"/>
              </a:rPr>
              <a:t>Learning Outcomes:</a:t>
            </a:r>
          </a:p>
        </p:txBody>
      </p:sp>
      <p:sp>
        <p:nvSpPr>
          <p:cNvPr id="5" name="TextBox 4">
            <a:extLst>
              <a:ext uri="{FF2B5EF4-FFF2-40B4-BE49-F238E27FC236}">
                <a16:creationId xmlns:a16="http://schemas.microsoft.com/office/drawing/2014/main" id="{1870AC00-A0AC-425B-B4D6-981BE4025930}"/>
              </a:ext>
            </a:extLst>
          </p:cNvPr>
          <p:cNvSpPr txBox="1"/>
          <p:nvPr/>
        </p:nvSpPr>
        <p:spPr>
          <a:xfrm>
            <a:off x="2337759" y="1662022"/>
            <a:ext cx="8623539" cy="22048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a:buChar char="•"/>
            </a:pPr>
            <a:r>
              <a:rPr lang="en-US" sz="2400" dirty="0"/>
              <a:t>Students will learn about files and types.</a:t>
            </a:r>
            <a:endParaRPr lang="en-US" sz="2400" dirty="0">
              <a:cs typeface="Calibri"/>
            </a:endParaRPr>
          </a:p>
          <a:p>
            <a:pPr marL="342900" indent="-342900">
              <a:lnSpc>
                <a:spcPct val="200000"/>
              </a:lnSpc>
              <a:buFont typeface="Arial"/>
              <a:buChar char="•"/>
            </a:pPr>
            <a:r>
              <a:rPr lang="en-US" sz="2400" dirty="0">
                <a:cs typeface="Calibri"/>
              </a:rPr>
              <a:t>Learn basic operations with files</a:t>
            </a:r>
          </a:p>
          <a:p>
            <a:pPr marL="342900" indent="-342900">
              <a:lnSpc>
                <a:spcPct val="200000"/>
              </a:lnSpc>
              <a:buFont typeface="Arial"/>
              <a:buChar char="•"/>
            </a:pPr>
            <a:r>
              <a:rPr lang="en-US" sz="2400" dirty="0">
                <a:cs typeface="Calibri"/>
              </a:rPr>
              <a:t>Know the different modes of accessing files</a:t>
            </a:r>
          </a:p>
        </p:txBody>
      </p:sp>
      <p:pic>
        <p:nvPicPr>
          <p:cNvPr id="7" name="Picture 2">
            <a:extLst>
              <a:ext uri="{FF2B5EF4-FFF2-40B4-BE49-F238E27FC236}">
                <a16:creationId xmlns:a16="http://schemas.microsoft.com/office/drawing/2014/main" id="{6E9D5BFD-7114-48F3-8E77-2506B3E345DE}"/>
              </a:ext>
            </a:extLst>
          </p:cNvPr>
          <p:cNvPicPr>
            <a:picLocks noChangeAspect="1"/>
          </p:cNvPicPr>
          <p:nvPr/>
        </p:nvPicPr>
        <p:blipFill>
          <a:blip r:embed="rId2"/>
          <a:stretch>
            <a:fillRect/>
          </a:stretch>
        </p:blipFill>
        <p:spPr>
          <a:xfrm>
            <a:off x="10811325" y="-4492"/>
            <a:ext cx="1381125" cy="857250"/>
          </a:xfrm>
          <a:prstGeom prst="rect">
            <a:avLst/>
          </a:prstGeom>
        </p:spPr>
      </p:pic>
    </p:spTree>
    <p:extLst>
      <p:ext uri="{BB962C8B-B14F-4D97-AF65-F5344CB8AC3E}">
        <p14:creationId xmlns:p14="http://schemas.microsoft.com/office/powerpoint/2010/main" val="38415524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82E4C46-C6A2-4D7B-BE0B-020EA819E149}"/>
              </a:ext>
            </a:extLst>
          </p:cNvPr>
          <p:cNvSpPr txBox="1"/>
          <p:nvPr/>
        </p:nvSpPr>
        <p:spPr>
          <a:xfrm>
            <a:off x="871268" y="885645"/>
            <a:ext cx="399403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rgbClr val="FF0000"/>
                </a:solidFill>
                <a:cs typeface="Calibri"/>
              </a:rPr>
              <a:t>Assignment:</a:t>
            </a:r>
          </a:p>
        </p:txBody>
      </p:sp>
      <p:sp>
        <p:nvSpPr>
          <p:cNvPr id="4" name="TextBox 3">
            <a:extLst>
              <a:ext uri="{FF2B5EF4-FFF2-40B4-BE49-F238E27FC236}">
                <a16:creationId xmlns:a16="http://schemas.microsoft.com/office/drawing/2014/main" id="{02595E77-2670-449A-857F-BC4FF4570BFD}"/>
              </a:ext>
            </a:extLst>
          </p:cNvPr>
          <p:cNvSpPr txBox="1"/>
          <p:nvPr/>
        </p:nvSpPr>
        <p:spPr>
          <a:xfrm>
            <a:off x="2654061" y="1518249"/>
            <a:ext cx="8709803" cy="442089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a:buChar char="•"/>
            </a:pPr>
            <a:r>
              <a:rPr lang="en-US" sz="2400" dirty="0"/>
              <a:t>What are the different types of files?</a:t>
            </a:r>
            <a:endParaRPr lang="en-US" dirty="0"/>
          </a:p>
          <a:p>
            <a:pPr marL="342900" indent="-342900">
              <a:lnSpc>
                <a:spcPct val="200000"/>
              </a:lnSpc>
              <a:buFont typeface="Arial"/>
              <a:buChar char="•"/>
            </a:pPr>
            <a:r>
              <a:rPr lang="en-US" sz="2400" dirty="0">
                <a:cs typeface="Calibri"/>
              </a:rPr>
              <a:t>How do we open a file?</a:t>
            </a:r>
          </a:p>
          <a:p>
            <a:pPr marL="342900" indent="-342900">
              <a:lnSpc>
                <a:spcPct val="200000"/>
              </a:lnSpc>
              <a:buFont typeface="Arial"/>
              <a:buChar char="•"/>
            </a:pPr>
            <a:r>
              <a:rPr lang="en-US" sz="2400" dirty="0">
                <a:cs typeface="Calibri"/>
              </a:rPr>
              <a:t>Name some basic operation performed on files.</a:t>
            </a:r>
          </a:p>
          <a:p>
            <a:pPr marL="342900" indent="-342900">
              <a:lnSpc>
                <a:spcPct val="200000"/>
              </a:lnSpc>
              <a:buFont typeface="Arial"/>
              <a:buChar char="•"/>
            </a:pPr>
            <a:r>
              <a:rPr lang="en-US" sz="2400" dirty="0">
                <a:cs typeface="Calibri"/>
              </a:rPr>
              <a:t>Discuss some modes of accessing files.</a:t>
            </a:r>
          </a:p>
          <a:p>
            <a:pPr marL="342900" indent="-342900">
              <a:lnSpc>
                <a:spcPct val="200000"/>
              </a:lnSpc>
              <a:buFont typeface="Arial"/>
              <a:buChar char="•"/>
            </a:pPr>
            <a:r>
              <a:rPr lang="en-US" sz="2400" dirty="0">
                <a:cs typeface="Calibri"/>
              </a:rPr>
              <a:t>Differentiate between text file and binary file.</a:t>
            </a:r>
          </a:p>
          <a:p>
            <a:pPr marL="342900" indent="-342900">
              <a:lnSpc>
                <a:spcPct val="200000"/>
              </a:lnSpc>
              <a:buFont typeface="Arial"/>
              <a:buChar char="•"/>
            </a:pPr>
            <a:r>
              <a:rPr lang="en-US" sz="2400" dirty="0">
                <a:cs typeface="Calibri"/>
              </a:rPr>
              <a:t>What is a file handle?</a:t>
            </a:r>
          </a:p>
        </p:txBody>
      </p:sp>
      <p:pic>
        <p:nvPicPr>
          <p:cNvPr id="6" name="Picture 2">
            <a:extLst>
              <a:ext uri="{FF2B5EF4-FFF2-40B4-BE49-F238E27FC236}">
                <a16:creationId xmlns:a16="http://schemas.microsoft.com/office/drawing/2014/main" id="{E2DD5099-5C9F-4E1D-B9DA-D416525DB4E9}"/>
              </a:ext>
            </a:extLst>
          </p:cNvPr>
          <p:cNvPicPr>
            <a:picLocks noChangeAspect="1"/>
          </p:cNvPicPr>
          <p:nvPr/>
        </p:nvPicPr>
        <p:blipFill>
          <a:blip r:embed="rId2"/>
          <a:stretch>
            <a:fillRect/>
          </a:stretch>
        </p:blipFill>
        <p:spPr>
          <a:xfrm>
            <a:off x="10811325" y="-4492"/>
            <a:ext cx="1381125" cy="857250"/>
          </a:xfrm>
          <a:prstGeom prst="rect">
            <a:avLst/>
          </a:prstGeom>
        </p:spPr>
      </p:pic>
    </p:spTree>
    <p:extLst>
      <p:ext uri="{BB962C8B-B14F-4D97-AF65-F5344CB8AC3E}">
        <p14:creationId xmlns:p14="http://schemas.microsoft.com/office/powerpoint/2010/main" val="39960195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2145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dirty="0">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pic>
        <p:nvPicPr>
          <p:cNvPr id="2" name="Picture 2">
            <a:extLst>
              <a:ext uri="{FF2B5EF4-FFF2-40B4-BE49-F238E27FC236}">
                <a16:creationId xmlns:a16="http://schemas.microsoft.com/office/drawing/2014/main" id="{F106C763-63B5-4093-AB29-2A2ED66F2EEE}"/>
              </a:ext>
            </a:extLst>
          </p:cNvPr>
          <p:cNvPicPr>
            <a:picLocks noChangeAspect="1"/>
          </p:cNvPicPr>
          <p:nvPr/>
        </p:nvPicPr>
        <p:blipFill>
          <a:blip r:embed="rId3"/>
          <a:stretch>
            <a:fillRect/>
          </a:stretch>
        </p:blipFill>
        <p:spPr>
          <a:xfrm>
            <a:off x="10811325" y="-4492"/>
            <a:ext cx="1381125" cy="857250"/>
          </a:xfrm>
          <a:prstGeom prst="rect">
            <a:avLst/>
          </a:prstGeom>
        </p:spPr>
      </p:pic>
    </p:spTree>
    <p:extLst>
      <p:ext uri="{BB962C8B-B14F-4D97-AF65-F5344CB8AC3E}">
        <p14:creationId xmlns:p14="http://schemas.microsoft.com/office/powerpoint/2010/main" val="3621350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03AA23-511F-4D2C-A3A7-6F105CD6EB30}"/>
              </a:ext>
            </a:extLst>
          </p:cNvPr>
          <p:cNvSpPr txBox="1"/>
          <p:nvPr/>
        </p:nvSpPr>
        <p:spPr>
          <a:xfrm>
            <a:off x="871268" y="885645"/>
            <a:ext cx="399403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rgbClr val="FF0000"/>
                </a:solidFill>
                <a:cs typeface="Calibri"/>
              </a:rPr>
              <a:t>Sub Concepts:</a:t>
            </a:r>
          </a:p>
        </p:txBody>
      </p:sp>
      <p:sp>
        <p:nvSpPr>
          <p:cNvPr id="4" name="TextBox 3">
            <a:extLst>
              <a:ext uri="{FF2B5EF4-FFF2-40B4-BE49-F238E27FC236}">
                <a16:creationId xmlns:a16="http://schemas.microsoft.com/office/drawing/2014/main" id="{5BED3DA3-586F-4DC9-9DEC-FD4F1C2A3D41}"/>
              </a:ext>
            </a:extLst>
          </p:cNvPr>
          <p:cNvSpPr txBox="1"/>
          <p:nvPr/>
        </p:nvSpPr>
        <p:spPr>
          <a:xfrm>
            <a:off x="2754702" y="1618891"/>
            <a:ext cx="5690558" cy="442089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a:buChar char="•"/>
            </a:pPr>
            <a:r>
              <a:rPr lang="en-US" sz="2400" dirty="0"/>
              <a:t>Files and Types</a:t>
            </a:r>
            <a:endParaRPr lang="en-US" dirty="0"/>
          </a:p>
          <a:p>
            <a:pPr marL="342900" indent="-342900">
              <a:lnSpc>
                <a:spcPct val="200000"/>
              </a:lnSpc>
              <a:buFont typeface="Arial"/>
              <a:buChar char="•"/>
            </a:pPr>
            <a:r>
              <a:rPr lang="en-US" sz="2400" dirty="0">
                <a:cs typeface="Calibri"/>
              </a:rPr>
              <a:t>Basic Operations</a:t>
            </a:r>
          </a:p>
          <a:p>
            <a:pPr marL="342900" indent="-342900">
              <a:lnSpc>
                <a:spcPct val="200000"/>
              </a:lnSpc>
              <a:buFont typeface="Arial"/>
              <a:buChar char="•"/>
            </a:pPr>
            <a:r>
              <a:rPr lang="en-US" sz="2400" dirty="0">
                <a:cs typeface="Calibri"/>
              </a:rPr>
              <a:t>Opening a file</a:t>
            </a:r>
          </a:p>
          <a:p>
            <a:pPr marL="342900" indent="-342900">
              <a:lnSpc>
                <a:spcPct val="200000"/>
              </a:lnSpc>
              <a:buFont typeface="Arial"/>
              <a:buChar char="•"/>
            </a:pPr>
            <a:r>
              <a:rPr lang="en-US" sz="2400" dirty="0">
                <a:cs typeface="Calibri"/>
              </a:rPr>
              <a:t>File object</a:t>
            </a:r>
          </a:p>
          <a:p>
            <a:pPr marL="342900" indent="-342900">
              <a:lnSpc>
                <a:spcPct val="200000"/>
              </a:lnSpc>
              <a:buFont typeface="Arial"/>
              <a:buChar char="•"/>
            </a:pPr>
            <a:r>
              <a:rPr lang="en-US" sz="2400" dirty="0">
                <a:cs typeface="Calibri"/>
              </a:rPr>
              <a:t>Modes of Accessing</a:t>
            </a:r>
          </a:p>
          <a:p>
            <a:pPr marL="342900" indent="-342900">
              <a:lnSpc>
                <a:spcPct val="200000"/>
              </a:lnSpc>
              <a:buFont typeface="Arial"/>
              <a:buChar char="•"/>
            </a:pPr>
            <a:r>
              <a:rPr lang="en-US" sz="2400" dirty="0">
                <a:cs typeface="Calibri"/>
              </a:rPr>
              <a:t>Closing a file</a:t>
            </a:r>
          </a:p>
        </p:txBody>
      </p:sp>
      <p:pic>
        <p:nvPicPr>
          <p:cNvPr id="6" name="Picture 2">
            <a:extLst>
              <a:ext uri="{FF2B5EF4-FFF2-40B4-BE49-F238E27FC236}">
                <a16:creationId xmlns:a16="http://schemas.microsoft.com/office/drawing/2014/main" id="{9FE2185A-10D8-4C1C-BDBB-57C2BBEF5D9C}"/>
              </a:ext>
            </a:extLst>
          </p:cNvPr>
          <p:cNvPicPr>
            <a:picLocks noChangeAspect="1"/>
          </p:cNvPicPr>
          <p:nvPr/>
        </p:nvPicPr>
        <p:blipFill>
          <a:blip r:embed="rId2"/>
          <a:stretch>
            <a:fillRect/>
          </a:stretch>
        </p:blipFill>
        <p:spPr>
          <a:xfrm>
            <a:off x="10811325" y="-4492"/>
            <a:ext cx="1381125" cy="857250"/>
          </a:xfrm>
          <a:prstGeom prst="rect">
            <a:avLst/>
          </a:prstGeom>
        </p:spPr>
      </p:pic>
    </p:spTree>
    <p:extLst>
      <p:ext uri="{BB962C8B-B14F-4D97-AF65-F5344CB8AC3E}">
        <p14:creationId xmlns:p14="http://schemas.microsoft.com/office/powerpoint/2010/main" val="4185288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1926" y="424133"/>
            <a:ext cx="11591474" cy="5262979"/>
          </a:xfrm>
          <a:prstGeom prst="rect">
            <a:avLst/>
          </a:prstGeom>
        </p:spPr>
        <p:txBody>
          <a:bodyPr wrap="square" lIns="91440" tIns="45720" rIns="91440" bIns="45720" anchor="t">
            <a:spAutoFit/>
          </a:bodyPr>
          <a:lstStyle/>
          <a:p>
            <a:pPr>
              <a:lnSpc>
                <a:spcPct val="150000"/>
              </a:lnSpc>
            </a:pPr>
            <a:r>
              <a:rPr lang="en-US" sz="3200" b="1" dirty="0">
                <a:solidFill>
                  <a:srgbClr val="FF0000"/>
                </a:solidFill>
              </a:rPr>
              <a:t>File:</a:t>
            </a:r>
            <a:endParaRPr lang="en-US" dirty="0"/>
          </a:p>
          <a:p>
            <a:pPr>
              <a:lnSpc>
                <a:spcPct val="150000"/>
              </a:lnSpc>
            </a:pPr>
            <a:endParaRPr lang="en-IN" sz="2400" dirty="0">
              <a:solidFill>
                <a:srgbClr val="FF0000"/>
              </a:solidFill>
              <a:cs typeface="Calibri"/>
            </a:endParaRPr>
          </a:p>
          <a:p>
            <a:pPr marL="1714500" lvl="3" indent="-342900">
              <a:lnSpc>
                <a:spcPct val="150000"/>
              </a:lnSpc>
              <a:buFont typeface="Arial" panose="020B0604020202020204" pitchFamily="34" charset="0"/>
              <a:buChar char="•"/>
            </a:pPr>
            <a:r>
              <a:rPr lang="en-US" sz="2400" dirty="0"/>
              <a:t>A file is a bunch of bytes stored on some storage device like hard-disk, thumb-drive etc. </a:t>
            </a:r>
            <a:endParaRPr lang="en-US" sz="2400" dirty="0">
              <a:cs typeface="Calibri"/>
            </a:endParaRPr>
          </a:p>
          <a:p>
            <a:pPr marL="1714500" lvl="3" indent="-342900">
              <a:lnSpc>
                <a:spcPct val="150000"/>
              </a:lnSpc>
              <a:buFont typeface="Arial" panose="020B0604020202020204" pitchFamily="34" charset="0"/>
              <a:buChar char="•"/>
            </a:pPr>
            <a:r>
              <a:rPr lang="en-US" sz="2400" dirty="0"/>
              <a:t>Every programming language offers some provision to use and create files through programs. </a:t>
            </a:r>
            <a:endParaRPr lang="en-US" sz="2400" dirty="0">
              <a:cs typeface="Calibri"/>
            </a:endParaRPr>
          </a:p>
          <a:p>
            <a:pPr marL="1714500" lvl="3" indent="-342900">
              <a:lnSpc>
                <a:spcPct val="150000"/>
              </a:lnSpc>
              <a:buFont typeface="Arial" panose="020B0604020202020204" pitchFamily="34" charset="0"/>
              <a:buChar char="•"/>
            </a:pPr>
            <a:r>
              <a:rPr lang="en-US" sz="2400" dirty="0"/>
              <a:t>When a computer reads a file, it copies the file from storage device to memory.</a:t>
            </a:r>
          </a:p>
          <a:p>
            <a:pPr marL="1714500" lvl="3" indent="-342900">
              <a:lnSpc>
                <a:spcPct val="150000"/>
              </a:lnSpc>
              <a:buFont typeface="Arial" panose="020B0604020202020204" pitchFamily="34" charset="0"/>
              <a:buChar char="•"/>
            </a:pPr>
            <a:r>
              <a:rPr lang="en-US" sz="2400" dirty="0"/>
              <a:t>when it writes to a file, it transfers data from memory to the storage device.</a:t>
            </a:r>
            <a:endParaRPr lang="en-US" sz="2400" dirty="0">
              <a:cs typeface="Calibri"/>
            </a:endParaRPr>
          </a:p>
        </p:txBody>
      </p:sp>
      <p:pic>
        <p:nvPicPr>
          <p:cNvPr id="2" name="Picture 2">
            <a:extLst>
              <a:ext uri="{FF2B5EF4-FFF2-40B4-BE49-F238E27FC236}">
                <a16:creationId xmlns:a16="http://schemas.microsoft.com/office/drawing/2014/main" id="{E0FE28B7-C6BD-458D-B060-5D61EBBEBC87}"/>
              </a:ext>
            </a:extLst>
          </p:cNvPr>
          <p:cNvPicPr>
            <a:picLocks noChangeAspect="1"/>
          </p:cNvPicPr>
          <p:nvPr/>
        </p:nvPicPr>
        <p:blipFill>
          <a:blip r:embed="rId2"/>
          <a:stretch>
            <a:fillRect/>
          </a:stretch>
        </p:blipFill>
        <p:spPr>
          <a:xfrm>
            <a:off x="10811325" y="-4492"/>
            <a:ext cx="1381125" cy="857250"/>
          </a:xfrm>
          <a:prstGeom prst="rect">
            <a:avLst/>
          </a:prstGeom>
        </p:spPr>
      </p:pic>
    </p:spTree>
    <p:extLst>
      <p:ext uri="{BB962C8B-B14F-4D97-AF65-F5344CB8AC3E}">
        <p14:creationId xmlns:p14="http://schemas.microsoft.com/office/powerpoint/2010/main" val="330448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1EF9D75-1A6B-47C6-9550-D7FB1A2BBD47}"/>
              </a:ext>
            </a:extLst>
          </p:cNvPr>
          <p:cNvSpPr txBox="1"/>
          <p:nvPr/>
        </p:nvSpPr>
        <p:spPr>
          <a:xfrm>
            <a:off x="569344" y="454324"/>
            <a:ext cx="10722633" cy="458587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200000"/>
              </a:lnSpc>
            </a:pPr>
            <a:r>
              <a:rPr lang="en-US" sz="3200" b="1" dirty="0">
                <a:solidFill>
                  <a:srgbClr val="FF0000"/>
                </a:solidFill>
                <a:cs typeface="Segoe UI"/>
              </a:rPr>
              <a:t>Data Files:</a:t>
            </a:r>
            <a:endParaRPr lang="en-US" sz="3200" b="1" dirty="0">
              <a:cs typeface="Segoe UI"/>
            </a:endParaRPr>
          </a:p>
          <a:p>
            <a:pPr>
              <a:lnSpc>
                <a:spcPct val="200000"/>
              </a:lnSpc>
            </a:pPr>
            <a:r>
              <a:rPr lang="en-IN" dirty="0">
                <a:cs typeface="Segoe UI"/>
              </a:rPr>
              <a:t>​</a:t>
            </a:r>
          </a:p>
          <a:p>
            <a:pPr marL="1714500" lvl="3" indent="-342900">
              <a:lnSpc>
                <a:spcPct val="200000"/>
              </a:lnSpc>
              <a:buFont typeface="Arial" panose="020B0604020202020204" pitchFamily="34" charset="0"/>
              <a:buChar char="•"/>
            </a:pPr>
            <a:r>
              <a:rPr lang="en-US" sz="2400" dirty="0">
                <a:cs typeface="Segoe UI"/>
              </a:rPr>
              <a:t>The data files store data pertaining to a specific application. ​</a:t>
            </a:r>
          </a:p>
          <a:p>
            <a:pPr marL="1714500" lvl="3" indent="-342900">
              <a:lnSpc>
                <a:spcPct val="200000"/>
              </a:lnSpc>
              <a:buFont typeface="Arial" panose="020B0604020202020204" pitchFamily="34" charset="0"/>
              <a:buChar char="•"/>
            </a:pPr>
            <a:r>
              <a:rPr lang="en-US" sz="2400" dirty="0">
                <a:cs typeface="Segoe UI"/>
              </a:rPr>
              <a:t>The data files can be stored in two ways.​</a:t>
            </a:r>
          </a:p>
          <a:p>
            <a:pPr lvl="8">
              <a:lnSpc>
                <a:spcPct val="200000"/>
              </a:lnSpc>
              <a:buChar char="•"/>
            </a:pPr>
            <a:r>
              <a:rPr lang="en-US" sz="2400" dirty="0">
                <a:cs typeface="Arial"/>
              </a:rPr>
              <a:t>Text files                    ​</a:t>
            </a:r>
          </a:p>
          <a:p>
            <a:pPr lvl="8">
              <a:lnSpc>
                <a:spcPct val="200000"/>
              </a:lnSpc>
              <a:buChar char="•"/>
            </a:pPr>
            <a:r>
              <a:rPr lang="en-US" sz="2400" dirty="0">
                <a:cs typeface="Arial"/>
              </a:rPr>
              <a:t> Binary files</a:t>
            </a:r>
            <a:r>
              <a:rPr lang="en-IN" sz="2400" dirty="0">
                <a:cs typeface="Arial"/>
              </a:rPr>
              <a:t>​</a:t>
            </a:r>
          </a:p>
        </p:txBody>
      </p:sp>
      <p:pic>
        <p:nvPicPr>
          <p:cNvPr id="4" name="Picture 2">
            <a:extLst>
              <a:ext uri="{FF2B5EF4-FFF2-40B4-BE49-F238E27FC236}">
                <a16:creationId xmlns:a16="http://schemas.microsoft.com/office/drawing/2014/main" id="{1764A534-A77F-4ED2-BAA9-A578BC55953A}"/>
              </a:ext>
            </a:extLst>
          </p:cNvPr>
          <p:cNvPicPr>
            <a:picLocks noChangeAspect="1"/>
          </p:cNvPicPr>
          <p:nvPr/>
        </p:nvPicPr>
        <p:blipFill>
          <a:blip r:embed="rId2"/>
          <a:stretch>
            <a:fillRect/>
          </a:stretch>
        </p:blipFill>
        <p:spPr>
          <a:xfrm>
            <a:off x="10811325" y="-4492"/>
            <a:ext cx="1381125" cy="857250"/>
          </a:xfrm>
          <a:prstGeom prst="rect">
            <a:avLst/>
          </a:prstGeom>
        </p:spPr>
      </p:pic>
    </p:spTree>
    <p:extLst>
      <p:ext uri="{BB962C8B-B14F-4D97-AF65-F5344CB8AC3E}">
        <p14:creationId xmlns:p14="http://schemas.microsoft.com/office/powerpoint/2010/main" val="129542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2604" y="378125"/>
            <a:ext cx="11024557" cy="6067495"/>
          </a:xfrm>
          <a:prstGeom prst="rect">
            <a:avLst/>
          </a:prstGeom>
        </p:spPr>
        <p:txBody>
          <a:bodyPr wrap="square" lIns="91440" tIns="45720" rIns="91440" bIns="45720" anchor="t">
            <a:spAutoFit/>
          </a:bodyPr>
          <a:lstStyle/>
          <a:p>
            <a:pPr lvl="0"/>
            <a:r>
              <a:rPr lang="en-US" sz="3200" b="1" dirty="0">
                <a:solidFill>
                  <a:srgbClr val="FF0000"/>
                </a:solidFill>
              </a:rPr>
              <a:t>Text Files:</a:t>
            </a:r>
            <a:endParaRPr lang="en-US" sz="3200" b="1" dirty="0">
              <a:solidFill>
                <a:srgbClr val="FF0000"/>
              </a:solidFill>
              <a:cs typeface="Calibri"/>
            </a:endParaRPr>
          </a:p>
          <a:p>
            <a:pPr marL="1657350" lvl="3" indent="-285750">
              <a:lnSpc>
                <a:spcPct val="150000"/>
              </a:lnSpc>
              <a:buFont typeface="Arial" panose="020B0604020202020204" pitchFamily="34" charset="0"/>
              <a:buChar char="•"/>
            </a:pPr>
            <a:r>
              <a:rPr lang="en-US" sz="2400" dirty="0"/>
              <a:t>A text file stores information in ASCII or Unicode characters . </a:t>
            </a:r>
            <a:endParaRPr lang="en-US" sz="2400" dirty="0">
              <a:cs typeface="Calibri"/>
            </a:endParaRPr>
          </a:p>
          <a:p>
            <a:pPr marL="1657350" lvl="3" indent="-285750">
              <a:lnSpc>
                <a:spcPct val="150000"/>
              </a:lnSpc>
              <a:buFont typeface="Arial" panose="020B0604020202020204" pitchFamily="34" charset="0"/>
              <a:buChar char="•"/>
            </a:pPr>
            <a:r>
              <a:rPr lang="en-US" sz="2400" dirty="0"/>
              <a:t>Each line of text is terminated with a special character known as EOL. (End of line) character. </a:t>
            </a:r>
            <a:endParaRPr lang="en-US" sz="2400" dirty="0">
              <a:cs typeface="Calibri"/>
            </a:endParaRPr>
          </a:p>
          <a:p>
            <a:pPr marL="1657350" lvl="3" indent="-285750">
              <a:lnSpc>
                <a:spcPct val="150000"/>
              </a:lnSpc>
              <a:buFont typeface="Arial" panose="020B0604020202020204" pitchFamily="34" charset="0"/>
              <a:buChar char="•"/>
            </a:pPr>
            <a:r>
              <a:rPr lang="en-US" sz="2400" dirty="0"/>
              <a:t>Some internal translations take place when this EOL character is read or written. </a:t>
            </a:r>
            <a:endParaRPr lang="en-US" sz="2400" dirty="0">
              <a:cs typeface="Calibri"/>
            </a:endParaRPr>
          </a:p>
          <a:p>
            <a:pPr marL="1657350" lvl="3" indent="-285750">
              <a:lnSpc>
                <a:spcPct val="150000"/>
              </a:lnSpc>
              <a:buFont typeface="Arial" panose="020B0604020202020204" pitchFamily="34" charset="0"/>
              <a:buChar char="•"/>
            </a:pPr>
            <a:r>
              <a:rPr lang="en-US" sz="2400" dirty="0"/>
              <a:t>In Python, by default, this EOL character is the newline character (‘\n’) or carriage-return, newline combination (‘\r\n’).</a:t>
            </a:r>
            <a:endParaRPr lang="en-US" sz="2400" dirty="0">
              <a:cs typeface="Calibri"/>
            </a:endParaRPr>
          </a:p>
          <a:p>
            <a:pPr marL="1657350" lvl="3" indent="-285750">
              <a:lnSpc>
                <a:spcPct val="150000"/>
              </a:lnSpc>
              <a:buFont typeface="Arial" panose="020B0604020202020204" pitchFamily="34" charset="0"/>
              <a:buChar char="•"/>
            </a:pPr>
            <a:r>
              <a:rPr lang="en-US" sz="2400" dirty="0"/>
              <a:t>In text mode, the text and numbers  are stored as string of  characters such that the number  12345 will occupy 5 bytes  (I byte/character). Similarly  1234.56  occupies  7 bytes on disk in text mode.</a:t>
            </a:r>
          </a:p>
        </p:txBody>
      </p:sp>
      <p:pic>
        <p:nvPicPr>
          <p:cNvPr id="4" name="Picture 2">
            <a:extLst>
              <a:ext uri="{FF2B5EF4-FFF2-40B4-BE49-F238E27FC236}">
                <a16:creationId xmlns:a16="http://schemas.microsoft.com/office/drawing/2014/main" id="{88FCF6B8-C369-483F-8640-F5D9E409C14A}"/>
              </a:ext>
            </a:extLst>
          </p:cNvPr>
          <p:cNvPicPr>
            <a:picLocks noChangeAspect="1"/>
          </p:cNvPicPr>
          <p:nvPr/>
        </p:nvPicPr>
        <p:blipFill>
          <a:blip r:embed="rId2"/>
          <a:stretch>
            <a:fillRect/>
          </a:stretch>
        </p:blipFill>
        <p:spPr>
          <a:xfrm>
            <a:off x="10811325" y="-4492"/>
            <a:ext cx="1381125" cy="857250"/>
          </a:xfrm>
          <a:prstGeom prst="rect">
            <a:avLst/>
          </a:prstGeom>
        </p:spPr>
      </p:pic>
    </p:spTree>
    <p:extLst>
      <p:ext uri="{BB962C8B-B14F-4D97-AF65-F5344CB8AC3E}">
        <p14:creationId xmlns:p14="http://schemas.microsoft.com/office/powerpoint/2010/main" val="2886936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554A18-CFE1-4C29-8C86-0ECC6F8C693E}"/>
              </a:ext>
            </a:extLst>
          </p:cNvPr>
          <p:cNvSpPr txBox="1"/>
          <p:nvPr/>
        </p:nvSpPr>
        <p:spPr>
          <a:xfrm>
            <a:off x="483080" y="439947"/>
            <a:ext cx="10852029" cy="53903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3200" b="1" dirty="0">
                <a:solidFill>
                  <a:srgbClr val="FF0000"/>
                </a:solidFill>
                <a:cs typeface="Arial"/>
              </a:rPr>
              <a:t>Binary Files​:</a:t>
            </a:r>
          </a:p>
          <a:p>
            <a:pPr>
              <a:lnSpc>
                <a:spcPct val="150000"/>
              </a:lnSpc>
            </a:pPr>
            <a:endParaRPr lang="en-US" sz="3200" b="1" dirty="0">
              <a:solidFill>
                <a:srgbClr val="FF0000"/>
              </a:solidFill>
              <a:cs typeface="Calibri"/>
            </a:endParaRPr>
          </a:p>
          <a:p>
            <a:pPr marL="1657350" lvl="3" indent="-285750">
              <a:lnSpc>
                <a:spcPct val="150000"/>
              </a:lnSpc>
              <a:buFont typeface="Arial" panose="020B0604020202020204" pitchFamily="34" charset="0"/>
              <a:buChar char="•"/>
            </a:pPr>
            <a:r>
              <a:rPr lang="en-US" sz="2400" dirty="0">
                <a:cs typeface="Arial"/>
              </a:rPr>
              <a:t>A binary file is just a file that contains information in the same format in which the information is held in memory.​</a:t>
            </a:r>
          </a:p>
          <a:p>
            <a:pPr marL="1657350" lvl="3" indent="-285750">
              <a:lnSpc>
                <a:spcPct val="150000"/>
              </a:lnSpc>
              <a:buFont typeface="Arial" panose="020B0604020202020204" pitchFamily="34" charset="0"/>
              <a:buChar char="•"/>
            </a:pPr>
            <a:r>
              <a:rPr lang="en-US" sz="2400" dirty="0">
                <a:cs typeface="Arial"/>
              </a:rPr>
              <a:t> In binary file, there is no delimiter for a line.​</a:t>
            </a:r>
          </a:p>
          <a:p>
            <a:pPr marL="1657350" lvl="3" indent="-285750">
              <a:lnSpc>
                <a:spcPct val="150000"/>
              </a:lnSpc>
              <a:buFont typeface="Arial" panose="020B0604020202020204" pitchFamily="34" charset="0"/>
              <a:buChar char="•"/>
            </a:pPr>
            <a:r>
              <a:rPr lang="en-US" sz="2400" dirty="0">
                <a:cs typeface="Arial"/>
              </a:rPr>
              <a:t> Also no translation occur in binary files.​</a:t>
            </a:r>
          </a:p>
          <a:p>
            <a:pPr marL="1657350" lvl="3" indent="-285750">
              <a:lnSpc>
                <a:spcPct val="150000"/>
              </a:lnSpc>
              <a:buFont typeface="Arial" panose="020B0604020202020204" pitchFamily="34" charset="0"/>
              <a:buChar char="•"/>
            </a:pPr>
            <a:r>
              <a:rPr lang="en-US" sz="2400" dirty="0">
                <a:cs typeface="Arial"/>
              </a:rPr>
              <a:t> As a result, binary files are faster and easier for a program to read and write than are text file.​</a:t>
            </a:r>
          </a:p>
          <a:p>
            <a:pPr lvl="3">
              <a:lnSpc>
                <a:spcPct val="150000"/>
              </a:lnSpc>
            </a:pPr>
            <a:endParaRPr lang="en-IN" sz="2400" dirty="0">
              <a:cs typeface="Arial"/>
            </a:endParaRPr>
          </a:p>
        </p:txBody>
      </p:sp>
      <p:pic>
        <p:nvPicPr>
          <p:cNvPr id="4" name="Picture 2">
            <a:extLst>
              <a:ext uri="{FF2B5EF4-FFF2-40B4-BE49-F238E27FC236}">
                <a16:creationId xmlns:a16="http://schemas.microsoft.com/office/drawing/2014/main" id="{E577CE62-D148-468F-8191-44D07396498F}"/>
              </a:ext>
            </a:extLst>
          </p:cNvPr>
          <p:cNvPicPr>
            <a:picLocks noChangeAspect="1"/>
          </p:cNvPicPr>
          <p:nvPr/>
        </p:nvPicPr>
        <p:blipFill>
          <a:blip r:embed="rId2"/>
          <a:stretch>
            <a:fillRect/>
          </a:stretch>
        </p:blipFill>
        <p:spPr>
          <a:xfrm>
            <a:off x="10811325" y="-4492"/>
            <a:ext cx="1381125" cy="857250"/>
          </a:xfrm>
          <a:prstGeom prst="rect">
            <a:avLst/>
          </a:prstGeom>
        </p:spPr>
      </p:pic>
    </p:spTree>
    <p:extLst>
      <p:ext uri="{BB962C8B-B14F-4D97-AF65-F5344CB8AC3E}">
        <p14:creationId xmlns:p14="http://schemas.microsoft.com/office/powerpoint/2010/main" val="3652771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717432" y="439649"/>
            <a:ext cx="10545893" cy="4667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400" i="1" u="none" strike="noStrike" cap="none" normalizeH="0" baseline="0" dirty="0">
              <a:ln>
                <a:noFill/>
              </a:ln>
              <a:solidFill>
                <a:srgbClr val="CA2D2F"/>
              </a:solidFill>
              <a:effectLst/>
              <a:ea typeface="Times New Roman" pitchFamily="18" charset="0"/>
              <a:cs typeface="Arial" pitchFamily="34" charset="0"/>
            </a:endParaRPr>
          </a:p>
          <a:p>
            <a:pPr fontAlgn="base">
              <a:spcBef>
                <a:spcPct val="0"/>
              </a:spcBef>
              <a:spcAft>
                <a:spcPct val="0"/>
              </a:spcAft>
            </a:pPr>
            <a:r>
              <a:rPr kumimoji="0" lang="en-US" altLang="en-US" sz="3200" b="1" u="none" strike="noStrike" cap="none" normalizeH="0" baseline="0" dirty="0">
                <a:ln>
                  <a:noFill/>
                </a:ln>
                <a:solidFill>
                  <a:srgbClr val="FF0000"/>
                </a:solidFill>
                <a:effectLst/>
                <a:ea typeface="Times New Roman" pitchFamily="18" charset="0"/>
                <a:cs typeface="Arial"/>
              </a:rPr>
              <a:t>Basic </a:t>
            </a:r>
            <a:r>
              <a:rPr lang="en-US" altLang="en-US" sz="3200" b="1" dirty="0">
                <a:solidFill>
                  <a:srgbClr val="FF0000"/>
                </a:solidFill>
                <a:ea typeface="Times New Roman" pitchFamily="18" charset="0"/>
                <a:cs typeface="Arial"/>
              </a:rPr>
              <a:t>Operations Performed On A Datafile Are</a:t>
            </a:r>
            <a:r>
              <a:rPr kumimoji="0" lang="en-US" altLang="en-US" sz="3200" b="1" u="none" strike="noStrike" cap="none" normalizeH="0" baseline="0" dirty="0">
                <a:ln>
                  <a:noFill/>
                </a:ln>
                <a:solidFill>
                  <a:srgbClr val="FF0000"/>
                </a:solidFill>
                <a:effectLst/>
                <a:ea typeface="Times New Roman" pitchFamily="18" charset="0"/>
                <a:cs typeface="Arial"/>
              </a:rPr>
              <a:t>:</a:t>
            </a:r>
            <a:endParaRPr lang="en-US" altLang="en-US" sz="3200" b="1" u="none" strike="noStrike" cap="none" normalizeH="0" baseline="0" dirty="0">
              <a:ln>
                <a:noFill/>
              </a:ln>
              <a:solidFill>
                <a:srgbClr val="FF0000"/>
              </a:solidFill>
              <a:effectLst/>
              <a:ea typeface="Times New Roman" pitchFamily="18" charset="0"/>
              <a:cs typeface="Arial"/>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1" i="0" u="none" strike="noStrike" cap="none" normalizeH="0" baseline="0" dirty="0">
              <a:ln>
                <a:noFill/>
              </a:ln>
              <a:solidFill>
                <a:srgbClr val="FF0000"/>
              </a:solidFill>
              <a:effectLst/>
              <a:cs typeface="Arial" pitchFamily="34" charset="0"/>
            </a:endParaRPr>
          </a:p>
          <a:p>
            <a:pPr lvl="3" eaLnBrk="0" fontAlgn="base" hangingPunct="0">
              <a:lnSpc>
                <a:spcPct val="200000"/>
              </a:lnSpc>
              <a:spcBef>
                <a:spcPct val="0"/>
              </a:spcBef>
              <a:spcAft>
                <a:spcPct val="0"/>
              </a:spcAft>
            </a:pPr>
            <a:r>
              <a:rPr kumimoji="0" lang="en-US" altLang="en-US" sz="2400" i="0" u="none" strike="noStrike" cap="none" normalizeH="0" baseline="0" dirty="0">
                <a:ln>
                  <a:noFill/>
                </a:ln>
                <a:solidFill>
                  <a:srgbClr val="172F62"/>
                </a:solidFill>
                <a:effectLst/>
                <a:ea typeface="Arial" pitchFamily="34" charset="0"/>
                <a:cs typeface="Arial"/>
              </a:rPr>
              <a:t>1</a:t>
            </a:r>
            <a:r>
              <a:rPr kumimoji="0" lang="en-US" altLang="en-US" sz="2400" i="0" u="none" strike="noStrike" cap="none" normalizeH="0" baseline="0" dirty="0">
                <a:ln>
                  <a:noFill/>
                </a:ln>
                <a:solidFill>
                  <a:srgbClr val="2B3F60"/>
                </a:solidFill>
                <a:effectLst/>
                <a:ea typeface="Arial" pitchFamily="34" charset="0"/>
                <a:cs typeface="Arial"/>
              </a:rPr>
              <a:t>.</a:t>
            </a:r>
            <a:r>
              <a:rPr lang="en-US" altLang="en-US" sz="2400" dirty="0">
                <a:solidFill>
                  <a:srgbClr val="2B3F60"/>
                </a:solidFill>
                <a:ea typeface="Arial" pitchFamily="34" charset="0"/>
                <a:cs typeface="Arial"/>
              </a:rPr>
              <a:t>   </a:t>
            </a:r>
            <a:r>
              <a:rPr kumimoji="0" lang="en-US" altLang="en-US" sz="2400" i="0" u="none" strike="noStrike" cap="none" normalizeH="0" baseline="0" dirty="0">
                <a:ln>
                  <a:noFill/>
                </a:ln>
                <a:solidFill>
                  <a:srgbClr val="2B3F60"/>
                </a:solidFill>
                <a:effectLst/>
                <a:ea typeface="Arial" pitchFamily="34" charset="0"/>
                <a:cs typeface="Arial"/>
              </a:rPr>
              <a:t> </a:t>
            </a:r>
            <a:r>
              <a:rPr kumimoji="0" lang="en-US" altLang="en-US" sz="2400" i="0" u="none" strike="noStrike" cap="none" normalizeH="0" baseline="0" dirty="0">
                <a:ln>
                  <a:noFill/>
                </a:ln>
                <a:effectLst/>
                <a:ea typeface="Times New Roman" pitchFamily="18" charset="0"/>
                <a:cs typeface="Arial"/>
              </a:rPr>
              <a:t>Naming </a:t>
            </a:r>
            <a:r>
              <a:rPr kumimoji="0" lang="en-US" altLang="en-US" sz="2400" i="0" u="none" strike="noStrike" cap="none" normalizeH="0" baseline="0" dirty="0">
                <a:ln>
                  <a:noFill/>
                </a:ln>
                <a:effectLst/>
                <a:ea typeface="Arial" pitchFamily="34" charset="0"/>
                <a:cs typeface="Arial"/>
              </a:rPr>
              <a:t>a file</a:t>
            </a:r>
            <a:endParaRPr lang="en-US" altLang="en-US" sz="2400" i="0" u="none" strike="noStrike" cap="none" normalizeH="0" baseline="0">
              <a:ln>
                <a:noFill/>
              </a:ln>
              <a:effectLst/>
              <a:cs typeface="Arial"/>
            </a:endParaRPr>
          </a:p>
          <a:p>
            <a:pPr lvl="3" eaLnBrk="0" fontAlgn="base" hangingPunct="0">
              <a:lnSpc>
                <a:spcPct val="200000"/>
              </a:lnSpc>
              <a:spcBef>
                <a:spcPct val="0"/>
              </a:spcBef>
              <a:spcAft>
                <a:spcPct val="0"/>
              </a:spcAft>
            </a:pPr>
            <a:r>
              <a:rPr kumimoji="0" lang="en-US" altLang="en-US" sz="2400" i="0" u="none" strike="noStrike" cap="none" normalizeH="0" baseline="0" dirty="0">
                <a:ln>
                  <a:noFill/>
                </a:ln>
                <a:effectLst/>
                <a:ea typeface="Arial" pitchFamily="34" charset="0"/>
                <a:cs typeface="Arial"/>
              </a:rPr>
              <a:t>2.</a:t>
            </a:r>
            <a:r>
              <a:rPr lang="en-US" altLang="en-US" sz="2400" dirty="0">
                <a:ea typeface="Arial" pitchFamily="34" charset="0"/>
                <a:cs typeface="Arial"/>
              </a:rPr>
              <a:t>   </a:t>
            </a:r>
            <a:r>
              <a:rPr kumimoji="0" lang="en-US" altLang="en-US" sz="2400" i="0" u="none" strike="noStrike" cap="none" normalizeH="0" baseline="0" dirty="0">
                <a:ln>
                  <a:noFill/>
                </a:ln>
                <a:effectLst/>
                <a:ea typeface="Arial" pitchFamily="34" charset="0"/>
                <a:cs typeface="Arial"/>
              </a:rPr>
              <a:t> Opening a file</a:t>
            </a:r>
            <a:endParaRPr lang="en-US" altLang="en-US" sz="2400" i="0" u="none" strike="noStrike" cap="none" normalizeH="0" baseline="0">
              <a:ln>
                <a:noFill/>
              </a:ln>
              <a:effectLst/>
              <a:cs typeface="Arial"/>
            </a:endParaRPr>
          </a:p>
          <a:p>
            <a:pPr lvl="3" eaLnBrk="0" fontAlgn="base" hangingPunct="0">
              <a:lnSpc>
                <a:spcPct val="200000"/>
              </a:lnSpc>
              <a:spcBef>
                <a:spcPct val="0"/>
              </a:spcBef>
              <a:spcAft>
                <a:spcPct val="0"/>
              </a:spcAft>
            </a:pPr>
            <a:r>
              <a:rPr kumimoji="0" lang="en-US" altLang="en-US" sz="2400" i="0" u="none" strike="noStrike" cap="none" normalizeH="0" baseline="0" dirty="0">
                <a:ln>
                  <a:noFill/>
                </a:ln>
                <a:effectLst/>
                <a:ea typeface="Arial" pitchFamily="34" charset="0"/>
                <a:cs typeface="Arial"/>
              </a:rPr>
              <a:t>3.</a:t>
            </a:r>
            <a:r>
              <a:rPr lang="en-US" altLang="en-US" sz="2400" dirty="0">
                <a:ea typeface="Arial" pitchFamily="34" charset="0"/>
                <a:cs typeface="Arial"/>
              </a:rPr>
              <a:t>   </a:t>
            </a:r>
            <a:r>
              <a:rPr kumimoji="0" lang="en-US" altLang="en-US" sz="2400" i="0" u="none" strike="noStrike" cap="none" normalizeH="0" baseline="0" dirty="0">
                <a:ln>
                  <a:noFill/>
                </a:ln>
                <a:effectLst/>
                <a:ea typeface="Arial" pitchFamily="34" charset="0"/>
                <a:cs typeface="Arial"/>
              </a:rPr>
              <a:t> Reading data</a:t>
            </a:r>
            <a:r>
              <a:rPr lang="en-US" altLang="en-US" sz="2400" dirty="0">
                <a:ea typeface="Arial" pitchFamily="34" charset="0"/>
                <a:cs typeface="Arial"/>
              </a:rPr>
              <a:t> </a:t>
            </a:r>
            <a:r>
              <a:rPr kumimoji="0" lang="en-US" altLang="en-US" sz="2400" i="0" u="none" strike="noStrike" cap="none" normalizeH="0" baseline="0" dirty="0">
                <a:ln>
                  <a:noFill/>
                </a:ln>
                <a:effectLst/>
                <a:ea typeface="Arial" pitchFamily="34" charset="0"/>
                <a:cs typeface="Arial"/>
              </a:rPr>
              <a:t> </a:t>
            </a:r>
            <a:r>
              <a:rPr kumimoji="0" lang="en-US" altLang="en-US" sz="2400" i="0" u="none" strike="noStrike" cap="none" normalizeH="0" baseline="0" dirty="0">
                <a:ln>
                  <a:noFill/>
                </a:ln>
                <a:effectLst/>
                <a:ea typeface="Times New Roman" pitchFamily="18" charset="0"/>
                <a:cs typeface="Arial"/>
              </a:rPr>
              <a:t>from</a:t>
            </a:r>
            <a:r>
              <a:rPr lang="en-US" altLang="en-US" sz="2400" dirty="0">
                <a:ea typeface="Times New Roman" pitchFamily="18" charset="0"/>
                <a:cs typeface="Arial"/>
              </a:rPr>
              <a:t> </a:t>
            </a:r>
            <a:r>
              <a:rPr kumimoji="0" lang="en-US" altLang="en-US" sz="2400" i="0" u="none" strike="noStrike" cap="none" normalizeH="0" baseline="0" dirty="0">
                <a:ln>
                  <a:noFill/>
                </a:ln>
                <a:effectLst/>
                <a:ea typeface="Times New Roman" pitchFamily="18" charset="0"/>
                <a:cs typeface="Arial"/>
              </a:rPr>
              <a:t> </a:t>
            </a:r>
            <a:r>
              <a:rPr kumimoji="0" lang="en-US" altLang="en-US" sz="2400" i="0" u="none" strike="noStrike" cap="none" normalizeH="0" baseline="0" dirty="0">
                <a:ln>
                  <a:noFill/>
                </a:ln>
                <a:effectLst/>
                <a:ea typeface="Arial" pitchFamily="34" charset="0"/>
                <a:cs typeface="Arial"/>
              </a:rPr>
              <a:t>the</a:t>
            </a:r>
            <a:r>
              <a:rPr lang="en-US" altLang="en-US" sz="2400" dirty="0">
                <a:ea typeface="Arial" pitchFamily="34" charset="0"/>
                <a:cs typeface="Arial"/>
              </a:rPr>
              <a:t> </a:t>
            </a:r>
            <a:r>
              <a:rPr kumimoji="0" lang="en-US" altLang="en-US" sz="2400" i="0" u="none" strike="noStrike" cap="none" normalizeH="0" baseline="0" dirty="0">
                <a:ln>
                  <a:noFill/>
                </a:ln>
                <a:effectLst/>
                <a:ea typeface="Arial" pitchFamily="34" charset="0"/>
                <a:cs typeface="Arial"/>
              </a:rPr>
              <a:t> file</a:t>
            </a:r>
            <a:endParaRPr lang="en-US" altLang="en-US" sz="2400" i="0" u="none" strike="noStrike" cap="none" normalizeH="0" baseline="0">
              <a:ln>
                <a:noFill/>
              </a:ln>
              <a:effectLst/>
              <a:cs typeface="Arial"/>
            </a:endParaRPr>
          </a:p>
          <a:p>
            <a:pPr lvl="3" eaLnBrk="0" fontAlgn="base" hangingPunct="0">
              <a:lnSpc>
                <a:spcPct val="200000"/>
              </a:lnSpc>
              <a:spcBef>
                <a:spcPct val="0"/>
              </a:spcBef>
              <a:spcAft>
                <a:spcPct val="0"/>
              </a:spcAft>
            </a:pPr>
            <a:r>
              <a:rPr kumimoji="0" lang="en-US" altLang="en-US" sz="2400" i="0" u="none" strike="noStrike" cap="none" normalizeH="0" baseline="0" dirty="0">
                <a:ln>
                  <a:noFill/>
                </a:ln>
                <a:effectLst/>
                <a:ea typeface="Arial" pitchFamily="34" charset="0"/>
                <a:cs typeface="Arial"/>
              </a:rPr>
              <a:t>4.</a:t>
            </a:r>
            <a:r>
              <a:rPr lang="en-US" altLang="en-US" sz="2400" dirty="0">
                <a:ea typeface="Arial" pitchFamily="34" charset="0"/>
                <a:cs typeface="Arial"/>
              </a:rPr>
              <a:t>    </a:t>
            </a:r>
            <a:r>
              <a:rPr kumimoji="0" lang="en-US" altLang="en-US" sz="2400" i="0" u="none" strike="noStrike" cap="none" normalizeH="0" baseline="0" dirty="0">
                <a:ln>
                  <a:noFill/>
                </a:ln>
                <a:effectLst/>
                <a:ea typeface="Arial" pitchFamily="34" charset="0"/>
                <a:cs typeface="Arial"/>
              </a:rPr>
              <a:t> </a:t>
            </a:r>
            <a:r>
              <a:rPr kumimoji="0" lang="en-US" altLang="en-US" sz="2400" i="0" u="none" strike="noStrike" cap="none" normalizeH="0" baseline="0" dirty="0">
                <a:ln>
                  <a:noFill/>
                </a:ln>
                <a:effectLst/>
                <a:ea typeface="Times New Roman" pitchFamily="18" charset="0"/>
                <a:cs typeface="Arial"/>
              </a:rPr>
              <a:t>Writing</a:t>
            </a:r>
            <a:r>
              <a:rPr lang="en-US" altLang="en-US" sz="2400" dirty="0">
                <a:ea typeface="Times New Roman" pitchFamily="18" charset="0"/>
                <a:cs typeface="Arial"/>
              </a:rPr>
              <a:t> </a:t>
            </a:r>
            <a:r>
              <a:rPr kumimoji="0" lang="en-US" altLang="en-US" sz="2400" i="0" u="none" strike="noStrike" cap="none" normalizeH="0" baseline="0" dirty="0">
                <a:ln>
                  <a:noFill/>
                </a:ln>
                <a:effectLst/>
                <a:ea typeface="Times New Roman" pitchFamily="18" charset="0"/>
                <a:cs typeface="Arial"/>
              </a:rPr>
              <a:t> data</a:t>
            </a:r>
            <a:r>
              <a:rPr lang="en-US" altLang="en-US" sz="2400" dirty="0">
                <a:ea typeface="Times New Roman" pitchFamily="18" charset="0"/>
                <a:cs typeface="Arial"/>
              </a:rPr>
              <a:t> </a:t>
            </a:r>
            <a:r>
              <a:rPr kumimoji="0" lang="en-US" altLang="en-US" sz="2400" i="0" u="none" strike="noStrike" cap="none" normalizeH="0" baseline="0" dirty="0">
                <a:ln>
                  <a:noFill/>
                </a:ln>
                <a:effectLst/>
                <a:ea typeface="Times New Roman" pitchFamily="18" charset="0"/>
                <a:cs typeface="Arial"/>
              </a:rPr>
              <a:t> in</a:t>
            </a:r>
            <a:r>
              <a:rPr lang="en-US" altLang="en-US" sz="2400" dirty="0">
                <a:ea typeface="Times New Roman" pitchFamily="18" charset="0"/>
                <a:cs typeface="Arial"/>
              </a:rPr>
              <a:t> </a:t>
            </a:r>
            <a:r>
              <a:rPr kumimoji="0" lang="en-US" altLang="en-US" sz="2400" i="0" u="none" strike="noStrike" cap="none" normalizeH="0" baseline="0" dirty="0">
                <a:ln>
                  <a:noFill/>
                </a:ln>
                <a:effectLst/>
                <a:ea typeface="Times New Roman" pitchFamily="18" charset="0"/>
                <a:cs typeface="Arial"/>
              </a:rPr>
              <a:t> to the</a:t>
            </a:r>
            <a:r>
              <a:rPr lang="en-US" altLang="en-US" sz="2400" dirty="0">
                <a:ea typeface="Times New Roman" pitchFamily="18" charset="0"/>
                <a:cs typeface="Arial"/>
              </a:rPr>
              <a:t> </a:t>
            </a:r>
            <a:r>
              <a:rPr kumimoji="0" lang="en-US" altLang="en-US" sz="2400" i="0" u="none" strike="noStrike" cap="none" normalizeH="0" baseline="0" dirty="0">
                <a:ln>
                  <a:noFill/>
                </a:ln>
                <a:effectLst/>
                <a:ea typeface="Times New Roman" pitchFamily="18" charset="0"/>
                <a:cs typeface="Arial"/>
              </a:rPr>
              <a:t> file</a:t>
            </a:r>
            <a:endParaRPr lang="en-US" altLang="en-US" sz="2400" i="0" u="none" strike="noStrike" cap="none" normalizeH="0" baseline="0">
              <a:ln>
                <a:noFill/>
              </a:ln>
              <a:effectLst/>
              <a:cs typeface="Arial"/>
            </a:endParaRPr>
          </a:p>
          <a:p>
            <a:pPr lvl="3" eaLnBrk="0" fontAlgn="base" hangingPunct="0">
              <a:lnSpc>
                <a:spcPct val="200000"/>
              </a:lnSpc>
              <a:spcBef>
                <a:spcPct val="0"/>
              </a:spcBef>
              <a:spcAft>
                <a:spcPct val="0"/>
              </a:spcAft>
            </a:pPr>
            <a:r>
              <a:rPr kumimoji="0" lang="en-US" altLang="en-US" sz="2400" i="0" u="none" strike="noStrike" cap="none" normalizeH="0" baseline="0" dirty="0">
                <a:ln>
                  <a:noFill/>
                </a:ln>
                <a:effectLst/>
                <a:ea typeface="Arial" pitchFamily="34" charset="0"/>
                <a:cs typeface="Arial"/>
              </a:rPr>
              <a:t>5.</a:t>
            </a:r>
            <a:r>
              <a:rPr lang="en-US" altLang="en-US" sz="2400" dirty="0">
                <a:ea typeface="Arial" pitchFamily="34" charset="0"/>
                <a:cs typeface="Arial"/>
              </a:rPr>
              <a:t>    </a:t>
            </a:r>
            <a:r>
              <a:rPr kumimoji="0" lang="en-US" altLang="en-US" sz="2400" i="0" u="none" strike="noStrike" cap="none" normalizeH="0" baseline="0" dirty="0">
                <a:ln>
                  <a:noFill/>
                </a:ln>
                <a:effectLst/>
                <a:ea typeface="Arial" pitchFamily="34" charset="0"/>
                <a:cs typeface="Arial"/>
              </a:rPr>
              <a:t> Closing a </a:t>
            </a:r>
            <a:r>
              <a:rPr kumimoji="0" lang="en-US" altLang="en-US" sz="2400" i="0" u="none" strike="noStrike" cap="none" normalizeH="0" baseline="0" dirty="0">
                <a:ln>
                  <a:noFill/>
                </a:ln>
                <a:effectLst/>
                <a:ea typeface="Times New Roman" pitchFamily="18" charset="0"/>
                <a:cs typeface="Arial"/>
              </a:rPr>
              <a:t>file</a:t>
            </a:r>
            <a:endParaRPr lang="en-US" altLang="en-US" sz="2400" i="0" u="none" strike="noStrike" cap="none" normalizeH="0" baseline="0">
              <a:ln>
                <a:noFill/>
              </a:ln>
              <a:effectLst/>
              <a:cs typeface="Arial"/>
            </a:endParaRPr>
          </a:p>
        </p:txBody>
      </p:sp>
      <p:pic>
        <p:nvPicPr>
          <p:cNvPr id="2" name="Picture 2">
            <a:extLst>
              <a:ext uri="{FF2B5EF4-FFF2-40B4-BE49-F238E27FC236}">
                <a16:creationId xmlns:a16="http://schemas.microsoft.com/office/drawing/2014/main" id="{06D2FF61-C315-42FE-972A-9DE186360357}"/>
              </a:ext>
            </a:extLst>
          </p:cNvPr>
          <p:cNvPicPr>
            <a:picLocks noChangeAspect="1"/>
          </p:cNvPicPr>
          <p:nvPr/>
        </p:nvPicPr>
        <p:blipFill>
          <a:blip r:embed="rId2"/>
          <a:stretch>
            <a:fillRect/>
          </a:stretch>
        </p:blipFill>
        <p:spPr>
          <a:xfrm>
            <a:off x="10811325" y="-4492"/>
            <a:ext cx="1381125" cy="857250"/>
          </a:xfrm>
          <a:prstGeom prst="rect">
            <a:avLst/>
          </a:prstGeom>
        </p:spPr>
      </p:pic>
    </p:spTree>
    <p:extLst>
      <p:ext uri="{BB962C8B-B14F-4D97-AF65-F5344CB8AC3E}">
        <p14:creationId xmlns:p14="http://schemas.microsoft.com/office/powerpoint/2010/main" val="4125025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8740" y="407733"/>
            <a:ext cx="10747075" cy="4776692"/>
          </a:xfrm>
          <a:prstGeom prst="rect">
            <a:avLst/>
          </a:prstGeom>
        </p:spPr>
        <p:txBody>
          <a:bodyPr wrap="square" lIns="91440" tIns="45720" rIns="91440" bIns="45720" anchor="t">
            <a:spAutoFit/>
          </a:bodyPr>
          <a:lstStyle/>
          <a:p>
            <a:r>
              <a:rPr lang="en-US" sz="3200" b="1" dirty="0">
                <a:solidFill>
                  <a:srgbClr val="FF0000"/>
                </a:solidFill>
              </a:rPr>
              <a:t>Opening And Closing Files:</a:t>
            </a:r>
          </a:p>
          <a:p>
            <a:endParaRPr lang="en-IN" sz="1800" dirty="0">
              <a:solidFill>
                <a:srgbClr val="FF0000"/>
              </a:solidFill>
            </a:endParaRPr>
          </a:p>
          <a:p>
            <a:pPr marL="1714500" lvl="3" indent="-342900">
              <a:lnSpc>
                <a:spcPct val="150000"/>
              </a:lnSpc>
              <a:buFont typeface="Arial" panose="020B0604020202020204" pitchFamily="34" charset="0"/>
              <a:buChar char="•"/>
            </a:pPr>
            <a:r>
              <a:rPr lang="en-US" sz="2400" dirty="0"/>
              <a:t>To work with a file you need to open it in a specific mode.</a:t>
            </a:r>
            <a:endParaRPr lang="en-US" sz="2400" dirty="0">
              <a:cs typeface="Calibri"/>
            </a:endParaRPr>
          </a:p>
          <a:p>
            <a:pPr marL="1714500" lvl="3" indent="-342900">
              <a:lnSpc>
                <a:spcPct val="150000"/>
              </a:lnSpc>
              <a:buFont typeface="Arial" panose="020B0604020202020204" pitchFamily="34" charset="0"/>
              <a:buChar char="•"/>
            </a:pPr>
            <a:r>
              <a:rPr lang="en-US" sz="2400" dirty="0"/>
              <a:t>The most basic file tasks include adding , modifying or deleting data. </a:t>
            </a:r>
          </a:p>
          <a:p>
            <a:pPr marL="1714500" lvl="3" indent="-342900">
              <a:lnSpc>
                <a:spcPct val="150000"/>
              </a:lnSpc>
              <a:buFont typeface="Arial" panose="020B0604020202020204" pitchFamily="34" charset="0"/>
              <a:buChar char="•"/>
            </a:pPr>
            <a:r>
              <a:rPr lang="en-US" sz="2400" dirty="0"/>
              <a:t>It include any one or combination of the following operations :</a:t>
            </a:r>
            <a:endParaRPr lang="en-US" sz="2400" dirty="0">
              <a:cs typeface="Calibri"/>
            </a:endParaRPr>
          </a:p>
          <a:p>
            <a:pPr marL="1714500" lvl="3" indent="-342900">
              <a:lnSpc>
                <a:spcPct val="150000"/>
              </a:lnSpc>
              <a:buFont typeface="Arial" panose="020B0604020202020204" pitchFamily="34" charset="0"/>
              <a:buChar char="•"/>
            </a:pPr>
            <a:endParaRPr lang="en-IN" sz="2400" dirty="0">
              <a:cs typeface="Calibri"/>
            </a:endParaRPr>
          </a:p>
          <a:p>
            <a:pPr marL="3028950" lvl="6" indent="-285750">
              <a:lnSpc>
                <a:spcPct val="114999"/>
              </a:lnSpc>
              <a:buFont typeface="Arial" panose="020B0604020202020204" pitchFamily="34" charset="0"/>
              <a:buChar char="•"/>
            </a:pPr>
            <a:r>
              <a:rPr lang="en-US" sz="2400" dirty="0"/>
              <a:t>Reading data from files</a:t>
            </a:r>
            <a:endParaRPr lang="en-IN" sz="2400" dirty="0">
              <a:cs typeface="Calibri"/>
            </a:endParaRPr>
          </a:p>
          <a:p>
            <a:pPr marL="3028950" lvl="6" indent="-285750">
              <a:lnSpc>
                <a:spcPct val="114999"/>
              </a:lnSpc>
              <a:buFont typeface="Arial" panose="020B0604020202020204" pitchFamily="34" charset="0"/>
              <a:buChar char="•"/>
            </a:pPr>
            <a:r>
              <a:rPr lang="en-US" sz="2400" dirty="0"/>
              <a:t>Writing data to files</a:t>
            </a:r>
            <a:endParaRPr lang="en-IN" sz="2400" dirty="0">
              <a:cs typeface="Calibri"/>
            </a:endParaRPr>
          </a:p>
          <a:p>
            <a:pPr marL="3028950" lvl="6" indent="-285750">
              <a:lnSpc>
                <a:spcPct val="114999"/>
              </a:lnSpc>
              <a:buFont typeface="Arial" panose="020B0604020202020204" pitchFamily="34" charset="0"/>
              <a:buChar char="•"/>
            </a:pPr>
            <a:r>
              <a:rPr lang="en-US" sz="2400" dirty="0"/>
              <a:t>Appending data to files</a:t>
            </a:r>
            <a:endParaRPr lang="en-US" sz="2400" dirty="0">
              <a:cs typeface="Calibri"/>
            </a:endParaRPr>
          </a:p>
          <a:p>
            <a:pPr lvl="6">
              <a:lnSpc>
                <a:spcPct val="114999"/>
              </a:lnSpc>
            </a:pPr>
            <a:endParaRPr lang="en-IN" sz="2400" dirty="0">
              <a:cs typeface="Calibri"/>
            </a:endParaRPr>
          </a:p>
        </p:txBody>
      </p:sp>
      <p:graphicFrame>
        <p:nvGraphicFramePr>
          <p:cNvPr id="3" name="Diagram 4">
            <a:extLst>
              <a:ext uri="{FF2B5EF4-FFF2-40B4-BE49-F238E27FC236}">
                <a16:creationId xmlns:a16="http://schemas.microsoft.com/office/drawing/2014/main" id="{2FE5C079-0214-420C-B265-5C9C258AE500}"/>
              </a:ext>
            </a:extLst>
          </p:cNvPr>
          <p:cNvGraphicFramePr/>
          <p:nvPr>
            <p:extLst>
              <p:ext uri="{D42A27DB-BD31-4B8C-83A1-F6EECF244321}">
                <p14:modId xmlns:p14="http://schemas.microsoft.com/office/powerpoint/2010/main" val="2724019908"/>
              </p:ext>
            </p:extLst>
          </p:nvPr>
        </p:nvGraphicFramePr>
        <p:xfrm>
          <a:off x="7519358" y="3799935"/>
          <a:ext cx="3594340" cy="18460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 name="Picture 2">
            <a:extLst>
              <a:ext uri="{FF2B5EF4-FFF2-40B4-BE49-F238E27FC236}">
                <a16:creationId xmlns:a16="http://schemas.microsoft.com/office/drawing/2014/main" id="{FF328BF7-C6DA-4806-95F7-0BC4B9FCAB55}"/>
              </a:ext>
            </a:extLst>
          </p:cNvPr>
          <p:cNvPicPr>
            <a:picLocks noChangeAspect="1"/>
          </p:cNvPicPr>
          <p:nvPr/>
        </p:nvPicPr>
        <p:blipFill>
          <a:blip r:embed="rId7"/>
          <a:stretch>
            <a:fillRect/>
          </a:stretch>
        </p:blipFill>
        <p:spPr>
          <a:xfrm>
            <a:off x="10811325" y="-4492"/>
            <a:ext cx="1381125" cy="857250"/>
          </a:xfrm>
          <a:prstGeom prst="rect">
            <a:avLst/>
          </a:prstGeom>
        </p:spPr>
      </p:pic>
    </p:spTree>
    <p:extLst>
      <p:ext uri="{BB962C8B-B14F-4D97-AF65-F5344CB8AC3E}">
        <p14:creationId xmlns:p14="http://schemas.microsoft.com/office/powerpoint/2010/main" val="9724543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343</TotalTime>
  <Words>1440</Words>
  <Application>Microsoft Office PowerPoint</Application>
  <PresentationFormat>Widescreen</PresentationFormat>
  <Paragraphs>173</Paragraphs>
  <Slides>21</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NIBEDITA MOHARANA</cp:lastModifiedBy>
  <cp:revision>323</cp:revision>
  <dcterms:created xsi:type="dcterms:W3CDTF">2006-08-16T00:00:00Z</dcterms:created>
  <dcterms:modified xsi:type="dcterms:W3CDTF">2022-01-21T15:05:05Z</dcterms:modified>
</cp:coreProperties>
</file>