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8" r:id="rId2"/>
    <p:sldId id="257" r:id="rId3"/>
    <p:sldId id="326" r:id="rId4"/>
    <p:sldId id="259" r:id="rId5"/>
    <p:sldId id="304" r:id="rId6"/>
    <p:sldId id="305" r:id="rId7"/>
    <p:sldId id="328" r:id="rId8"/>
    <p:sldId id="307" r:id="rId9"/>
    <p:sldId id="308" r:id="rId10"/>
    <p:sldId id="310" r:id="rId11"/>
    <p:sldId id="312" r:id="rId12"/>
    <p:sldId id="329" r:id="rId13"/>
    <p:sldId id="314" r:id="rId14"/>
    <p:sldId id="315" r:id="rId15"/>
    <p:sldId id="330" r:id="rId16"/>
    <p:sldId id="317" r:id="rId17"/>
    <p:sldId id="318" r:id="rId18"/>
    <p:sldId id="331" r:id="rId19"/>
    <p:sldId id="320" r:id="rId20"/>
    <p:sldId id="321" r:id="rId21"/>
    <p:sldId id="332" r:id="rId22"/>
    <p:sldId id="269" r:id="rId23"/>
    <p:sldId id="333" r:id="rId24"/>
    <p:sldId id="29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90F8E01-1007-4E5C-BE6B-2C205F5C1369}">
          <p14:sldIdLst>
            <p14:sldId id="258"/>
            <p14:sldId id="257"/>
            <p14:sldId id="326"/>
            <p14:sldId id="259"/>
            <p14:sldId id="304"/>
            <p14:sldId id="305"/>
            <p14:sldId id="328"/>
            <p14:sldId id="307"/>
            <p14:sldId id="308"/>
            <p14:sldId id="310"/>
            <p14:sldId id="312"/>
            <p14:sldId id="329"/>
            <p14:sldId id="314"/>
            <p14:sldId id="315"/>
            <p14:sldId id="330"/>
            <p14:sldId id="317"/>
            <p14:sldId id="318"/>
            <p14:sldId id="331"/>
            <p14:sldId id="320"/>
            <p14:sldId id="321"/>
            <p14:sldId id="332"/>
            <p14:sldId id="269"/>
            <p14:sldId id="333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8D21D-D8CF-4F1B-8F58-15A81A006DC0}" v="225" dt="2021-09-29T10:21:26.795"/>
    <p1510:client id="{19C8A19A-80B2-4524-B774-C79DC24C1DFA}" v="3" dt="2021-09-29T05:17:30.922"/>
    <p1510:client id="{1BD9B6AB-7568-40BB-8B28-13DD26E085D7}" v="15" dt="2021-09-29T10:45:55.790"/>
    <p1510:client id="{505546F5-6789-4BDA-91CE-100C3FA66415}" v="368" dt="2021-09-28T17:15:49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505546F5-6789-4BDA-91CE-100C3FA66415}"/>
    <pc:docChg chg="mod modSld modMainMaster setSldSz">
      <pc:chgData name="kuber raj kunal" userId="ff53f78b27f9dcad" providerId="Windows Live" clId="Web-{505546F5-6789-4BDA-91CE-100C3FA66415}" dt="2021-09-28T17:15:49.936" v="325"/>
      <pc:docMkLst>
        <pc:docMk/>
      </pc:docMkLst>
      <pc:sldChg chg="addSp delSp modSp">
        <pc:chgData name="kuber raj kunal" userId="ff53f78b27f9dcad" providerId="Windows Live" clId="Web-{505546F5-6789-4BDA-91CE-100C3FA66415}" dt="2021-09-28T16:41:10.043" v="40"/>
        <pc:sldMkLst>
          <pc:docMk/>
          <pc:sldMk cId="0" sldId="257"/>
        </pc:sldMkLst>
        <pc:spChg chg="add mod">
          <ac:chgData name="kuber raj kunal" userId="ff53f78b27f9dcad" providerId="Windows Live" clId="Web-{505546F5-6789-4BDA-91CE-100C3FA66415}" dt="2021-09-28T16:32:43.844" v="12" actId="1076"/>
          <ac:spMkLst>
            <pc:docMk/>
            <pc:sldMk cId="0" sldId="257"/>
            <ac:spMk id="5" creationId="{77DA111D-4855-4E7B-AEDE-FF94995363E0}"/>
          </ac:spMkLst>
        </pc:spChg>
        <pc:spChg chg="del">
          <ac:chgData name="kuber raj kunal" userId="ff53f78b27f9dcad" providerId="Windows Live" clId="Web-{505546F5-6789-4BDA-91CE-100C3FA66415}" dt="2021-09-28T16:32:21.094" v="0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45.360" v="13" actId="1076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10.043" v="40"/>
          <ac:picMkLst>
            <pc:docMk/>
            <pc:sldMk cId="0" sldId="257"/>
            <ac:picMk id="2" creationId="{AC8BF475-EACD-4BB7-BD01-19AE007DB060}"/>
          </ac:picMkLst>
        </pc:picChg>
        <pc:picChg chg="del mod">
          <ac:chgData name="kuber raj kunal" userId="ff53f78b27f9dcad" providerId="Windows Live" clId="Web-{505546F5-6789-4BDA-91CE-100C3FA66415}" dt="2021-09-28T16:32:38.031" v="9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6:41:06.090" v="39" actId="1076"/>
        <pc:sldMkLst>
          <pc:docMk/>
          <pc:sldMk cId="4186872435" sldId="258"/>
        </pc:sldMkLst>
        <pc:spChg chg="mod">
          <ac:chgData name="kuber raj kunal" userId="ff53f78b27f9dcad" providerId="Windows Live" clId="Web-{505546F5-6789-4BDA-91CE-100C3FA66415}" dt="2021-09-28T16:41:00.918" v="38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k cId="4186872435" sldId="258"/>
            <ac:spMk id="57" creationId="{00000000-0000-0000-0000-000000000000}"/>
          </ac:spMkLst>
        </pc:spChg>
        <pc:picChg chg="add mod">
          <ac:chgData name="kuber raj kunal" userId="ff53f78b27f9dcad" providerId="Windows Live" clId="Web-{505546F5-6789-4BDA-91CE-100C3FA66415}" dt="2021-09-28T16:41:06.090" v="39" actId="1076"/>
          <ac:picMkLst>
            <pc:docMk/>
            <pc:sldMk cId="4186872435" sldId="258"/>
            <ac:picMk id="2" creationId="{82EA7FB4-6B43-422A-816C-294B607A5D2C}"/>
          </ac:picMkLst>
        </pc:picChg>
        <pc:picChg chg="mod">
          <ac:chgData name="kuber raj kunal" userId="ff53f78b27f9dcad" providerId="Windows Live" clId="Web-{505546F5-6789-4BDA-91CE-100C3FA66415}" dt="2021-09-28T16:32:35.141" v="8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505546F5-6789-4BDA-91CE-100C3FA66415}" dt="2021-09-28T16:40:57.386" v="36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6:41:13.793" v="42"/>
        <pc:sldMkLst>
          <pc:docMk/>
          <pc:sldMk cId="0" sldId="259"/>
        </pc:sldMkLst>
        <pc:spChg chg="add del mod">
          <ac:chgData name="kuber raj kunal" userId="ff53f78b27f9dcad" providerId="Windows Live" clId="Web-{505546F5-6789-4BDA-91CE-100C3FA66415}" dt="2021-09-28T16:37:56.148" v="27"/>
          <ac:spMkLst>
            <pc:docMk/>
            <pc:sldMk cId="0" sldId="259"/>
            <ac:spMk id="3" creationId="{0BA19722-58B6-44B9-B45B-B81DC06248E8}"/>
          </ac:spMkLst>
        </pc:spChg>
        <pc:spChg chg="add">
          <ac:chgData name="kuber raj kunal" userId="ff53f78b27f9dcad" providerId="Windows Live" clId="Web-{505546F5-6789-4BDA-91CE-100C3FA66415}" dt="2021-09-28T16:38:08.883" v="33"/>
          <ac:spMkLst>
            <pc:docMk/>
            <pc:sldMk cId="0" sldId="259"/>
            <ac:spMk id="7" creationId="{715C2E7D-C978-4169-A9C1-019E187698F0}"/>
          </ac:spMkLst>
        </pc:spChg>
        <pc:spChg chg="del mod">
          <ac:chgData name="kuber raj kunal" userId="ff53f78b27f9dcad" providerId="Windows Live" clId="Web-{505546F5-6789-4BDA-91CE-100C3FA66415}" dt="2021-09-28T16:37:52.695" v="26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8:16.102" v="34" actId="20577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13.793" v="42"/>
          <ac:picMkLst>
            <pc:docMk/>
            <pc:sldMk cId="0" sldId="259"/>
            <ac:picMk id="4" creationId="{FC7C6122-EA83-4741-B699-C823BB04DFEC}"/>
          </ac:picMkLst>
        </pc:picChg>
        <pc:picChg chg="del mod">
          <ac:chgData name="kuber raj kunal" userId="ff53f78b27f9dcad" providerId="Windows Live" clId="Web-{505546F5-6789-4BDA-91CE-100C3FA66415}" dt="2021-09-28T16:38:21.680" v="35"/>
          <ac:picMkLst>
            <pc:docMk/>
            <pc:sldMk cId="0" sldId="259"/>
            <ac:picMk id="11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5:49.936" v="325"/>
        <pc:sldMkLst>
          <pc:docMk/>
          <pc:sldMk cId="0" sldId="269"/>
        </pc:sldMkLst>
        <pc:spChg chg="mod">
          <ac:chgData name="kuber raj kunal" userId="ff53f78b27f9dcad" providerId="Windows Live" clId="Web-{505546F5-6789-4BDA-91CE-100C3FA66415}" dt="2021-09-28T17:15:46.608" v="323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5:49.936" v="325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56.247" v="61"/>
          <ac:picMkLst>
            <pc:docMk/>
            <pc:sldMk cId="0" sldId="269"/>
            <ac:picMk id="2" creationId="{E78CEDB9-8CD5-42D2-B22E-FC7B911432F6}"/>
          </ac:picMkLst>
        </pc:picChg>
        <pc:picChg chg="del mod">
          <ac:chgData name="kuber raj kunal" userId="ff53f78b27f9dcad" providerId="Windows Live" clId="Web-{505546F5-6789-4BDA-91CE-100C3FA66415}" dt="2021-09-28T16:42:18.857" v="64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6:42:16.857" v="63"/>
        <pc:sldMkLst>
          <pc:docMk/>
          <pc:sldMk cId="0" sldId="290"/>
        </pc:sldMkLst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58.044" v="62"/>
          <ac:picMkLst>
            <pc:docMk/>
            <pc:sldMk cId="0" sldId="290"/>
            <ac:picMk id="2" creationId="{788410ED-104B-4BA3-B18F-091674DCF4DC}"/>
          </ac:picMkLst>
        </pc:picChg>
        <pc:picChg chg="del mod">
          <ac:chgData name="kuber raj kunal" userId="ff53f78b27f9dcad" providerId="Windows Live" clId="Web-{505546F5-6789-4BDA-91CE-100C3FA66415}" dt="2021-09-28T16:42:16.857" v="63"/>
          <ac:picMkLst>
            <pc:docMk/>
            <pc:sldMk cId="0" sldId="290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06:46.952" v="100" actId="1076"/>
        <pc:sldMkLst>
          <pc:docMk/>
          <pc:sldMk cId="2352810404" sldId="304"/>
        </pc:sldMkLst>
        <pc:spChg chg="mod">
          <ac:chgData name="kuber raj kunal" userId="ff53f78b27f9dcad" providerId="Windows Live" clId="Web-{505546F5-6789-4BDA-91CE-100C3FA66415}" dt="2021-09-28T17:05:14.309" v="79"/>
          <ac:spMkLst>
            <pc:docMk/>
            <pc:sldMk cId="2352810404" sldId="304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5:42.857" v="85" actId="14100"/>
          <ac:spMkLst>
            <pc:docMk/>
            <pc:sldMk cId="2352810404" sldId="304"/>
            <ac:spMk id="3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6:46.952" v="100" actId="1076"/>
          <ac:spMkLst>
            <pc:docMk/>
            <pc:sldMk cId="2352810404" sldId="304"/>
            <ac:spMk id="7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6:29.920" v="94" actId="1076"/>
          <ac:spMkLst>
            <pc:docMk/>
            <pc:sldMk cId="2352810404" sldId="304"/>
            <ac:spMk id="8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6:44.983" v="99" actId="1076"/>
          <ac:spMkLst>
            <pc:docMk/>
            <pc:sldMk cId="2352810404" sldId="304"/>
            <ac:spMk id="9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6:38.280" v="96"/>
          <ac:spMkLst>
            <pc:docMk/>
            <pc:sldMk cId="2352810404" sldId="304"/>
            <ac:spMk id="10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17.324" v="44"/>
          <ac:picMkLst>
            <pc:docMk/>
            <pc:sldMk cId="2352810404" sldId="304"/>
            <ac:picMk id="4" creationId="{5551B0F7-DCCC-42D7-A40B-9661D8F850AF}"/>
          </ac:picMkLst>
        </pc:picChg>
        <pc:picChg chg="del mod">
          <ac:chgData name="kuber raj kunal" userId="ff53f78b27f9dcad" providerId="Windows Live" clId="Web-{505546F5-6789-4BDA-91CE-100C3FA66415}" dt="2021-09-28T16:41:16.855" v="43"/>
          <ac:picMkLst>
            <pc:docMk/>
            <pc:sldMk cId="2352810404" sldId="304"/>
            <ac:picMk id="11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07:52.360" v="118" actId="20577"/>
        <pc:sldMkLst>
          <pc:docMk/>
          <pc:sldMk cId="151435513" sldId="305"/>
        </pc:sldMkLst>
        <pc:spChg chg="mod">
          <ac:chgData name="kuber raj kunal" userId="ff53f78b27f9dcad" providerId="Windows Live" clId="Web-{505546F5-6789-4BDA-91CE-100C3FA66415}" dt="2021-09-28T17:06:56.452" v="102"/>
          <ac:spMkLst>
            <pc:docMk/>
            <pc:sldMk cId="151435513" sldId="305"/>
            <ac:spMk id="7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07:52.360" v="118" actId="20577"/>
          <ac:spMkLst>
            <pc:docMk/>
            <pc:sldMk cId="151435513" sldId="305"/>
            <ac:spMk id="8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20.137" v="45"/>
          <ac:picMkLst>
            <pc:docMk/>
            <pc:sldMk cId="151435513" sldId="305"/>
            <ac:picMk id="2" creationId="{02A1DA1E-96A3-43FB-A3CA-82979CDC6D9D}"/>
          </ac:picMkLst>
        </pc:picChg>
        <pc:picChg chg="del mod">
          <ac:chgData name="kuber raj kunal" userId="ff53f78b27f9dcad" providerId="Windows Live" clId="Web-{505546F5-6789-4BDA-91CE-100C3FA66415}" dt="2021-09-28T16:42:52.654" v="75"/>
          <ac:picMkLst>
            <pc:docMk/>
            <pc:sldMk cId="151435513" sldId="305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08:53.564" v="135"/>
        <pc:sldMkLst>
          <pc:docMk/>
          <pc:sldMk cId="1542663397" sldId="307"/>
        </pc:sldMkLst>
        <pc:picChg chg="add">
          <ac:chgData name="kuber raj kunal" userId="ff53f78b27f9dcad" providerId="Windows Live" clId="Web-{505546F5-6789-4BDA-91CE-100C3FA66415}" dt="2021-09-28T16:41:24.137" v="47"/>
          <ac:picMkLst>
            <pc:docMk/>
            <pc:sldMk cId="1542663397" sldId="307"/>
            <ac:picMk id="2" creationId="{6ACC4E13-B6D3-4683-878F-3E5949447C5F}"/>
          </ac:picMkLst>
        </pc:picChg>
        <pc:picChg chg="del mod">
          <ac:chgData name="kuber raj kunal" userId="ff53f78b27f9dcad" providerId="Windows Live" clId="Web-{505546F5-6789-4BDA-91CE-100C3FA66415}" dt="2021-09-28T16:42:47.920" v="74"/>
          <ac:picMkLst>
            <pc:docMk/>
            <pc:sldMk cId="1542663397" sldId="307"/>
            <ac:picMk id="3" creationId="{00000000-0000-0000-0000-000000000000}"/>
          </ac:picMkLst>
        </pc:picChg>
        <pc:picChg chg="mod">
          <ac:chgData name="kuber raj kunal" userId="ff53f78b27f9dcad" providerId="Windows Live" clId="Web-{505546F5-6789-4BDA-91CE-100C3FA66415}" dt="2021-09-28T17:08:53.564" v="135"/>
          <ac:picMkLst>
            <pc:docMk/>
            <pc:sldMk cId="1542663397" sldId="307"/>
            <ac:picMk id="2051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1:39.477" v="225" actId="1076"/>
        <pc:sldMkLst>
          <pc:docMk/>
          <pc:sldMk cId="1556568230" sldId="308"/>
        </pc:sldMkLst>
        <pc:spChg chg="mod">
          <ac:chgData name="kuber raj kunal" userId="ff53f78b27f9dcad" providerId="Windows Live" clId="Web-{505546F5-6789-4BDA-91CE-100C3FA66415}" dt="2021-09-28T17:09:07.502" v="139" actId="1076"/>
          <ac:spMkLst>
            <pc:docMk/>
            <pc:sldMk cId="1556568230" sldId="308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0:03.725" v="157" actId="20577"/>
          <ac:spMkLst>
            <pc:docMk/>
            <pc:sldMk cId="1556568230" sldId="308"/>
            <ac:spMk id="3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1:09.789" v="199" actId="1076"/>
          <ac:spMkLst>
            <pc:docMk/>
            <pc:sldMk cId="1556568230" sldId="308"/>
            <ac:spMk id="6" creationId="{00000000-0000-0000-0000-000000000000}"/>
          </ac:spMkLst>
        </pc:spChg>
        <pc:spChg chg="del mod">
          <ac:chgData name="kuber raj kunal" userId="ff53f78b27f9dcad" providerId="Windows Live" clId="Web-{505546F5-6789-4BDA-91CE-100C3FA66415}" dt="2021-09-28T17:10:09.991" v="158"/>
          <ac:spMkLst>
            <pc:docMk/>
            <pc:sldMk cId="1556568230" sldId="308"/>
            <ac:spMk id="7" creationId="{00000000-0000-0000-0000-000000000000}"/>
          </ac:spMkLst>
        </pc:spChg>
        <pc:graphicFrameChg chg="mod modGraphic">
          <ac:chgData name="kuber raj kunal" userId="ff53f78b27f9dcad" providerId="Windows Live" clId="Web-{505546F5-6789-4BDA-91CE-100C3FA66415}" dt="2021-09-28T17:11:07.133" v="198" actId="1076"/>
          <ac:graphicFrameMkLst>
            <pc:docMk/>
            <pc:sldMk cId="1556568230" sldId="308"/>
            <ac:graphicFrameMk id="4" creationId="{00000000-0000-0000-0000-000000000000}"/>
          </ac:graphicFrameMkLst>
        </pc:graphicFrameChg>
        <pc:graphicFrameChg chg="mod modGraphic">
          <ac:chgData name="kuber raj kunal" userId="ff53f78b27f9dcad" providerId="Windows Live" clId="Web-{505546F5-6789-4BDA-91CE-100C3FA66415}" dt="2021-09-28T17:11:39.477" v="225" actId="1076"/>
          <ac:graphicFrameMkLst>
            <pc:docMk/>
            <pc:sldMk cId="1556568230" sldId="308"/>
            <ac:graphicFrameMk id="5" creationId="{00000000-0000-0000-0000-000000000000}"/>
          </ac:graphicFrameMkLst>
        </pc:graphicFrameChg>
        <pc:picChg chg="del mod">
          <ac:chgData name="kuber raj kunal" userId="ff53f78b27f9dcad" providerId="Windows Live" clId="Web-{505546F5-6789-4BDA-91CE-100C3FA66415}" dt="2021-09-28T16:42:42.232" v="73"/>
          <ac:picMkLst>
            <pc:docMk/>
            <pc:sldMk cId="1556568230" sldId="308"/>
            <ac:picMk id="8" creationId="{00000000-0000-0000-0000-000000000000}"/>
          </ac:picMkLst>
        </pc:picChg>
        <pc:picChg chg="add">
          <ac:chgData name="kuber raj kunal" userId="ff53f78b27f9dcad" providerId="Windows Live" clId="Web-{505546F5-6789-4BDA-91CE-100C3FA66415}" dt="2021-09-28T16:41:27.028" v="48"/>
          <ac:picMkLst>
            <pc:docMk/>
            <pc:sldMk cId="1556568230" sldId="308"/>
            <ac:picMk id="10" creationId="{D3F0A3E6-E985-417D-8CCD-3DA718F4B6A3}"/>
          </ac:picMkLst>
        </pc:picChg>
      </pc:sldChg>
      <pc:sldChg chg="addSp delSp modSp">
        <pc:chgData name="kuber raj kunal" userId="ff53f78b27f9dcad" providerId="Windows Live" clId="Web-{505546F5-6789-4BDA-91CE-100C3FA66415}" dt="2021-09-28T17:12:06.462" v="252"/>
        <pc:sldMkLst>
          <pc:docMk/>
          <pc:sldMk cId="3172392248" sldId="310"/>
        </pc:sldMkLst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k cId="3172392248" sldId="310"/>
            <ac:spMk id="2" creationId="{00000000-0000-0000-0000-000000000000}"/>
          </ac:spMkLst>
        </pc:spChg>
        <pc:graphicFrameChg chg="mod modGraphic">
          <ac:chgData name="kuber raj kunal" userId="ff53f78b27f9dcad" providerId="Windows Live" clId="Web-{505546F5-6789-4BDA-91CE-100C3FA66415}" dt="2021-09-28T17:12:06.462" v="252"/>
          <ac:graphicFrameMkLst>
            <pc:docMk/>
            <pc:sldMk cId="3172392248" sldId="310"/>
            <ac:graphicFrameMk id="3" creationId="{00000000-0000-0000-0000-000000000000}"/>
          </ac:graphicFrameMkLst>
        </pc:graphicFrameChg>
        <pc:picChg chg="del mod">
          <ac:chgData name="kuber raj kunal" userId="ff53f78b27f9dcad" providerId="Windows Live" clId="Web-{505546F5-6789-4BDA-91CE-100C3FA66415}" dt="2021-09-28T16:42:40.514" v="72"/>
          <ac:picMkLst>
            <pc:docMk/>
            <pc:sldMk cId="3172392248" sldId="310"/>
            <ac:picMk id="4" creationId="{00000000-0000-0000-0000-000000000000}"/>
          </ac:picMkLst>
        </pc:picChg>
        <pc:picChg chg="add">
          <ac:chgData name="kuber raj kunal" userId="ff53f78b27f9dcad" providerId="Windows Live" clId="Web-{505546F5-6789-4BDA-91CE-100C3FA66415}" dt="2021-09-28T16:41:28.606" v="49"/>
          <ac:picMkLst>
            <pc:docMk/>
            <pc:sldMk cId="3172392248" sldId="310"/>
            <ac:picMk id="6" creationId="{1BC779B8-95C6-4D3B-9999-177F1F901E67}"/>
          </ac:picMkLst>
        </pc:picChg>
      </pc:sldChg>
      <pc:sldChg chg="addSp delSp modSp">
        <pc:chgData name="kuber raj kunal" userId="ff53f78b27f9dcad" providerId="Windows Live" clId="Web-{505546F5-6789-4BDA-91CE-100C3FA66415}" dt="2021-09-28T17:12:21.509" v="259"/>
        <pc:sldMkLst>
          <pc:docMk/>
          <pc:sldMk cId="2740649929" sldId="312"/>
        </pc:sldMkLst>
        <pc:spChg chg="mod">
          <ac:chgData name="kuber raj kunal" userId="ff53f78b27f9dcad" providerId="Windows Live" clId="Web-{505546F5-6789-4BDA-91CE-100C3FA66415}" dt="2021-09-28T17:12:15.759" v="256"/>
          <ac:spMkLst>
            <pc:docMk/>
            <pc:sldMk cId="2740649929" sldId="312"/>
            <ac:spMk id="3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2:21.509" v="259"/>
          <ac:spMkLst>
            <pc:docMk/>
            <pc:sldMk cId="2740649929" sldId="312"/>
            <ac:spMk id="4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31.387" v="50"/>
          <ac:picMkLst>
            <pc:docMk/>
            <pc:sldMk cId="2740649929" sldId="312"/>
            <ac:picMk id="2" creationId="{652AAE26-805D-46DB-898E-F67FEF347CA6}"/>
          </ac:picMkLst>
        </pc:picChg>
        <pc:picChg chg="del mod">
          <ac:chgData name="kuber raj kunal" userId="ff53f78b27f9dcad" providerId="Windows Live" clId="Web-{505546F5-6789-4BDA-91CE-100C3FA66415}" dt="2021-09-28T16:42:38.467" v="71"/>
          <ac:picMkLst>
            <pc:docMk/>
            <pc:sldMk cId="2740649929" sldId="312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2:42.260" v="264" actId="1076"/>
        <pc:sldMkLst>
          <pc:docMk/>
          <pc:sldMk cId="1837037550" sldId="314"/>
        </pc:sldMkLst>
        <pc:picChg chg="add">
          <ac:chgData name="kuber raj kunal" userId="ff53f78b27f9dcad" providerId="Windows Live" clId="Web-{505546F5-6789-4BDA-91CE-100C3FA66415}" dt="2021-09-28T16:41:34.356" v="52"/>
          <ac:picMkLst>
            <pc:docMk/>
            <pc:sldMk cId="1837037550" sldId="314"/>
            <ac:picMk id="2" creationId="{C6DA4E6A-D606-4C12-B484-4BBBEE199F2E}"/>
          </ac:picMkLst>
        </pc:picChg>
        <pc:picChg chg="del mod">
          <ac:chgData name="kuber raj kunal" userId="ff53f78b27f9dcad" providerId="Windows Live" clId="Web-{505546F5-6789-4BDA-91CE-100C3FA66415}" dt="2021-09-28T16:42:34.763" v="70"/>
          <ac:picMkLst>
            <pc:docMk/>
            <pc:sldMk cId="1837037550" sldId="314"/>
            <ac:picMk id="3" creationId="{00000000-0000-0000-0000-000000000000}"/>
          </ac:picMkLst>
        </pc:picChg>
        <pc:picChg chg="mod">
          <ac:chgData name="kuber raj kunal" userId="ff53f78b27f9dcad" providerId="Windows Live" clId="Web-{505546F5-6789-4BDA-91CE-100C3FA66415}" dt="2021-09-28T17:12:42.260" v="264" actId="1076"/>
          <ac:picMkLst>
            <pc:docMk/>
            <pc:sldMk cId="1837037550" sldId="314"/>
            <ac:picMk id="3074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4:37.106" v="299" actId="20577"/>
        <pc:sldMkLst>
          <pc:docMk/>
          <pc:sldMk cId="255439000" sldId="315"/>
        </pc:sldMkLst>
        <pc:spChg chg="mod">
          <ac:chgData name="kuber raj kunal" userId="ff53f78b27f9dcad" providerId="Windows Live" clId="Web-{505546F5-6789-4BDA-91CE-100C3FA66415}" dt="2021-09-28T17:12:47.088" v="266"/>
          <ac:spMkLst>
            <pc:docMk/>
            <pc:sldMk cId="255439000" sldId="315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4:37.106" v="299" actId="20577"/>
          <ac:spMkLst>
            <pc:docMk/>
            <pc:sldMk cId="255439000" sldId="315"/>
            <ac:spMk id="3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37.512" v="53"/>
          <ac:picMkLst>
            <pc:docMk/>
            <pc:sldMk cId="255439000" sldId="315"/>
            <ac:picMk id="4" creationId="{F1C11CE0-4A85-4ACA-8C62-8AD2D96CA4BB}"/>
          </ac:picMkLst>
        </pc:picChg>
        <pc:picChg chg="del mod">
          <ac:chgData name="kuber raj kunal" userId="ff53f78b27f9dcad" providerId="Windows Live" clId="Web-{505546F5-6789-4BDA-91CE-100C3FA66415}" dt="2021-09-28T16:42:32.138" v="69"/>
          <ac:picMkLst>
            <pc:docMk/>
            <pc:sldMk cId="255439000" sldId="315"/>
            <ac:picMk id="7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3:52.699" v="284"/>
        <pc:sldMkLst>
          <pc:docMk/>
          <pc:sldMk cId="994556617" sldId="317"/>
        </pc:sldMkLst>
        <pc:picChg chg="add">
          <ac:chgData name="kuber raj kunal" userId="ff53f78b27f9dcad" providerId="Windows Live" clId="Web-{505546F5-6789-4BDA-91CE-100C3FA66415}" dt="2021-09-28T16:41:40.497" v="55"/>
          <ac:picMkLst>
            <pc:docMk/>
            <pc:sldMk cId="994556617" sldId="317"/>
            <ac:picMk id="2" creationId="{4C2114D8-EEEB-4974-810C-78B33FFCC4BB}"/>
          </ac:picMkLst>
        </pc:picChg>
        <pc:picChg chg="del mod">
          <ac:chgData name="kuber raj kunal" userId="ff53f78b27f9dcad" providerId="Windows Live" clId="Web-{505546F5-6789-4BDA-91CE-100C3FA66415}" dt="2021-09-28T16:42:29.795" v="68"/>
          <ac:picMkLst>
            <pc:docMk/>
            <pc:sldMk cId="994556617" sldId="317"/>
            <ac:picMk id="3" creationId="{00000000-0000-0000-0000-000000000000}"/>
          </ac:picMkLst>
        </pc:picChg>
        <pc:picChg chg="mod">
          <ac:chgData name="kuber raj kunal" userId="ff53f78b27f9dcad" providerId="Windows Live" clId="Web-{505546F5-6789-4BDA-91CE-100C3FA66415}" dt="2021-09-28T17:13:52.699" v="284"/>
          <ac:picMkLst>
            <pc:docMk/>
            <pc:sldMk cId="994556617" sldId="317"/>
            <ac:picMk id="99330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4:25.262" v="296" actId="20577"/>
        <pc:sldMkLst>
          <pc:docMk/>
          <pc:sldMk cId="3119467185" sldId="318"/>
        </pc:sldMkLst>
        <pc:spChg chg="mod">
          <ac:chgData name="kuber raj kunal" userId="ff53f78b27f9dcad" providerId="Windows Live" clId="Web-{505546F5-6789-4BDA-91CE-100C3FA66415}" dt="2021-09-28T17:14:09.903" v="289"/>
          <ac:spMkLst>
            <pc:docMk/>
            <pc:sldMk cId="3119467185" sldId="318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4:25.262" v="296" actId="20577"/>
          <ac:spMkLst>
            <pc:docMk/>
            <pc:sldMk cId="3119467185" sldId="318"/>
            <ac:spMk id="3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42.794" v="56"/>
          <ac:picMkLst>
            <pc:docMk/>
            <pc:sldMk cId="3119467185" sldId="318"/>
            <ac:picMk id="4" creationId="{F70DFFC5-4A8A-4A24-89FA-45A69E17E972}"/>
          </ac:picMkLst>
        </pc:picChg>
        <pc:picChg chg="del mod">
          <ac:chgData name="kuber raj kunal" userId="ff53f78b27f9dcad" providerId="Windows Live" clId="Web-{505546F5-6789-4BDA-91CE-100C3FA66415}" dt="2021-09-28T16:42:27.045" v="67"/>
          <ac:picMkLst>
            <pc:docMk/>
            <pc:sldMk cId="3119467185" sldId="318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4:50.575" v="301" actId="1076"/>
        <pc:sldMkLst>
          <pc:docMk/>
          <pc:sldMk cId="2726923013" sldId="320"/>
        </pc:sldMkLst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k cId="2726923013" sldId="320"/>
            <ac:spMk id="2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47.341" v="58"/>
          <ac:picMkLst>
            <pc:docMk/>
            <pc:sldMk cId="2726923013" sldId="320"/>
            <ac:picMk id="3" creationId="{51325C5A-A65F-4D9B-8496-DB4BC9014622}"/>
          </ac:picMkLst>
        </pc:picChg>
        <pc:picChg chg="del mod">
          <ac:chgData name="kuber raj kunal" userId="ff53f78b27f9dcad" providerId="Windows Live" clId="Web-{505546F5-6789-4BDA-91CE-100C3FA66415}" dt="2021-09-28T16:42:24.232" v="66"/>
          <ac:picMkLst>
            <pc:docMk/>
            <pc:sldMk cId="2726923013" sldId="320"/>
            <ac:picMk id="4" creationId="{00000000-0000-0000-0000-000000000000}"/>
          </ac:picMkLst>
        </pc:picChg>
        <pc:picChg chg="mod">
          <ac:chgData name="kuber raj kunal" userId="ff53f78b27f9dcad" providerId="Windows Live" clId="Web-{505546F5-6789-4BDA-91CE-100C3FA66415}" dt="2021-09-28T17:14:50.575" v="301" actId="1076"/>
          <ac:picMkLst>
            <pc:docMk/>
            <pc:sldMk cId="2726923013" sldId="320"/>
            <ac:picMk id="9830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7:15:25.514" v="315" actId="1076"/>
        <pc:sldMkLst>
          <pc:docMk/>
          <pc:sldMk cId="3793174895" sldId="321"/>
        </pc:sldMkLst>
        <pc:spChg chg="mod">
          <ac:chgData name="kuber raj kunal" userId="ff53f78b27f9dcad" providerId="Windows Live" clId="Web-{505546F5-6789-4BDA-91CE-100C3FA66415}" dt="2021-09-28T17:15:23.389" v="314" actId="1076"/>
          <ac:spMkLst>
            <pc:docMk/>
            <pc:sldMk cId="3793174895" sldId="321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7:15:25.514" v="315" actId="1076"/>
          <ac:spMkLst>
            <pc:docMk/>
            <pc:sldMk cId="3793174895" sldId="321"/>
            <ac:spMk id="3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52.544" v="60"/>
          <ac:picMkLst>
            <pc:docMk/>
            <pc:sldMk cId="3793174895" sldId="321"/>
            <ac:picMk id="4" creationId="{5D6FD86A-36C8-4E6F-9595-701E54107C63}"/>
          </ac:picMkLst>
        </pc:picChg>
        <pc:picChg chg="del mod">
          <ac:chgData name="kuber raj kunal" userId="ff53f78b27f9dcad" providerId="Windows Live" clId="Web-{505546F5-6789-4BDA-91CE-100C3FA66415}" dt="2021-09-28T16:42:21.591" v="65"/>
          <ac:picMkLst>
            <pc:docMk/>
            <pc:sldMk cId="3793174895" sldId="321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505546F5-6789-4BDA-91CE-100C3FA66415}" dt="2021-09-28T16:41:11.512" v="41"/>
        <pc:sldMkLst>
          <pc:docMk/>
          <pc:sldMk cId="0" sldId="326"/>
        </pc:sldMkLst>
        <pc:spChg chg="add mod">
          <ac:chgData name="kuber raj kunal" userId="ff53f78b27f9dcad" providerId="Windows Live" clId="Web-{505546F5-6789-4BDA-91CE-100C3FA66415}" dt="2021-09-28T16:33:57.596" v="24" actId="1076"/>
          <ac:spMkLst>
            <pc:docMk/>
            <pc:sldMk cId="0" sldId="326"/>
            <ac:spMk id="5" creationId="{14FF405E-7956-44ED-B051-CF909F846411}"/>
          </ac:spMkLst>
        </pc:spChg>
        <pc:spChg chg="del mod">
          <ac:chgData name="kuber raj kunal" userId="ff53f78b27f9dcad" providerId="Windows Live" clId="Web-{505546F5-6789-4BDA-91CE-100C3FA66415}" dt="2021-09-28T16:33:46.470" v="14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3:59.690" v="25" actId="1076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505546F5-6789-4BDA-91CE-100C3FA66415}" dt="2021-09-28T16:41:11.512" v="41"/>
          <ac:picMkLst>
            <pc:docMk/>
            <pc:sldMk cId="0" sldId="326"/>
            <ac:picMk id="2" creationId="{61816FB0-5F2D-4176-AC34-387895AEED66}"/>
          </ac:picMkLst>
        </pc:picChg>
        <pc:picChg chg="del mod">
          <ac:chgData name="kuber raj kunal" userId="ff53f78b27f9dcad" providerId="Windows Live" clId="Web-{505546F5-6789-4BDA-91CE-100C3FA66415}" dt="2021-09-28T16:33:53.783" v="22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505546F5-6789-4BDA-91CE-100C3FA66415}" dt="2021-09-28T17:08:46.236" v="134" actId="20577"/>
        <pc:sldMkLst>
          <pc:docMk/>
          <pc:sldMk cId="1909636937" sldId="328"/>
        </pc:sldMkLst>
        <pc:spChg chg="mod">
          <ac:chgData name="kuber raj kunal" userId="ff53f78b27f9dcad" providerId="Windows Live" clId="Web-{505546F5-6789-4BDA-91CE-100C3FA66415}" dt="2021-09-28T17:08:46.236" v="134" actId="20577"/>
          <ac:spMkLst>
            <pc:docMk/>
            <pc:sldMk cId="1909636937" sldId="328"/>
            <ac:spMk id="5" creationId="{C1449B35-70A6-49E8-83C7-680A27E7DDB5}"/>
          </ac:spMkLst>
        </pc:spChg>
        <pc:picChg chg="add">
          <ac:chgData name="kuber raj kunal" userId="ff53f78b27f9dcad" providerId="Windows Live" clId="Web-{505546F5-6789-4BDA-91CE-100C3FA66415}" dt="2021-09-28T16:41:21.527" v="46"/>
          <ac:picMkLst>
            <pc:docMk/>
            <pc:sldMk cId="1909636937" sldId="328"/>
            <ac:picMk id="2" creationId="{D22BAE63-00FE-4A54-B82D-DBFBB631E823}"/>
          </ac:picMkLst>
        </pc:picChg>
      </pc:sldChg>
      <pc:sldChg chg="addSp modSp">
        <pc:chgData name="kuber raj kunal" userId="ff53f78b27f9dcad" providerId="Windows Live" clId="Web-{505546F5-6789-4BDA-91CE-100C3FA66415}" dt="2021-09-28T17:12:33.213" v="261" actId="1076"/>
        <pc:sldMkLst>
          <pc:docMk/>
          <pc:sldMk cId="4130192489" sldId="329"/>
        </pc:sldMkLst>
        <pc:picChg chg="add">
          <ac:chgData name="kuber raj kunal" userId="ff53f78b27f9dcad" providerId="Windows Live" clId="Web-{505546F5-6789-4BDA-91CE-100C3FA66415}" dt="2021-09-28T16:41:32.621" v="51"/>
          <ac:picMkLst>
            <pc:docMk/>
            <pc:sldMk cId="4130192489" sldId="329"/>
            <ac:picMk id="2" creationId="{1522E378-A0A7-4AE9-BB64-1CF8C2479173}"/>
          </ac:picMkLst>
        </pc:picChg>
        <pc:picChg chg="mod">
          <ac:chgData name="kuber raj kunal" userId="ff53f78b27f9dcad" providerId="Windows Live" clId="Web-{505546F5-6789-4BDA-91CE-100C3FA66415}" dt="2021-09-28T17:12:33.213" v="261" actId="1076"/>
          <ac:picMkLst>
            <pc:docMk/>
            <pc:sldMk cId="4130192489" sldId="329"/>
            <ac:picMk id="4" creationId="{8F49EDFB-D663-47AB-A5E2-C15F14E81811}"/>
          </ac:picMkLst>
        </pc:picChg>
      </pc:sldChg>
      <pc:sldChg chg="addSp modSp">
        <pc:chgData name="kuber raj kunal" userId="ff53f78b27f9dcad" providerId="Windows Live" clId="Web-{505546F5-6789-4BDA-91CE-100C3FA66415}" dt="2021-09-28T17:13:42.714" v="282"/>
        <pc:sldMkLst>
          <pc:docMk/>
          <pc:sldMk cId="4162869632" sldId="330"/>
        </pc:sldMkLst>
        <pc:spChg chg="mod">
          <ac:chgData name="kuber raj kunal" userId="ff53f78b27f9dcad" providerId="Windows Live" clId="Web-{505546F5-6789-4BDA-91CE-100C3FA66415}" dt="2021-09-28T17:13:35.839" v="280"/>
          <ac:spMkLst>
            <pc:docMk/>
            <pc:sldMk cId="4162869632" sldId="330"/>
            <ac:spMk id="5" creationId="{9A2A3C8D-85F9-4AE8-824E-C0F2A30DC566}"/>
          </ac:spMkLst>
        </pc:spChg>
        <pc:spChg chg="mod">
          <ac:chgData name="kuber raj kunal" userId="ff53f78b27f9dcad" providerId="Windows Live" clId="Web-{505546F5-6789-4BDA-91CE-100C3FA66415}" dt="2021-09-28T17:13:42.714" v="282"/>
          <ac:spMkLst>
            <pc:docMk/>
            <pc:sldMk cId="4162869632" sldId="330"/>
            <ac:spMk id="6" creationId="{A38E723E-5B45-412E-AF72-43B7719B5804}"/>
          </ac:spMkLst>
        </pc:spChg>
        <pc:picChg chg="add">
          <ac:chgData name="kuber raj kunal" userId="ff53f78b27f9dcad" providerId="Windows Live" clId="Web-{505546F5-6789-4BDA-91CE-100C3FA66415}" dt="2021-09-28T16:41:38.653" v="54"/>
          <ac:picMkLst>
            <pc:docMk/>
            <pc:sldMk cId="4162869632" sldId="330"/>
            <ac:picMk id="2" creationId="{5208F0BD-A73E-4FD3-8445-B50FD3DE9C9D}"/>
          </ac:picMkLst>
        </pc:picChg>
        <pc:picChg chg="mod">
          <ac:chgData name="kuber raj kunal" userId="ff53f78b27f9dcad" providerId="Windows Live" clId="Web-{505546F5-6789-4BDA-91CE-100C3FA66415}" dt="2021-09-28T17:13:06.745" v="272"/>
          <ac:picMkLst>
            <pc:docMk/>
            <pc:sldMk cId="4162869632" sldId="330"/>
            <ac:picMk id="4" creationId="{D8483925-8847-432F-B6AE-F166F39233FA}"/>
          </ac:picMkLst>
        </pc:picChg>
      </pc:sldChg>
      <pc:sldChg chg="addSp modSp">
        <pc:chgData name="kuber raj kunal" userId="ff53f78b27f9dcad" providerId="Windows Live" clId="Web-{505546F5-6789-4BDA-91CE-100C3FA66415}" dt="2021-09-28T16:41:45.059" v="57"/>
        <pc:sldMkLst>
          <pc:docMk/>
          <pc:sldMk cId="215238971" sldId="331"/>
        </pc:sldMkLst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k cId="215238971" sldId="331"/>
            <ac:spMk id="5" creationId="{0CDE736F-A819-42A8-9D78-1FB8C1444499}"/>
          </ac:spMkLst>
        </pc:spChg>
        <pc:picChg chg="add">
          <ac:chgData name="kuber raj kunal" userId="ff53f78b27f9dcad" providerId="Windows Live" clId="Web-{505546F5-6789-4BDA-91CE-100C3FA66415}" dt="2021-09-28T16:41:45.059" v="57"/>
          <ac:picMkLst>
            <pc:docMk/>
            <pc:sldMk cId="215238971" sldId="331"/>
            <ac:picMk id="2" creationId="{B5F9EE87-31E0-4DC8-930F-AD42F9C54CDD}"/>
          </ac:picMkLst>
        </pc:picChg>
        <pc:picChg chg="mod">
          <ac:chgData name="kuber raj kunal" userId="ff53f78b27f9dcad" providerId="Windows Live" clId="Web-{505546F5-6789-4BDA-91CE-100C3FA66415}" dt="2021-09-28T16:32:35.141" v="8"/>
          <ac:picMkLst>
            <pc:docMk/>
            <pc:sldMk cId="215238971" sldId="331"/>
            <ac:picMk id="4" creationId="{9BD3CA43-C049-410E-BB55-3BD950B46317}"/>
          </ac:picMkLst>
        </pc:picChg>
      </pc:sldChg>
      <pc:sldChg chg="addSp modSp">
        <pc:chgData name="kuber raj kunal" userId="ff53f78b27f9dcad" providerId="Windows Live" clId="Web-{505546F5-6789-4BDA-91CE-100C3FA66415}" dt="2021-09-28T17:15:35.967" v="318"/>
        <pc:sldMkLst>
          <pc:docMk/>
          <pc:sldMk cId="479571295" sldId="332"/>
        </pc:sldMkLst>
        <pc:spChg chg="mod">
          <ac:chgData name="kuber raj kunal" userId="ff53f78b27f9dcad" providerId="Windows Live" clId="Web-{505546F5-6789-4BDA-91CE-100C3FA66415}" dt="2021-09-28T17:15:35.967" v="318"/>
          <ac:spMkLst>
            <pc:docMk/>
            <pc:sldMk cId="479571295" sldId="332"/>
            <ac:spMk id="5" creationId="{BA983E19-7CD1-434D-B2E2-685516FAC0C1}"/>
          </ac:spMkLst>
        </pc:spChg>
        <pc:picChg chg="add">
          <ac:chgData name="kuber raj kunal" userId="ff53f78b27f9dcad" providerId="Windows Live" clId="Web-{505546F5-6789-4BDA-91CE-100C3FA66415}" dt="2021-09-28T16:41:49.575" v="59"/>
          <ac:picMkLst>
            <pc:docMk/>
            <pc:sldMk cId="479571295" sldId="332"/>
            <ac:picMk id="2" creationId="{06379634-76F1-4F88-96A5-8BABFF859AEA}"/>
          </ac:picMkLst>
        </pc:picChg>
        <pc:picChg chg="mod">
          <ac:chgData name="kuber raj kunal" userId="ff53f78b27f9dcad" providerId="Windows Live" clId="Web-{505546F5-6789-4BDA-91CE-100C3FA66415}" dt="2021-09-28T17:15:31.576" v="316"/>
          <ac:picMkLst>
            <pc:docMk/>
            <pc:sldMk cId="479571295" sldId="332"/>
            <ac:picMk id="4" creationId="{9E3D4FEB-0CAB-4C02-94F1-3A3D4F9BF7BD}"/>
          </ac:picMkLst>
        </pc:picChg>
      </pc:sldChg>
      <pc:sldMasterChg chg="modSp modSldLayout">
        <pc:chgData name="kuber raj kunal" userId="ff53f78b27f9dcad" providerId="Windows Live" clId="Web-{505546F5-6789-4BDA-91CE-100C3FA66415}" dt="2021-09-28T16:32:35.141" v="8"/>
        <pc:sldMasterMkLst>
          <pc:docMk/>
          <pc:sldMasterMk cId="0" sldId="2147483648"/>
        </pc:sldMasterMkLst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505546F5-6789-4BDA-91CE-100C3FA66415}" dt="2021-09-28T16:32:35.141" v="8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505546F5-6789-4BDA-91CE-100C3FA66415}" dt="2021-09-28T16:32:35.141" v="8"/>
          <pc:sldLayoutMkLst>
            <pc:docMk/>
            <pc:sldMasterMk cId="0" sldId="2147483648"/>
            <pc:sldLayoutMk cId="3606011272" sldId="2147483660"/>
          </pc:sldLayoutMkLst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3606011272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505546F5-6789-4BDA-91CE-100C3FA66415}" dt="2021-09-28T16:32:35.141" v="8"/>
            <ac:spMkLst>
              <pc:docMk/>
              <pc:sldMasterMk cId="0" sldId="2147483648"/>
              <pc:sldLayoutMk cId="3606011272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19C8A19A-80B2-4524-B774-C79DC24C1DFA}"/>
    <pc:docChg chg="modSld">
      <pc:chgData name="kuber raj kunal" userId="ff53f78b27f9dcad" providerId="Windows Live" clId="Web-{19C8A19A-80B2-4524-B774-C79DC24C1DFA}" dt="2021-09-29T05:17:30.922" v="2"/>
      <pc:docMkLst>
        <pc:docMk/>
      </pc:docMkLst>
      <pc:sldChg chg="modSp">
        <pc:chgData name="kuber raj kunal" userId="ff53f78b27f9dcad" providerId="Windows Live" clId="Web-{19C8A19A-80B2-4524-B774-C79DC24C1DFA}" dt="2021-09-29T05:17:19.485" v="0"/>
        <pc:sldMkLst>
          <pc:docMk/>
          <pc:sldMk cId="0" sldId="257"/>
        </pc:sldMkLst>
        <pc:spChg chg="mod">
          <ac:chgData name="kuber raj kunal" userId="ff53f78b27f9dcad" providerId="Windows Live" clId="Web-{19C8A19A-80B2-4524-B774-C79DC24C1DFA}" dt="2021-09-29T05:17:19.485" v="0"/>
          <ac:spMkLst>
            <pc:docMk/>
            <pc:sldMk cId="0" sldId="257"/>
            <ac:spMk id="5" creationId="{77DA111D-4855-4E7B-AEDE-FF94995363E0}"/>
          </ac:spMkLst>
        </pc:spChg>
      </pc:sldChg>
      <pc:sldChg chg="modSp">
        <pc:chgData name="kuber raj kunal" userId="ff53f78b27f9dcad" providerId="Windows Live" clId="Web-{19C8A19A-80B2-4524-B774-C79DC24C1DFA}" dt="2021-09-29T05:17:30.922" v="2"/>
        <pc:sldMkLst>
          <pc:docMk/>
          <pc:sldMk cId="0" sldId="259"/>
        </pc:sldMkLst>
        <pc:spChg chg="mod">
          <ac:chgData name="kuber raj kunal" userId="ff53f78b27f9dcad" providerId="Windows Live" clId="Web-{19C8A19A-80B2-4524-B774-C79DC24C1DFA}" dt="2021-09-29T05:17:30.922" v="2"/>
          <ac:spMkLst>
            <pc:docMk/>
            <pc:sldMk cId="0" sldId="259"/>
            <ac:spMk id="7" creationId="{715C2E7D-C978-4169-A9C1-019E187698F0}"/>
          </ac:spMkLst>
        </pc:spChg>
      </pc:sldChg>
      <pc:sldChg chg="modSp">
        <pc:chgData name="kuber raj kunal" userId="ff53f78b27f9dcad" providerId="Windows Live" clId="Web-{19C8A19A-80B2-4524-B774-C79DC24C1DFA}" dt="2021-09-29T05:17:26.250" v="1"/>
        <pc:sldMkLst>
          <pc:docMk/>
          <pc:sldMk cId="0" sldId="326"/>
        </pc:sldMkLst>
        <pc:spChg chg="mod">
          <ac:chgData name="kuber raj kunal" userId="ff53f78b27f9dcad" providerId="Windows Live" clId="Web-{19C8A19A-80B2-4524-B774-C79DC24C1DFA}" dt="2021-09-29T05:17:26.250" v="1"/>
          <ac:spMkLst>
            <pc:docMk/>
            <pc:sldMk cId="0" sldId="326"/>
            <ac:spMk id="5" creationId="{14FF405E-7956-44ED-B051-CF909F846411}"/>
          </ac:spMkLst>
        </pc:spChg>
      </pc:sldChg>
    </pc:docChg>
  </pc:docChgLst>
  <pc:docChgLst>
    <pc:chgData name="kuber raj kunal" userId="ff53f78b27f9dcad" providerId="Windows Live" clId="Web-{1BD9B6AB-7568-40BB-8B28-13DD26E085D7}"/>
    <pc:docChg chg="modSld">
      <pc:chgData name="kuber raj kunal" userId="ff53f78b27f9dcad" providerId="Windows Live" clId="Web-{1BD9B6AB-7568-40BB-8B28-13DD26E085D7}" dt="2021-09-29T10:45:55.790" v="8" actId="20577"/>
      <pc:docMkLst>
        <pc:docMk/>
      </pc:docMkLst>
      <pc:sldChg chg="modSp">
        <pc:chgData name="kuber raj kunal" userId="ff53f78b27f9dcad" providerId="Windows Live" clId="Web-{1BD9B6AB-7568-40BB-8B28-13DD26E085D7}" dt="2021-09-29T10:45:10.789" v="0" actId="20577"/>
        <pc:sldMkLst>
          <pc:docMk/>
          <pc:sldMk cId="2352810404" sldId="304"/>
        </pc:sldMkLst>
        <pc:spChg chg="mod">
          <ac:chgData name="kuber raj kunal" userId="ff53f78b27f9dcad" providerId="Windows Live" clId="Web-{1BD9B6AB-7568-40BB-8B28-13DD26E085D7}" dt="2021-09-29T10:45:10.789" v="0" actId="20577"/>
          <ac:spMkLst>
            <pc:docMk/>
            <pc:sldMk cId="2352810404" sldId="304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15.523" v="1" actId="20577"/>
        <pc:sldMkLst>
          <pc:docMk/>
          <pc:sldMk cId="151435513" sldId="305"/>
        </pc:sldMkLst>
        <pc:spChg chg="mod">
          <ac:chgData name="kuber raj kunal" userId="ff53f78b27f9dcad" providerId="Windows Live" clId="Web-{1BD9B6AB-7568-40BB-8B28-13DD26E085D7}" dt="2021-09-29T10:45:15.523" v="1" actId="20577"/>
          <ac:spMkLst>
            <pc:docMk/>
            <pc:sldMk cId="151435513" sldId="305"/>
            <ac:spMk id="7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34.086" v="4" actId="20577"/>
        <pc:sldMkLst>
          <pc:docMk/>
          <pc:sldMk cId="1556568230" sldId="308"/>
        </pc:sldMkLst>
        <pc:spChg chg="mod">
          <ac:chgData name="kuber raj kunal" userId="ff53f78b27f9dcad" providerId="Windows Live" clId="Web-{1BD9B6AB-7568-40BB-8B28-13DD26E085D7}" dt="2021-09-29T10:45:34.086" v="4" actId="20577"/>
          <ac:spMkLst>
            <pc:docMk/>
            <pc:sldMk cId="1556568230" sldId="308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40.493" v="5" actId="20577"/>
        <pc:sldMkLst>
          <pc:docMk/>
          <pc:sldMk cId="2740649929" sldId="312"/>
        </pc:sldMkLst>
        <pc:spChg chg="mod">
          <ac:chgData name="kuber raj kunal" userId="ff53f78b27f9dcad" providerId="Windows Live" clId="Web-{1BD9B6AB-7568-40BB-8B28-13DD26E085D7}" dt="2021-09-29T10:45:40.493" v="5" actId="20577"/>
          <ac:spMkLst>
            <pc:docMk/>
            <pc:sldMk cId="2740649929" sldId="312"/>
            <ac:spMk id="3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46.524" v="6" actId="20577"/>
        <pc:sldMkLst>
          <pc:docMk/>
          <pc:sldMk cId="255439000" sldId="315"/>
        </pc:sldMkLst>
        <pc:spChg chg="mod">
          <ac:chgData name="kuber raj kunal" userId="ff53f78b27f9dcad" providerId="Windows Live" clId="Web-{1BD9B6AB-7568-40BB-8B28-13DD26E085D7}" dt="2021-09-29T10:45:46.524" v="6" actId="20577"/>
          <ac:spMkLst>
            <pc:docMk/>
            <pc:sldMk cId="255439000" sldId="315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50.555" v="7" actId="20577"/>
        <pc:sldMkLst>
          <pc:docMk/>
          <pc:sldMk cId="3119467185" sldId="318"/>
        </pc:sldMkLst>
        <pc:spChg chg="mod">
          <ac:chgData name="kuber raj kunal" userId="ff53f78b27f9dcad" providerId="Windows Live" clId="Web-{1BD9B6AB-7568-40BB-8B28-13DD26E085D7}" dt="2021-09-29T10:45:50.555" v="7" actId="20577"/>
          <ac:spMkLst>
            <pc:docMk/>
            <pc:sldMk cId="3119467185" sldId="318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1BD9B6AB-7568-40BB-8B28-13DD26E085D7}" dt="2021-09-29T10:45:55.790" v="8" actId="20577"/>
        <pc:sldMkLst>
          <pc:docMk/>
          <pc:sldMk cId="3793174895" sldId="321"/>
        </pc:sldMkLst>
        <pc:spChg chg="mod">
          <ac:chgData name="kuber raj kunal" userId="ff53f78b27f9dcad" providerId="Windows Live" clId="Web-{1BD9B6AB-7568-40BB-8B28-13DD26E085D7}" dt="2021-09-29T10:45:55.790" v="8" actId="20577"/>
          <ac:spMkLst>
            <pc:docMk/>
            <pc:sldMk cId="3793174895" sldId="321"/>
            <ac:spMk id="2" creationId="{00000000-0000-0000-0000-000000000000}"/>
          </ac:spMkLst>
        </pc:spChg>
      </pc:sldChg>
    </pc:docChg>
  </pc:docChgLst>
  <pc:docChgLst>
    <pc:chgData name="kuber raj kunal" userId="ff53f78b27f9dcad" providerId="Windows Live" clId="Web-{1068D21D-D8CF-4F1B-8F58-15A81A006DC0}"/>
    <pc:docChg chg="addSld modSld modSection">
      <pc:chgData name="kuber raj kunal" userId="ff53f78b27f9dcad" providerId="Windows Live" clId="Web-{1068D21D-D8CF-4F1B-8F58-15A81A006DC0}" dt="2021-09-29T10:21:26.795" v="221" actId="1076"/>
      <pc:docMkLst>
        <pc:docMk/>
      </pc:docMkLst>
      <pc:sldChg chg="addSp modSp add">
        <pc:chgData name="kuber raj kunal" userId="ff53f78b27f9dcad" providerId="Windows Live" clId="Web-{1068D21D-D8CF-4F1B-8F58-15A81A006DC0}" dt="2021-09-29T10:21:26.795" v="221" actId="1076"/>
        <pc:sldMkLst>
          <pc:docMk/>
          <pc:sldMk cId="107417033" sldId="333"/>
        </pc:sldMkLst>
        <pc:spChg chg="mod">
          <ac:chgData name="kuber raj kunal" userId="ff53f78b27f9dcad" providerId="Windows Live" clId="Web-{1068D21D-D8CF-4F1B-8F58-15A81A006DC0}" dt="2021-09-29T10:21:18.186" v="218" actId="20577"/>
          <ac:spMkLst>
            <pc:docMk/>
            <pc:sldMk cId="107417033" sldId="333"/>
            <ac:spMk id="5" creationId="{42591174-68A2-439B-9766-8044A988E8D5}"/>
          </ac:spMkLst>
        </pc:spChg>
        <pc:picChg chg="add mod">
          <ac:chgData name="kuber raj kunal" userId="ff53f78b27f9dcad" providerId="Windows Live" clId="Web-{1068D21D-D8CF-4F1B-8F58-15A81A006DC0}" dt="2021-09-29T10:21:26.795" v="221" actId="1076"/>
          <ac:picMkLst>
            <pc:docMk/>
            <pc:sldMk cId="107417033" sldId="333"/>
            <ac:picMk id="2" creationId="{F0419E8A-2497-4CAE-ADE1-BABC1ED64081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9345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8538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0241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00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742D91-5C25-4FC6-A358-46D67FD32CEA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150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798B0-CF66-4BAD-AFA3-A1C82F7806F7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2492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64976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34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601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13430" y="1400356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RELATIONAL ALGEBRA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PERIOD-5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14000" y="3453303"/>
            <a:ext cx="37536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/>
              <a:t>SUBJECT: </a:t>
            </a:r>
            <a:r>
              <a:rPr lang="en" sz="1800" b="1" dirty="0"/>
              <a:t>Computer Science</a:t>
            </a:r>
            <a:endParaRPr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</a:t>
            </a:r>
            <a:r>
              <a:rPr lang="en" sz="1800" b="1" dirty="0" smtClean="0"/>
              <a:t>: 1</a:t>
            </a:r>
            <a:endParaRPr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</a:t>
            </a:r>
            <a:r>
              <a:rPr lang="en" sz="1800" b="1" dirty="0" smtClean="0"/>
              <a:t>NAME: DATABASE </a:t>
            </a:r>
            <a:r>
              <a:rPr lang="en" sz="1800" b="1" dirty="0"/>
              <a:t>CONCEPT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2EA7FB4-6B43-422A-816C-294B607A5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381001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l-GR" sz="3600" b="1" dirty="0"/>
              <a:t>Π</a:t>
            </a:r>
            <a:r>
              <a:rPr lang="en-US" sz="3600" b="1" dirty="0"/>
              <a:t> </a:t>
            </a:r>
            <a:r>
              <a:rPr lang="en-IN" sz="3600" b="1" baseline="-25000" dirty="0"/>
              <a:t>ID , Name </a:t>
            </a:r>
            <a:r>
              <a:rPr lang="en-IN" sz="3600" b="1" dirty="0"/>
              <a:t>(Student)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493732"/>
              </p:ext>
            </p:extLst>
          </p:nvPr>
        </p:nvGraphicFramePr>
        <p:xfrm>
          <a:off x="3810000" y="1447802"/>
          <a:ext cx="4419600" cy="380999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523"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ID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Name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6119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100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Ashish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6119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Rahul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6119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300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Naina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6119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400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Sameer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BC779B8-95C6-4D3B-9999-177F1F901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392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6853" y="526519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Cartesian product (</a:t>
            </a:r>
            <a:r>
              <a:rPr lang="en-IN" sz="3200" b="1" dirty="0">
                <a:solidFill>
                  <a:srgbClr val="FF0000"/>
                </a:solidFill>
                <a:effectLst/>
              </a:rPr>
              <a:t>X</a:t>
            </a:r>
            <a:r>
              <a:rPr lang="en-US" sz="3200" b="1" dirty="0">
                <a:solidFill>
                  <a:srgbClr val="FF0000"/>
                </a:solidFill>
              </a:rPr>
              <a:t>):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76400" y="1492908"/>
            <a:ext cx="8839200" cy="199791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The Cartesian Product  called as the CROSS PRODUCT 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 It combines the tuples of one relation with all the tuples of the other relation.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In the resultant relation the columns of both the input relations are added and the rows will be multiplied.</a:t>
            </a:r>
          </a:p>
          <a:p>
            <a:pPr>
              <a:lnSpc>
                <a:spcPct val="200000"/>
              </a:lnSpc>
            </a:pPr>
            <a:endParaRPr lang="en-IN"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52AAE26-805D-46DB-898E-F67FEF347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49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e Relational Algebra - ppt video online download">
            <a:extLst>
              <a:ext uri="{FF2B5EF4-FFF2-40B4-BE49-F238E27FC236}">
                <a16:creationId xmlns:a16="http://schemas.microsoft.com/office/drawing/2014/main" xmlns="" id="{8F49EDFB-D663-47AB-A5E2-C15F14E818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45" t="1948" r="15517" b="6493"/>
          <a:stretch/>
        </p:blipFill>
        <p:spPr bwMode="auto">
          <a:xfrm>
            <a:off x="2495909" y="682206"/>
            <a:ext cx="6553200" cy="5372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522E378-A0A7-4AE9-BB64-1CF8C2479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19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lational Algebra(RA) | DBMS Tutorial | Minigran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979" y="1299713"/>
            <a:ext cx="8849471" cy="426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6DA4E6A-D606-4C12-B484-4BBBEE199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37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294" y="339306"/>
            <a:ext cx="86868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Union operation</a:t>
            </a:r>
            <a:r>
              <a:rPr lang="en-IN" sz="3200" b="1" dirty="0">
                <a:solidFill>
                  <a:srgbClr val="FF0000"/>
                </a:solidFill>
                <a:effectLst/>
              </a:rPr>
              <a:t> (U</a:t>
            </a:r>
            <a:r>
              <a:rPr lang="en-IN" sz="3200" b="1" dirty="0">
                <a:solidFill>
                  <a:srgbClr val="FF0000"/>
                </a:solidFill>
              </a:rPr>
              <a:t>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321280"/>
            <a:ext cx="9060611" cy="49271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The union operation between two relations produces a third relation that combines tuples from both the relations.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union operation between A and B  is denoted by A </a:t>
            </a:r>
            <a:r>
              <a:rPr lang="en-IN" sz="2400" dirty="0"/>
              <a:t>U B </a:t>
            </a:r>
            <a:r>
              <a:rPr lang="en-US" sz="2400" dirty="0"/>
              <a:t>that combines tuples from both the  relations A and B.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Important</a:t>
            </a:r>
            <a:r>
              <a:rPr lang="en-US" sz="2400" dirty="0" smtClean="0"/>
              <a:t>:</a:t>
            </a:r>
            <a:endParaRPr lang="en-US" sz="2400" dirty="0"/>
          </a:p>
          <a:p>
            <a:pPr lvl="2"/>
            <a:r>
              <a:rPr lang="en-US" dirty="0"/>
              <a:t>Both the relations compulsory to have same number of attributes.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Both the relations compulsory to have same domain for the  attributes.</a:t>
            </a:r>
            <a:endParaRPr lang="en-US" dirty="0">
              <a:cs typeface="Calibri"/>
            </a:endParaRPr>
          </a:p>
          <a:p>
            <a:pPr lvl="2"/>
            <a:endParaRPr lang="en-US" dirty="0">
              <a:cs typeface="Calibri"/>
            </a:endParaRPr>
          </a:p>
          <a:p>
            <a:endParaRPr lang="en-IN" sz="2400" dirty="0"/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1C11CE0-4A85-4ACA-8C62-8AD2D96CA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39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ional algebra in dbms">
            <a:extLst>
              <a:ext uri="{FF2B5EF4-FFF2-40B4-BE49-F238E27FC236}">
                <a16:creationId xmlns:a16="http://schemas.microsoft.com/office/drawing/2014/main" xmlns="" id="{D8483925-8847-432F-B6AE-F166F39233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32" t="3572" r="15770" b="9131"/>
          <a:stretch/>
        </p:blipFill>
        <p:spPr bwMode="auto">
          <a:xfrm>
            <a:off x="2133600" y="152400"/>
            <a:ext cx="7239000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A2A3C8D-85F9-4AE8-824E-C0F2A30DC566}"/>
              </a:ext>
            </a:extLst>
          </p:cNvPr>
          <p:cNvSpPr/>
          <p:nvPr/>
        </p:nvSpPr>
        <p:spPr>
          <a:xfrm>
            <a:off x="2337003" y="5575540"/>
            <a:ext cx="211710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A U B=B U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38E723E-5B45-412E-AF72-43B7719B5804}"/>
              </a:ext>
            </a:extLst>
          </p:cNvPr>
          <p:cNvSpPr txBox="1"/>
          <p:nvPr/>
        </p:nvSpPr>
        <p:spPr>
          <a:xfrm>
            <a:off x="5167222" y="5579114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Redundant rows must be ignored</a:t>
            </a:r>
            <a:endParaRPr lang="en-IN"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208F0BD-A73E-4FD3-8445-B50FD3DE9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69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MySQL UNION - Complete Tutori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7543" y="342181"/>
            <a:ext cx="8610600" cy="617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C2114D8-EEEB-4974-810C-78B33FFCC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56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275" y="425570"/>
            <a:ext cx="8686800" cy="685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Intersection operation (</a:t>
            </a:r>
            <a:r>
              <a:rPr lang="en-IN" sz="3200" b="1" dirty="0">
                <a:solidFill>
                  <a:srgbClr val="FF0000"/>
                </a:solidFill>
              </a:rPr>
              <a:t>∩):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8686800" cy="51054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The intersection operation between two relations produces a third relation that selects the  common tuples from both the relations.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Intersection operation between A and B  is denoted by A </a:t>
            </a:r>
            <a:r>
              <a:rPr lang="en-IN" sz="2400" dirty="0"/>
              <a:t>∩ </a:t>
            </a:r>
            <a:r>
              <a:rPr lang="en-IN" sz="2400" dirty="0" smtClean="0"/>
              <a:t>B.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Important:</a:t>
            </a:r>
          </a:p>
          <a:p>
            <a:pPr lvl="2"/>
            <a:r>
              <a:rPr lang="en-US" dirty="0" smtClean="0"/>
              <a:t>Both </a:t>
            </a:r>
            <a:r>
              <a:rPr lang="en-US" dirty="0"/>
              <a:t>the relations compulsory to have same number of attributes.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Both the relations compulsory to have same domain for attributes.</a:t>
            </a:r>
            <a:endParaRPr lang="en-US" dirty="0">
              <a:cs typeface="Calibri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70DFFC5-4A8A-4A24-89FA-45A69E17E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467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BD3CA43-C049-410E-BB55-3BD950B463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15" r="15853" b="20836"/>
          <a:stretch/>
        </p:blipFill>
        <p:spPr>
          <a:xfrm>
            <a:off x="2667000" y="381001"/>
            <a:ext cx="6324600" cy="46481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CDE736F-A819-42A8-9D78-1FB8C1444499}"/>
              </a:ext>
            </a:extLst>
          </p:cNvPr>
          <p:cNvSpPr txBox="1"/>
          <p:nvPr/>
        </p:nvSpPr>
        <p:spPr>
          <a:xfrm>
            <a:off x="1752601" y="5522894"/>
            <a:ext cx="33438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 ∩ B=B  ∩ A</a:t>
            </a:r>
          </a:p>
          <a:p>
            <a:pPr algn="ctr"/>
            <a:r>
              <a:rPr lang="en-US" sz="2800" b="1" dirty="0"/>
              <a:t> 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5F9EE87-31E0-4DC8-930F-AD42F9C54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38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 descr="Relational Query Languages - Relational Algeb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7426" y="376687"/>
            <a:ext cx="8001000" cy="609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6781800" y="8382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DESIGN_EMPLOYEE </a:t>
            </a:r>
          </a:p>
          <a:p>
            <a:pPr algn="ctr"/>
            <a:r>
              <a:rPr lang="en-IN" sz="1800" b="1" dirty="0"/>
              <a:t>∩</a:t>
            </a:r>
          </a:p>
          <a:p>
            <a:pPr algn="ctr"/>
            <a:r>
              <a:rPr lang="en-US" sz="1800" b="1" dirty="0"/>
              <a:t> TESTING_EMPLOYEE</a:t>
            </a:r>
            <a:endParaRPr lang="en-IN" sz="1800" b="1" dirty="0"/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1325C5A-A65F-4D9B-8496-DB4BC90146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2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2209800" y="2286000"/>
            <a:ext cx="7975600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1" indent="-152400">
              <a:lnSpc>
                <a:spcPct val="200000"/>
              </a:lnSpc>
              <a:buClr>
                <a:prstClr val="black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understand about relational algebra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800" dirty="0">
              <a:solidFill>
                <a:schemeClr val="dk1"/>
              </a:solidFill>
            </a:endParaRPr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know about the different types of relational algebra.</a:t>
            </a:r>
            <a:endParaRPr sz="1800" dirty="0"/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77DA111D-4855-4E7B-AEDE-FF94995363E0}"/>
              </a:ext>
            </a:extLst>
          </p:cNvPr>
          <p:cNvSpPr txBox="1"/>
          <p:nvPr/>
        </p:nvSpPr>
        <p:spPr>
          <a:xfrm>
            <a:off x="858174" y="1334979"/>
            <a:ext cx="42672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ea typeface="+mn-lt"/>
                <a:cs typeface="+mn-lt"/>
              </a:rPr>
              <a:t>   Learning Outcomes: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C8BF475-EACD-4BB7-BD01-19AE007DB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393" y="674298"/>
            <a:ext cx="86868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>
                <a:solidFill>
                  <a:srgbClr val="FF0000"/>
                </a:solidFill>
              </a:rPr>
              <a:t>Difference operation (-):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752600"/>
            <a:ext cx="9290649" cy="3810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Difference operation between two relations A and B produces the resultant relation as A-B that selects tuples present in A but not in B.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Important: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lvl="2"/>
            <a:r>
              <a:rPr lang="en-US" dirty="0"/>
              <a:t>Both the relations compulsory to have same number of attributes.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Both the relations compulsory to have same domain for attributes.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D6FD86A-36C8-4E6F-9595-701E54107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74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ional algebra in dbms">
            <a:extLst>
              <a:ext uri="{FF2B5EF4-FFF2-40B4-BE49-F238E27FC236}">
                <a16:creationId xmlns:a16="http://schemas.microsoft.com/office/drawing/2014/main" xmlns="" id="{9E3D4FEB-0CAB-4C02-94F1-3A3D4F9BF7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19277" r="16868" b="17465"/>
          <a:stretch/>
        </p:blipFill>
        <p:spPr bwMode="auto">
          <a:xfrm>
            <a:off x="2286000" y="609600"/>
            <a:ext cx="6400800" cy="426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983E19-7CD1-434D-B2E2-685516FAC0C1}"/>
              </a:ext>
            </a:extLst>
          </p:cNvPr>
          <p:cNvSpPr txBox="1"/>
          <p:nvPr/>
        </p:nvSpPr>
        <p:spPr>
          <a:xfrm>
            <a:off x="2828026" y="5486400"/>
            <a:ext cx="23622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A-B   ≠   B-A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6379634-76F1-4F88-96A5-8BABFF859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571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97302" y="845389"/>
            <a:ext cx="3371490" cy="859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654060" y="1712343"/>
            <a:ext cx="65532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Select operation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Project operation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Cartesian product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Union operation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Project operation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Difference operation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78CEDB9-8CD5-42D2-B22E-FC7B91143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0E2DAE-69DA-4DA9-8F3A-51CCF6F01048}"/>
              </a:ext>
            </a:extLst>
          </p:cNvPr>
          <p:cNvSpPr txBox="1"/>
          <p:nvPr/>
        </p:nvSpPr>
        <p:spPr>
          <a:xfrm>
            <a:off x="1072551" y="900023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Google Shape;189;p14">
            <a:extLst>
              <a:ext uri="{FF2B5EF4-FFF2-40B4-BE49-F238E27FC236}">
                <a16:creationId xmlns:a16="http://schemas.microsoft.com/office/drawing/2014/main" xmlns="" id="{42591174-68A2-439B-9766-8044A988E8D5}"/>
              </a:ext>
            </a:extLst>
          </p:cNvPr>
          <p:cNvSpPr txBox="1">
            <a:spLocks noGrp="1"/>
          </p:cNvSpPr>
          <p:nvPr/>
        </p:nvSpPr>
        <p:spPr>
          <a:xfrm>
            <a:off x="1948132" y="1715219"/>
            <a:ext cx="9481868" cy="381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relational algebra?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Name the different relational operation that can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be performed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Give the syntax for select and project operation.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Write the difference between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union and intersection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operations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Explain about Cartesian product between two relations </a:t>
            </a:r>
            <a:r>
              <a:rPr lang="en-US" sz="240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with example.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0419E8A-2497-4CAE-ADE1-BABC1ED64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3973" y="3426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17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88410ED-104B-4BA3-B18F-091674DCF4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084937" y="1800728"/>
            <a:ext cx="8077200" cy="3816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eys</a:t>
            </a:r>
            <a:endParaRPr lang="en-US" dirty="0">
              <a:solidFill>
                <a:schemeClr val="dk1"/>
              </a:solidFill>
            </a:endParaRP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keys</a:t>
            </a:r>
          </a:p>
          <a:p>
            <a:pPr lvl="6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Primary ke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</a:p>
          <a:p>
            <a:pPr lvl="6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Candidate key</a:t>
            </a:r>
          </a:p>
          <a:p>
            <a:pPr lvl="6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Alternate key</a:t>
            </a:r>
          </a:p>
          <a:p>
            <a:pPr lvl="6" indent="-177800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Foreign key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14FF405E-7956-44ED-B051-CF909F846411}"/>
              </a:ext>
            </a:extLst>
          </p:cNvPr>
          <p:cNvSpPr txBox="1"/>
          <p:nvPr/>
        </p:nvSpPr>
        <p:spPr>
          <a:xfrm>
            <a:off x="928778" y="1101306"/>
            <a:ext cx="3533954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Discussed So Far:</a:t>
            </a:r>
            <a:endParaRPr lang="en-US" sz="3200" dirty="0">
              <a:ea typeface="+mn-lt"/>
              <a:cs typeface="+mn-lt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1816FB0-5F2D-4176-AC34-387895AEE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1981200" y="2209800"/>
            <a:ext cx="8524741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Relational algebra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Unary operation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Binary operation</a:t>
            </a:r>
            <a:endParaRPr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715C2E7D-C978-4169-A9C1-019E187698F0}"/>
              </a:ext>
            </a:extLst>
          </p:cNvPr>
          <p:cNvSpPr>
            <a:spLocks noGrp="1"/>
          </p:cNvSpPr>
          <p:nvPr/>
        </p:nvSpPr>
        <p:spPr>
          <a:xfrm>
            <a:off x="1032294" y="1281053"/>
            <a:ext cx="2852468" cy="5563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3200" b="1" dirty="0">
                <a:solidFill>
                  <a:srgbClr val="FF0000"/>
                </a:solidFill>
              </a:rPr>
              <a:t>Subtopics:</a:t>
            </a:r>
            <a:endParaRPr lang="en-IN" sz="3600" b="1" dirty="0">
              <a:cs typeface="Calibri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C7C6122-EA83-4741-B699-C823BB04D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07" y="544902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Relational algebra: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627" y="1058174"/>
            <a:ext cx="9635705" cy="610606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The operations done on the relations are called as relational algebra.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Select operation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Project operation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Cartesian product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Union operation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Intersection operation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Set difference</a:t>
            </a:r>
          </a:p>
          <a:p>
            <a:pPr>
              <a:lnSpc>
                <a:spcPct val="200000"/>
              </a:lnSpc>
            </a:pP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6599782" y="2372263"/>
            <a:ext cx="28956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unary</a:t>
            </a: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5183038" y="3851695"/>
            <a:ext cx="914400" cy="28179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  <p:sp>
        <p:nvSpPr>
          <p:cNvPr id="9" name="Right Brace 8"/>
          <p:cNvSpPr/>
          <p:nvPr/>
        </p:nvSpPr>
        <p:spPr>
          <a:xfrm>
            <a:off x="5190572" y="2034395"/>
            <a:ext cx="711679" cy="14377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  <p:sp>
        <p:nvSpPr>
          <p:cNvPr id="10" name="Rectangle 9"/>
          <p:cNvSpPr/>
          <p:nvPr/>
        </p:nvSpPr>
        <p:spPr>
          <a:xfrm>
            <a:off x="6615022" y="4731588"/>
            <a:ext cx="2895600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binary</a:t>
            </a:r>
            <a:endParaRPr lang="en-IN" sz="3600" dirty="0">
              <a:solidFill>
                <a:schemeClr val="tx1"/>
              </a:solidFill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551B0F7-DCCC-42D7-A40B-9661D8F85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81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4298" y="432251"/>
            <a:ext cx="86868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Select operation (</a:t>
            </a:r>
            <a:r>
              <a:rPr lang="el-GR" sz="3200" b="1" cap="none" dirty="0">
                <a:solidFill>
                  <a:srgbClr val="FF0000"/>
                </a:solidFill>
                <a:effectLst/>
                <a:latin typeface="Franklin Gothic Book"/>
                <a:ea typeface="+mn-ea"/>
                <a:cs typeface="+mn-cs"/>
              </a:rPr>
              <a:t>σ</a:t>
            </a:r>
            <a:r>
              <a:rPr lang="en-US" sz="3200" b="1" dirty="0">
                <a:solidFill>
                  <a:srgbClr val="FF0000"/>
                </a:solidFill>
                <a:latin typeface="Franklin Gothic Book"/>
                <a:ea typeface="+mn-ea"/>
                <a:cs typeface="+mn-cs"/>
              </a:rPr>
              <a:t>):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709468" y="1355488"/>
            <a:ext cx="8686800" cy="48768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The SELECT operation is used for selecting certain tuples according to a given </a:t>
            </a:r>
            <a:r>
              <a:rPr lang="en-US" sz="2400" b="1" dirty="0">
                <a:solidFill>
                  <a:schemeClr val="accent1"/>
                </a:solidFill>
              </a:rPr>
              <a:t>selection condition.</a:t>
            </a:r>
          </a:p>
          <a:p>
            <a:r>
              <a:rPr lang="en-US" sz="2400" dirty="0"/>
              <a:t> Sigma(σ) Symbol denotes it.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Syntax</a:t>
            </a:r>
            <a:r>
              <a:rPr lang="en-US" sz="2400" b="1" dirty="0"/>
              <a:t>:</a:t>
            </a:r>
            <a:endParaRPr lang="en-US" sz="2400" b="1" dirty="0">
              <a:cs typeface="Calibri"/>
            </a:endParaRPr>
          </a:p>
          <a:p>
            <a:pPr marL="800100" lvl="2" indent="0">
              <a:buNone/>
            </a:pPr>
            <a:r>
              <a:rPr lang="el-GR" dirty="0"/>
              <a:t>σ</a:t>
            </a:r>
            <a:r>
              <a:rPr lang="en-IN" sz="3200" baseline="-25000" dirty="0"/>
              <a:t>condition</a:t>
            </a:r>
            <a:r>
              <a:rPr lang="en-IN" sz="2800" dirty="0"/>
              <a:t>(</a:t>
            </a:r>
            <a:r>
              <a:rPr lang="en-IN" dirty="0"/>
              <a:t>Relation</a:t>
            </a:r>
            <a:r>
              <a:rPr lang="en-IN" sz="2800" dirty="0"/>
              <a:t>)</a:t>
            </a:r>
            <a:endParaRPr lang="en-IN" sz="2800" dirty="0">
              <a:cs typeface="Calibri"/>
            </a:endParaRPr>
          </a:p>
          <a:p>
            <a:pPr marL="0" indent="0">
              <a:buNone/>
            </a:pPr>
            <a:endParaRPr lang="en-IN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Relational operators(&lt;,&lt;=,&gt;,&gt;=,=,≠)can be used in conditions.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More than one conditions can be used by combining with AND , OR operators.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2A1DA1E-96A3-43FB-A3CA-82979CDC6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3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1449B35-70A6-49E8-83C7-680A27E7DDB5}"/>
              </a:ext>
            </a:extLst>
          </p:cNvPr>
          <p:cNvSpPr txBox="1"/>
          <p:nvPr/>
        </p:nvSpPr>
        <p:spPr>
          <a:xfrm>
            <a:off x="539581" y="421258"/>
            <a:ext cx="9122004" cy="59400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Example: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1371600" lvl="2" indent="-457200">
              <a:buAutoNum type="arabicPeriod"/>
            </a:pPr>
            <a:r>
              <a:rPr lang="en-US" sz="2400" dirty="0"/>
              <a:t>Selects tuples from Tutorials where topic = 'Database’.</a:t>
            </a:r>
            <a:endParaRPr lang="en-US" sz="2400" dirty="0">
              <a:cs typeface="Calibri"/>
            </a:endParaRPr>
          </a:p>
          <a:p>
            <a:pPr lvl="2"/>
            <a:endParaRPr lang="en-US" sz="2400" b="1" dirty="0">
              <a:cs typeface="Calibri"/>
            </a:endParaRPr>
          </a:p>
          <a:p>
            <a:pPr lvl="4" indent="0">
              <a:buNone/>
            </a:pPr>
            <a:r>
              <a:rPr lang="el-GR" sz="2800" b="1" dirty="0"/>
              <a:t>σ </a:t>
            </a:r>
            <a:r>
              <a:rPr lang="en-IN" sz="2800" b="1" baseline="-25000" dirty="0"/>
              <a:t>topic = "Database"</a:t>
            </a:r>
            <a:r>
              <a:rPr lang="en-IN" sz="2800" b="1" dirty="0"/>
              <a:t> (Tutorials)</a:t>
            </a:r>
            <a:endParaRPr lang="en-IN" sz="2800" b="1" dirty="0">
              <a:cs typeface="Calibri"/>
            </a:endParaRPr>
          </a:p>
          <a:p>
            <a:pPr lvl="2" indent="0">
              <a:buNone/>
            </a:pPr>
            <a:endParaRPr lang="en-US" sz="2400" b="1" dirty="0">
              <a:cs typeface="Calibri"/>
            </a:endParaRPr>
          </a:p>
          <a:p>
            <a:pPr lvl="2" indent="0">
              <a:buNone/>
            </a:pPr>
            <a:r>
              <a:rPr lang="en-US" sz="2400" dirty="0"/>
              <a:t>2.</a:t>
            </a:r>
            <a:r>
              <a:rPr lang="en-US" sz="2400" b="1" dirty="0"/>
              <a:t> </a:t>
            </a:r>
            <a:r>
              <a:rPr lang="en-US" sz="2400" dirty="0"/>
              <a:t>Selects tuples from Tutorials where the topic is “Database” and author is “guru99”.</a:t>
            </a:r>
            <a:endParaRPr lang="en-US" sz="2400" dirty="0">
              <a:cs typeface="Calibri"/>
            </a:endParaRPr>
          </a:p>
          <a:p>
            <a:pPr lvl="4" indent="0">
              <a:buNone/>
            </a:pPr>
            <a:endParaRPr lang="en-US" sz="2400" b="1" dirty="0">
              <a:cs typeface="Calibri"/>
            </a:endParaRPr>
          </a:p>
          <a:p>
            <a:pPr lvl="4" indent="0">
              <a:buNone/>
            </a:pPr>
            <a:r>
              <a:rPr lang="en-US" sz="2800" b="1" dirty="0"/>
              <a:t>σ </a:t>
            </a:r>
            <a:r>
              <a:rPr lang="en-US" sz="2800" b="1" baseline="-25000" dirty="0"/>
              <a:t>topic = "Database" and author = "guru99"</a:t>
            </a:r>
            <a:r>
              <a:rPr lang="en-US" sz="2800" b="1" dirty="0"/>
              <a:t>( Tutorials)</a:t>
            </a:r>
            <a:endParaRPr lang="en-US" sz="2800" b="1" dirty="0">
              <a:cs typeface="Calibri"/>
            </a:endParaRPr>
          </a:p>
          <a:p>
            <a:pPr lvl="4" indent="0">
              <a:buNone/>
            </a:pPr>
            <a:endParaRPr lang="en-US" sz="2400" dirty="0">
              <a:cs typeface="Calibri"/>
            </a:endParaRPr>
          </a:p>
          <a:p>
            <a:pPr lvl="2" indent="0">
              <a:buNone/>
            </a:pPr>
            <a:r>
              <a:rPr lang="en-US" sz="2400" dirty="0"/>
              <a:t>3. Selects tuples from Customers where sales is greater than 50000</a:t>
            </a:r>
            <a:endParaRPr lang="en-US" sz="2400" dirty="0">
              <a:cs typeface="Calibri"/>
            </a:endParaRPr>
          </a:p>
          <a:p>
            <a:pPr lvl="4" indent="0">
              <a:buNone/>
            </a:pPr>
            <a:r>
              <a:rPr lang="en-US" sz="2400" b="1" dirty="0"/>
              <a:t/>
            </a:r>
            <a:br>
              <a:rPr lang="en-US" sz="2400" b="1" dirty="0"/>
            </a:br>
            <a:r>
              <a:rPr lang="el-GR" sz="2800" b="1" dirty="0"/>
              <a:t>σ </a:t>
            </a:r>
            <a:r>
              <a:rPr lang="en-IN" sz="2800" b="1" baseline="-25000" dirty="0"/>
              <a:t>sales &gt; 50000 </a:t>
            </a:r>
            <a:r>
              <a:rPr lang="en-IN" sz="2800" b="1" dirty="0"/>
              <a:t>(</a:t>
            </a:r>
            <a:r>
              <a:rPr lang="en-IN" sz="2800" b="1" dirty="0" smtClean="0"/>
              <a:t>Customers</a:t>
            </a:r>
            <a:r>
              <a:rPr lang="en-IN" sz="2800" b="1" dirty="0"/>
              <a:t>)</a:t>
            </a:r>
            <a:endParaRPr lang="en-IN" sz="2800" b="1" dirty="0"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22BAE63-00FE-4A54-B82D-DBFBB631E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636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66000"/>
            <a:ext cx="7848600" cy="6019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ACC4E13-B6D3-4683-878F-3E5949447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66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830" y="290168"/>
            <a:ext cx="8229600" cy="80682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Project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operation</a:t>
            </a:r>
            <a:r>
              <a:rPr lang="en-US" sz="2400" b="1" dirty="0">
                <a:solidFill>
                  <a:srgbClr val="FF0000"/>
                </a:solidFill>
              </a:rPr>
              <a:t> (</a:t>
            </a:r>
            <a:r>
              <a:rPr lang="el-GR" sz="2400" b="1" dirty="0">
                <a:solidFill>
                  <a:srgbClr val="FF0000"/>
                </a:solidFill>
              </a:rPr>
              <a:t>π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2885" y="1088366"/>
            <a:ext cx="8686800" cy="1870748"/>
          </a:xfrm>
        </p:spPr>
        <p:txBody>
          <a:bodyPr vert="horz" lIns="91440" tIns="45720" rIns="91440" bIns="45720" rtlCol="0" anchor="t">
            <a:noAutofit/>
          </a:bodyPr>
          <a:lstStyle/>
          <a:p>
            <a:pPr fontAlgn="base"/>
            <a:r>
              <a:rPr lang="en-US" sz="2400" dirty="0"/>
              <a:t>It displays certain columns of a table based on the specified attributes.</a:t>
            </a:r>
            <a:endParaRPr lang="en-US" sz="2400" dirty="0">
              <a:cs typeface="Calibri"/>
            </a:endParaRPr>
          </a:p>
          <a:p>
            <a:pPr marL="0" indent="0" fontAlgn="base">
              <a:buNone/>
            </a:pPr>
            <a:r>
              <a:rPr lang="en-US" sz="2400" b="1" dirty="0">
                <a:solidFill>
                  <a:srgbClr val="FF0000"/>
                </a:solidFill>
              </a:rPr>
              <a:t>Syntax:</a:t>
            </a:r>
            <a:endParaRPr lang="en-US" sz="2400" b="1">
              <a:solidFill>
                <a:srgbClr val="FF0000"/>
              </a:solidFill>
              <a:cs typeface="Calibri"/>
            </a:endParaRPr>
          </a:p>
          <a:p>
            <a:pPr marL="800100" lvl="2" indent="0" fontAlgn="base">
              <a:buNone/>
            </a:pPr>
            <a:r>
              <a:rPr lang="el-GR" dirty="0"/>
              <a:t>π</a:t>
            </a:r>
            <a:r>
              <a:rPr lang="el-GR" sz="2800" baseline="-25000" dirty="0"/>
              <a:t>&lt;</a:t>
            </a:r>
            <a:r>
              <a:rPr lang="en-US" sz="2800" baseline="-25000" dirty="0"/>
              <a:t>attribute list&gt;</a:t>
            </a:r>
            <a:r>
              <a:rPr lang="en-US" dirty="0"/>
              <a:t>(Relation)</a:t>
            </a:r>
            <a:endParaRPr lang="en-US" dirty="0">
              <a:cs typeface="Calibri"/>
            </a:endParaRPr>
          </a:p>
          <a:p>
            <a:pPr marL="800100" lvl="2" indent="0" fontAlgn="base">
              <a:buNone/>
            </a:pPr>
            <a:endParaRPr lang="en-US" dirty="0">
              <a:cs typeface="Calibri"/>
            </a:endParaRPr>
          </a:p>
          <a:p>
            <a:endParaRPr lang="en-IN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729972"/>
              </p:ext>
            </p:extLst>
          </p:nvPr>
        </p:nvGraphicFramePr>
        <p:xfrm>
          <a:off x="6501442" y="2860235"/>
          <a:ext cx="5362576" cy="21640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45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54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58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58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ID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Name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Subject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>
                          <a:effectLst/>
                        </a:rPr>
                        <a:t>Age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100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Ashish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Maths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19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Rahul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Science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300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Naina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Physics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400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Sameer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Chemistry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21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464104"/>
              </p:ext>
            </p:extLst>
          </p:nvPr>
        </p:nvGraphicFramePr>
        <p:xfrm>
          <a:off x="3578525" y="4409536"/>
          <a:ext cx="2676526" cy="2133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382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effectLst/>
                        </a:rPr>
                        <a:t>Name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effectLst/>
                        </a:rPr>
                        <a:t>Age</a:t>
                      </a:r>
                    </a:p>
                  </a:txBody>
                  <a:tcPr marL="95250" marR="95250" marT="76200" marB="762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Ashish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19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Rahul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Naina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20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Sameer</a:t>
                      </a:r>
                    </a:p>
                  </a:txBody>
                  <a:tcPr marL="95250" marR="9525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effectLst/>
                        </a:rPr>
                        <a:t>21</a:t>
                      </a:r>
                    </a:p>
                  </a:txBody>
                  <a:tcPr marL="95250" marR="95250" marT="76200" marB="7620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774166" y="3498013"/>
            <a:ext cx="36117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l-GR" sz="3200" b="1" dirty="0"/>
              <a:t>Π</a:t>
            </a:r>
            <a:r>
              <a:rPr lang="en-US" sz="3200" b="1" dirty="0"/>
              <a:t> </a:t>
            </a:r>
            <a:r>
              <a:rPr lang="en-IN" sz="3200" b="1" baseline="-25000" dirty="0"/>
              <a:t>Name,  Age  </a:t>
            </a:r>
            <a:r>
              <a:rPr lang="en-IN" sz="3200" b="1" dirty="0"/>
              <a:t>(Student)</a:t>
            </a:r>
          </a:p>
        </p:txBody>
      </p:sp>
      <p:pic>
        <p:nvPicPr>
          <p:cNvPr id="10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3F0A3E6-E985-417D-8CCD-3DA718F4B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568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538</Words>
  <Application>Microsoft Office PowerPoint</Application>
  <PresentationFormat>Widescreen</PresentationFormat>
  <Paragraphs>150</Paragraphs>
  <Slides>24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Franklin Gothic Book</vt:lpstr>
      <vt:lpstr>Office Theme</vt:lpstr>
      <vt:lpstr>PowerPoint Presentation</vt:lpstr>
      <vt:lpstr>PowerPoint Presentation</vt:lpstr>
      <vt:lpstr>PowerPoint Presentation</vt:lpstr>
      <vt:lpstr>PowerPoint Presentation</vt:lpstr>
      <vt:lpstr>Relational algebra:</vt:lpstr>
      <vt:lpstr>Select operation (σ):</vt:lpstr>
      <vt:lpstr>PowerPoint Presentation</vt:lpstr>
      <vt:lpstr>PowerPoint Presentation</vt:lpstr>
      <vt:lpstr>Project operation (π):</vt:lpstr>
      <vt:lpstr>PowerPoint Presentation</vt:lpstr>
      <vt:lpstr>Cartesian product (X):</vt:lpstr>
      <vt:lpstr>PowerPoint Presentation</vt:lpstr>
      <vt:lpstr>PowerPoint Presentation</vt:lpstr>
      <vt:lpstr>Union operation (U):</vt:lpstr>
      <vt:lpstr>PowerPoint Presentation</vt:lpstr>
      <vt:lpstr>PowerPoint Presentation</vt:lpstr>
      <vt:lpstr>Intersection operation (∩):</vt:lpstr>
      <vt:lpstr>PowerPoint Presentation</vt:lpstr>
      <vt:lpstr>PowerPoint Presentation</vt:lpstr>
      <vt:lpstr>Difference operation (-):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307</cp:revision>
  <dcterms:created xsi:type="dcterms:W3CDTF">2006-08-16T00:00:00Z</dcterms:created>
  <dcterms:modified xsi:type="dcterms:W3CDTF">2021-09-29T11:29:57Z</dcterms:modified>
</cp:coreProperties>
</file>