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57" r:id="rId3"/>
    <p:sldId id="326" r:id="rId4"/>
    <p:sldId id="259" r:id="rId5"/>
    <p:sldId id="294" r:id="rId6"/>
    <p:sldId id="327" r:id="rId7"/>
    <p:sldId id="296" r:id="rId8"/>
    <p:sldId id="322" r:id="rId9"/>
    <p:sldId id="298" r:id="rId10"/>
    <p:sldId id="299" r:id="rId11"/>
    <p:sldId id="323" r:id="rId12"/>
    <p:sldId id="301" r:id="rId13"/>
    <p:sldId id="303" r:id="rId14"/>
    <p:sldId id="269" r:id="rId15"/>
    <p:sldId id="328" r:id="rId16"/>
    <p:sldId id="29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7D78C0-90D4-4BFE-AD68-EFD7897249D5}" v="155" dt="2021-09-28T17:04:55.621"/>
    <p1510:client id="{7BC7A498-EB3D-448C-931D-39668141F870}" v="67" dt="2021-09-29T10:21:14.587"/>
    <p1510:client id="{A330FB36-F892-468B-BFC4-2CFC96DEAD70}" v="3" dt="2021-09-29T05:17:07.092"/>
    <p1510:client id="{CD0D9104-0DAC-490F-B2CF-4A8013EC5413}" v="17" dt="2021-09-29T10:45:05.9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A330FB36-F892-468B-BFC4-2CFC96DEAD70}"/>
    <pc:docChg chg="modSld">
      <pc:chgData name="kuber raj kunal" userId="ff53f78b27f9dcad" providerId="Windows Live" clId="Web-{A330FB36-F892-468B-BFC4-2CFC96DEAD70}" dt="2021-09-29T05:17:07.092" v="2"/>
      <pc:docMkLst>
        <pc:docMk/>
      </pc:docMkLst>
      <pc:sldChg chg="modSp">
        <pc:chgData name="kuber raj kunal" userId="ff53f78b27f9dcad" providerId="Windows Live" clId="Web-{A330FB36-F892-468B-BFC4-2CFC96DEAD70}" dt="2021-09-29T05:16:56.639" v="0"/>
        <pc:sldMkLst>
          <pc:docMk/>
          <pc:sldMk cId="0" sldId="257"/>
        </pc:sldMkLst>
        <pc:spChg chg="mod">
          <ac:chgData name="kuber raj kunal" userId="ff53f78b27f9dcad" providerId="Windows Live" clId="Web-{A330FB36-F892-468B-BFC4-2CFC96DEAD70}" dt="2021-09-29T05:16:56.639" v="0"/>
          <ac:spMkLst>
            <pc:docMk/>
            <pc:sldMk cId="0" sldId="257"/>
            <ac:spMk id="5" creationId="{77DA111D-4855-4E7B-AEDE-FF94995363E0}"/>
          </ac:spMkLst>
        </pc:spChg>
      </pc:sldChg>
      <pc:sldChg chg="modSp">
        <pc:chgData name="kuber raj kunal" userId="ff53f78b27f9dcad" providerId="Windows Live" clId="Web-{A330FB36-F892-468B-BFC4-2CFC96DEAD70}" dt="2021-09-29T05:17:07.092" v="2"/>
        <pc:sldMkLst>
          <pc:docMk/>
          <pc:sldMk cId="0" sldId="259"/>
        </pc:sldMkLst>
        <pc:spChg chg="mod">
          <ac:chgData name="kuber raj kunal" userId="ff53f78b27f9dcad" providerId="Windows Live" clId="Web-{A330FB36-F892-468B-BFC4-2CFC96DEAD70}" dt="2021-09-29T05:17:07.092" v="2"/>
          <ac:spMkLst>
            <pc:docMk/>
            <pc:sldMk cId="0" sldId="259"/>
            <ac:spMk id="8" creationId="{715C2E7D-C978-4169-A9C1-019E187698F0}"/>
          </ac:spMkLst>
        </pc:spChg>
      </pc:sldChg>
      <pc:sldChg chg="modSp">
        <pc:chgData name="kuber raj kunal" userId="ff53f78b27f9dcad" providerId="Windows Live" clId="Web-{A330FB36-F892-468B-BFC4-2CFC96DEAD70}" dt="2021-09-29T05:17:02.045" v="1"/>
        <pc:sldMkLst>
          <pc:docMk/>
          <pc:sldMk cId="0" sldId="326"/>
        </pc:sldMkLst>
        <pc:spChg chg="mod">
          <ac:chgData name="kuber raj kunal" userId="ff53f78b27f9dcad" providerId="Windows Live" clId="Web-{A330FB36-F892-468B-BFC4-2CFC96DEAD70}" dt="2021-09-29T05:17:02.045" v="1"/>
          <ac:spMkLst>
            <pc:docMk/>
            <pc:sldMk cId="0" sldId="326"/>
            <ac:spMk id="5" creationId="{14FF405E-7956-44ED-B051-CF909F846411}"/>
          </ac:spMkLst>
        </pc:spChg>
      </pc:sldChg>
    </pc:docChg>
  </pc:docChgLst>
  <pc:docChgLst>
    <pc:chgData name="kuber raj kunal" userId="ff53f78b27f9dcad" providerId="Windows Live" clId="Web-{7BC7A498-EB3D-448C-931D-39668141F870}"/>
    <pc:docChg chg="addSld modSld">
      <pc:chgData name="kuber raj kunal" userId="ff53f78b27f9dcad" providerId="Windows Live" clId="Web-{7BC7A498-EB3D-448C-931D-39668141F870}" dt="2021-09-29T10:21:14.587" v="66"/>
      <pc:docMkLst>
        <pc:docMk/>
      </pc:docMkLst>
      <pc:sldChg chg="addSp modSp add">
        <pc:chgData name="kuber raj kunal" userId="ff53f78b27f9dcad" providerId="Windows Live" clId="Web-{7BC7A498-EB3D-448C-931D-39668141F870}" dt="2021-09-29T10:21:14.587" v="66"/>
        <pc:sldMkLst>
          <pc:docMk/>
          <pc:sldMk cId="2086047128" sldId="328"/>
        </pc:sldMkLst>
        <pc:spChg chg="mod">
          <ac:chgData name="kuber raj kunal" userId="ff53f78b27f9dcad" providerId="Windows Live" clId="Web-{7BC7A498-EB3D-448C-931D-39668141F870}" dt="2021-09-29T10:21:10.696" v="65" actId="20577"/>
          <ac:spMkLst>
            <pc:docMk/>
            <pc:sldMk cId="2086047128" sldId="328"/>
            <ac:spMk id="5" creationId="{42591174-68A2-439B-9766-8044A988E8D5}"/>
          </ac:spMkLst>
        </pc:spChg>
        <pc:picChg chg="add">
          <ac:chgData name="kuber raj kunal" userId="ff53f78b27f9dcad" providerId="Windows Live" clId="Web-{7BC7A498-EB3D-448C-931D-39668141F870}" dt="2021-09-29T10:21:14.587" v="66"/>
          <ac:picMkLst>
            <pc:docMk/>
            <pc:sldMk cId="2086047128" sldId="328"/>
            <ac:picMk id="2" creationId="{E677FE09-613A-4C34-842F-04D334EAF289}"/>
          </ac:picMkLst>
        </pc:picChg>
      </pc:sldChg>
    </pc:docChg>
  </pc:docChgLst>
  <pc:docChgLst>
    <pc:chgData name="kuber raj kunal" userId="ff53f78b27f9dcad" providerId="Windows Live" clId="Web-{147D78C0-90D4-4BFE-AD68-EFD7897249D5}"/>
    <pc:docChg chg="mod modSld modMainMaster setSldSz">
      <pc:chgData name="kuber raj kunal" userId="ff53f78b27f9dcad" providerId="Windows Live" clId="Web-{147D78C0-90D4-4BFE-AD68-EFD7897249D5}" dt="2021-09-28T17:04:55.621" v="137"/>
      <pc:docMkLst>
        <pc:docMk/>
      </pc:docMkLst>
      <pc:sldChg chg="addSp delSp modSp">
        <pc:chgData name="kuber raj kunal" userId="ff53f78b27f9dcad" providerId="Windows Live" clId="Web-{147D78C0-90D4-4BFE-AD68-EFD7897249D5}" dt="2021-09-28T16:39:01.221" v="41"/>
        <pc:sldMkLst>
          <pc:docMk/>
          <pc:sldMk cId="0" sldId="257"/>
        </pc:sldMkLst>
        <pc:spChg chg="add mod">
          <ac:chgData name="kuber raj kunal" userId="ff53f78b27f9dcad" providerId="Windows Live" clId="Web-{147D78C0-90D4-4BFE-AD68-EFD7897249D5}" dt="2021-09-28T16:32:07.340" v="19" actId="1076"/>
          <ac:spMkLst>
            <pc:docMk/>
            <pc:sldMk cId="0" sldId="257"/>
            <ac:spMk id="5" creationId="{77DA111D-4855-4E7B-AEDE-FF94995363E0}"/>
          </ac:spMkLst>
        </pc:spChg>
        <pc:spChg chg="del">
          <ac:chgData name="kuber raj kunal" userId="ff53f78b27f9dcad" providerId="Windows Live" clId="Web-{147D78C0-90D4-4BFE-AD68-EFD7897249D5}" dt="2021-09-28T16:31:44.121" v="1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6:32:09.090" v="20" actId="1076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147D78C0-90D4-4BFE-AD68-EFD7897249D5}" dt="2021-09-28T16:39:01.221" v="41"/>
          <ac:picMkLst>
            <pc:docMk/>
            <pc:sldMk cId="0" sldId="257"/>
            <ac:picMk id="2" creationId="{A4939103-1C6F-439F-A209-E6CB58EC6D6C}"/>
          </ac:picMkLst>
        </pc:picChg>
        <pc:picChg chg="del mod">
          <ac:chgData name="kuber raj kunal" userId="ff53f78b27f9dcad" providerId="Windows Live" clId="Web-{147D78C0-90D4-4BFE-AD68-EFD7897249D5}" dt="2021-09-28T16:32:02.699" v="17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147D78C0-90D4-4BFE-AD68-EFD7897249D5}" dt="2021-09-28T16:38:56.846" v="40" actId="1076"/>
        <pc:sldMkLst>
          <pc:docMk/>
          <pc:sldMk cId="4186872435" sldId="258"/>
        </pc:sldMkLst>
        <pc:spChg chg="mod">
          <ac:chgData name="kuber raj kunal" userId="ff53f78b27f9dcad" providerId="Windows Live" clId="Web-{147D78C0-90D4-4BFE-AD68-EFD7897249D5}" dt="2021-09-28T16:31:51.058" v="4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6:31:51.058" v="4"/>
          <ac:spMkLst>
            <pc:docMk/>
            <pc:sldMk cId="4186872435" sldId="258"/>
            <ac:spMk id="57" creationId="{00000000-0000-0000-0000-000000000000}"/>
          </ac:spMkLst>
        </pc:spChg>
        <pc:picChg chg="add mod">
          <ac:chgData name="kuber raj kunal" userId="ff53f78b27f9dcad" providerId="Windows Live" clId="Web-{147D78C0-90D4-4BFE-AD68-EFD7897249D5}" dt="2021-09-28T16:38:56.846" v="40" actId="1076"/>
          <ac:picMkLst>
            <pc:docMk/>
            <pc:sldMk cId="4186872435" sldId="258"/>
            <ac:picMk id="2" creationId="{719BD6CB-3DA8-44DC-A563-AD16E4685901}"/>
          </ac:picMkLst>
        </pc:picChg>
        <pc:picChg chg="mod">
          <ac:chgData name="kuber raj kunal" userId="ff53f78b27f9dcad" providerId="Windows Live" clId="Web-{147D78C0-90D4-4BFE-AD68-EFD7897249D5}" dt="2021-09-28T16:31:51.058" v="4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147D78C0-90D4-4BFE-AD68-EFD7897249D5}" dt="2021-09-28T16:38:49.471" v="38"/>
          <ac:picMkLst>
            <pc:docMk/>
            <pc:sldMk cId="4186872435" sldId="258"/>
            <ac:picMk id="55" creationId="{00000000-0000-0000-0000-000000000000}"/>
          </ac:picMkLst>
        </pc:picChg>
      </pc:sldChg>
      <pc:sldChg chg="addSp delSp modSp">
        <pc:chgData name="kuber raj kunal" userId="ff53f78b27f9dcad" providerId="Windows Live" clId="Web-{147D78C0-90D4-4BFE-AD68-EFD7897249D5}" dt="2021-09-28T16:39:12.300" v="44"/>
        <pc:sldMkLst>
          <pc:docMk/>
          <pc:sldMk cId="0" sldId="259"/>
        </pc:sldMkLst>
        <pc:spChg chg="add del mod">
          <ac:chgData name="kuber raj kunal" userId="ff53f78b27f9dcad" providerId="Windows Live" clId="Web-{147D78C0-90D4-4BFE-AD68-EFD7897249D5}" dt="2021-09-28T16:36:13.953" v="34"/>
          <ac:spMkLst>
            <pc:docMk/>
            <pc:sldMk cId="0" sldId="259"/>
            <ac:spMk id="3" creationId="{F8B01A7C-FC5E-45D2-8EAC-FEF05CB4F73F}"/>
          </ac:spMkLst>
        </pc:spChg>
        <pc:spChg chg="add del">
          <ac:chgData name="kuber raj kunal" userId="ff53f78b27f9dcad" providerId="Windows Live" clId="Web-{147D78C0-90D4-4BFE-AD68-EFD7897249D5}" dt="2021-09-28T16:37:45.892" v="36"/>
          <ac:spMkLst>
            <pc:docMk/>
            <pc:sldMk cId="0" sldId="259"/>
            <ac:spMk id="7" creationId="{CE9D354D-BB33-42D8-B51E-79B116123621}"/>
          </ac:spMkLst>
        </pc:spChg>
        <pc:spChg chg="add">
          <ac:chgData name="kuber raj kunal" userId="ff53f78b27f9dcad" providerId="Windows Live" clId="Web-{147D78C0-90D4-4BFE-AD68-EFD7897249D5}" dt="2021-09-28T16:37:46.720" v="37"/>
          <ac:spMkLst>
            <pc:docMk/>
            <pc:sldMk cId="0" sldId="259"/>
            <ac:spMk id="8" creationId="{715C2E7D-C978-4169-A9C1-019E187698F0}"/>
          </ac:spMkLst>
        </pc:spChg>
        <pc:spChg chg="del mod">
          <ac:chgData name="kuber raj kunal" userId="ff53f78b27f9dcad" providerId="Windows Live" clId="Web-{147D78C0-90D4-4BFE-AD68-EFD7897249D5}" dt="2021-09-28T16:36:05.453" v="32"/>
          <ac:spMkLst>
            <pc:docMk/>
            <pc:sldMk cId="0" sldId="259"/>
            <ac:spMk id="114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6:36:10.891" v="33"/>
          <ac:spMkLst>
            <pc:docMk/>
            <pc:sldMk cId="0" sldId="259"/>
            <ac:spMk id="115" creationId="{00000000-0000-0000-0000-000000000000}"/>
          </ac:spMkLst>
        </pc:spChg>
        <pc:picChg chg="add">
          <ac:chgData name="kuber raj kunal" userId="ff53f78b27f9dcad" providerId="Windows Live" clId="Web-{147D78C0-90D4-4BFE-AD68-EFD7897249D5}" dt="2021-09-28T16:39:09.675" v="43"/>
          <ac:picMkLst>
            <pc:docMk/>
            <pc:sldMk cId="0" sldId="259"/>
            <ac:picMk id="4" creationId="{D2FBA831-CAC4-4DA4-8672-79CB427E20DC}"/>
          </ac:picMkLst>
        </pc:picChg>
        <pc:picChg chg="del mod">
          <ac:chgData name="kuber raj kunal" userId="ff53f78b27f9dcad" providerId="Windows Live" clId="Web-{147D78C0-90D4-4BFE-AD68-EFD7897249D5}" dt="2021-09-28T16:39:12.300" v="44"/>
          <ac:picMkLst>
            <pc:docMk/>
            <pc:sldMk cId="0" sldId="259"/>
            <ac:picMk id="116" creationId="{00000000-0000-0000-0000-000000000000}"/>
          </ac:picMkLst>
        </pc:picChg>
      </pc:sldChg>
      <pc:sldChg chg="addSp delSp modSp">
        <pc:chgData name="kuber raj kunal" userId="ff53f78b27f9dcad" providerId="Windows Live" clId="Web-{147D78C0-90D4-4BFE-AD68-EFD7897249D5}" dt="2021-09-28T17:04:55.621" v="137"/>
        <pc:sldMkLst>
          <pc:docMk/>
          <pc:sldMk cId="0" sldId="269"/>
        </pc:sldMkLst>
        <pc:spChg chg="mod">
          <ac:chgData name="kuber raj kunal" userId="ff53f78b27f9dcad" providerId="Windows Live" clId="Web-{147D78C0-90D4-4BFE-AD68-EFD7897249D5}" dt="2021-09-28T17:04:52.965" v="136" actId="14100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7:04:55.621" v="137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147D78C0-90D4-4BFE-AD68-EFD7897249D5}" dt="2021-09-28T16:40:19.394" v="62"/>
          <ac:picMkLst>
            <pc:docMk/>
            <pc:sldMk cId="0" sldId="269"/>
            <ac:picMk id="2" creationId="{D8187522-5CD2-40DA-A88D-C674A5F31CF4}"/>
          </ac:picMkLst>
        </pc:picChg>
        <pc:picChg chg="del mod">
          <ac:chgData name="kuber raj kunal" userId="ff53f78b27f9dcad" providerId="Windows Live" clId="Web-{147D78C0-90D4-4BFE-AD68-EFD7897249D5}" dt="2021-09-28T16:40:18.973" v="61"/>
          <ac:picMkLst>
            <pc:docMk/>
            <pc:sldMk cId="0" sldId="269"/>
            <ac:picMk id="190" creationId="{00000000-0000-0000-0000-000000000000}"/>
          </ac:picMkLst>
        </pc:picChg>
      </pc:sldChg>
      <pc:sldChg chg="addSp delSp modSp">
        <pc:chgData name="kuber raj kunal" userId="ff53f78b27f9dcad" providerId="Windows Live" clId="Web-{147D78C0-90D4-4BFE-AD68-EFD7897249D5}" dt="2021-09-28T16:40:24.082" v="64"/>
        <pc:sldMkLst>
          <pc:docMk/>
          <pc:sldMk cId="0" sldId="290"/>
        </pc:sldMkLst>
        <pc:spChg chg="mod">
          <ac:chgData name="kuber raj kunal" userId="ff53f78b27f9dcad" providerId="Windows Live" clId="Web-{147D78C0-90D4-4BFE-AD68-EFD7897249D5}" dt="2021-09-28T16:31:51.058" v="4"/>
          <ac:spMkLst>
            <pc:docMk/>
            <pc:sldMk cId="0" sldId="290"/>
            <ac:spMk id="77" creationId="{00000000-0000-0000-0000-000000000000}"/>
          </ac:spMkLst>
        </pc:spChg>
        <pc:picChg chg="add">
          <ac:chgData name="kuber raj kunal" userId="ff53f78b27f9dcad" providerId="Windows Live" clId="Web-{147D78C0-90D4-4BFE-AD68-EFD7897249D5}" dt="2021-09-28T16:40:24.082" v="64"/>
          <ac:picMkLst>
            <pc:docMk/>
            <pc:sldMk cId="0" sldId="290"/>
            <ac:picMk id="2" creationId="{0C26BA62-CD44-4DAC-BA08-6473FBB4E1F7}"/>
          </ac:picMkLst>
        </pc:picChg>
        <pc:picChg chg="del mod">
          <ac:chgData name="kuber raj kunal" userId="ff53f78b27f9dcad" providerId="Windows Live" clId="Web-{147D78C0-90D4-4BFE-AD68-EFD7897249D5}" dt="2021-09-28T16:40:23.660" v="63"/>
          <ac:picMkLst>
            <pc:docMk/>
            <pc:sldMk cId="0" sldId="290"/>
            <ac:picMk id="76" creationId="{00000000-0000-0000-0000-000000000000}"/>
          </ac:picMkLst>
        </pc:picChg>
      </pc:sldChg>
      <pc:sldChg chg="addSp delSp modSp">
        <pc:chgData name="kuber raj kunal" userId="ff53f78b27f9dcad" providerId="Windows Live" clId="Web-{147D78C0-90D4-4BFE-AD68-EFD7897249D5}" dt="2021-09-28T17:01:04.258" v="71"/>
        <pc:sldMkLst>
          <pc:docMk/>
          <pc:sldMk cId="775287039" sldId="294"/>
        </pc:sldMkLst>
        <pc:spChg chg="mod">
          <ac:chgData name="kuber raj kunal" userId="ff53f78b27f9dcad" providerId="Windows Live" clId="Web-{147D78C0-90D4-4BFE-AD68-EFD7897249D5}" dt="2021-09-28T17:00:53.055" v="67"/>
          <ac:spMkLst>
            <pc:docMk/>
            <pc:sldMk cId="775287039" sldId="294"/>
            <ac:spMk id="5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7:01:04.258" v="71"/>
          <ac:spMkLst>
            <pc:docMk/>
            <pc:sldMk cId="775287039" sldId="294"/>
            <ac:spMk id="6" creationId="{00000000-0000-0000-0000-000000000000}"/>
          </ac:spMkLst>
        </pc:spChg>
        <pc:picChg chg="add">
          <ac:chgData name="kuber raj kunal" userId="ff53f78b27f9dcad" providerId="Windows Live" clId="Web-{147D78C0-90D4-4BFE-AD68-EFD7897249D5}" dt="2021-09-28T16:39:17.097" v="46"/>
          <ac:picMkLst>
            <pc:docMk/>
            <pc:sldMk cId="775287039" sldId="294"/>
            <ac:picMk id="2" creationId="{B4D97767-0B89-4445-BD24-6CF1BAEB79AF}"/>
          </ac:picMkLst>
        </pc:picChg>
        <pc:picChg chg="del mod">
          <ac:chgData name="kuber raj kunal" userId="ff53f78b27f9dcad" providerId="Windows Live" clId="Web-{147D78C0-90D4-4BFE-AD68-EFD7897249D5}" dt="2021-09-28T16:39:16.440" v="45"/>
          <ac:picMkLst>
            <pc:docMk/>
            <pc:sldMk cId="775287039" sldId="294"/>
            <ac:picMk id="4" creationId="{00000000-0000-0000-0000-000000000000}"/>
          </ac:picMkLst>
        </pc:picChg>
      </pc:sldChg>
      <pc:sldChg chg="addSp delSp modSp">
        <pc:chgData name="kuber raj kunal" userId="ff53f78b27f9dcad" providerId="Windows Live" clId="Web-{147D78C0-90D4-4BFE-AD68-EFD7897249D5}" dt="2021-09-28T17:01:57.931" v="88" actId="20577"/>
        <pc:sldMkLst>
          <pc:docMk/>
          <pc:sldMk cId="594983667" sldId="296"/>
        </pc:sldMkLst>
        <pc:spChg chg="mod">
          <ac:chgData name="kuber raj kunal" userId="ff53f78b27f9dcad" providerId="Windows Live" clId="Web-{147D78C0-90D4-4BFE-AD68-EFD7897249D5}" dt="2021-09-28T17:01:30.336" v="82"/>
          <ac:spMkLst>
            <pc:docMk/>
            <pc:sldMk cId="594983667" sldId="296"/>
            <ac:spMk id="2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7:01:57.931" v="88" actId="20577"/>
          <ac:spMkLst>
            <pc:docMk/>
            <pc:sldMk cId="594983667" sldId="296"/>
            <ac:spMk id="3" creationId="{00000000-0000-0000-0000-000000000000}"/>
          </ac:spMkLst>
        </pc:spChg>
        <pc:picChg chg="add">
          <ac:chgData name="kuber raj kunal" userId="ff53f78b27f9dcad" providerId="Windows Live" clId="Web-{147D78C0-90D4-4BFE-AD68-EFD7897249D5}" dt="2021-09-28T16:39:23.425" v="48"/>
          <ac:picMkLst>
            <pc:docMk/>
            <pc:sldMk cId="594983667" sldId="296"/>
            <ac:picMk id="4" creationId="{C07B28FE-5740-4BCF-8275-B08F0D9F95B7}"/>
          </ac:picMkLst>
        </pc:picChg>
        <pc:picChg chg="del mod">
          <ac:chgData name="kuber raj kunal" userId="ff53f78b27f9dcad" providerId="Windows Live" clId="Web-{147D78C0-90D4-4BFE-AD68-EFD7897249D5}" dt="2021-09-28T16:39:56.441" v="57"/>
          <ac:picMkLst>
            <pc:docMk/>
            <pc:sldMk cId="594983667" sldId="296"/>
            <ac:picMk id="5" creationId="{00000000-0000-0000-0000-000000000000}"/>
          </ac:picMkLst>
        </pc:picChg>
      </pc:sldChg>
      <pc:sldChg chg="addSp delSp modSp">
        <pc:chgData name="kuber raj kunal" userId="ff53f78b27f9dcad" providerId="Windows Live" clId="Web-{147D78C0-90D4-4BFE-AD68-EFD7897249D5}" dt="2021-09-28T17:02:13.087" v="91"/>
        <pc:sldMkLst>
          <pc:docMk/>
          <pc:sldMk cId="1320245510" sldId="298"/>
        </pc:sldMkLst>
        <pc:picChg chg="add">
          <ac:chgData name="kuber raj kunal" userId="ff53f78b27f9dcad" providerId="Windows Live" clId="Web-{147D78C0-90D4-4BFE-AD68-EFD7897249D5}" dt="2021-09-28T16:39:32.503" v="50"/>
          <ac:picMkLst>
            <pc:docMk/>
            <pc:sldMk cId="1320245510" sldId="298"/>
            <ac:picMk id="2" creationId="{B1A4E247-77C4-47D5-8496-E87C1909CFCD}"/>
          </ac:picMkLst>
        </pc:picChg>
        <pc:picChg chg="del mod">
          <ac:chgData name="kuber raj kunal" userId="ff53f78b27f9dcad" providerId="Windows Live" clId="Web-{147D78C0-90D4-4BFE-AD68-EFD7897249D5}" dt="2021-09-28T16:39:53.160" v="56"/>
          <ac:picMkLst>
            <pc:docMk/>
            <pc:sldMk cId="1320245510" sldId="298"/>
            <ac:picMk id="3" creationId="{00000000-0000-0000-0000-000000000000}"/>
          </ac:picMkLst>
        </pc:picChg>
        <pc:picChg chg="mod">
          <ac:chgData name="kuber raj kunal" userId="ff53f78b27f9dcad" providerId="Windows Live" clId="Web-{147D78C0-90D4-4BFE-AD68-EFD7897249D5}" dt="2021-09-28T17:02:13.087" v="91"/>
          <ac:picMkLst>
            <pc:docMk/>
            <pc:sldMk cId="1320245510" sldId="298"/>
            <ac:picMk id="1026" creationId="{00000000-0000-0000-0000-000000000000}"/>
          </ac:picMkLst>
        </pc:picChg>
      </pc:sldChg>
      <pc:sldChg chg="addSp delSp modSp">
        <pc:chgData name="kuber raj kunal" userId="ff53f78b27f9dcad" providerId="Windows Live" clId="Web-{147D78C0-90D4-4BFE-AD68-EFD7897249D5}" dt="2021-09-28T17:03:04.900" v="106" actId="1076"/>
        <pc:sldMkLst>
          <pc:docMk/>
          <pc:sldMk cId="55779254" sldId="299"/>
        </pc:sldMkLst>
        <pc:spChg chg="mod">
          <ac:chgData name="kuber raj kunal" userId="ff53f78b27f9dcad" providerId="Windows Live" clId="Web-{147D78C0-90D4-4BFE-AD68-EFD7897249D5}" dt="2021-09-28T17:02:24.478" v="93"/>
          <ac:spMkLst>
            <pc:docMk/>
            <pc:sldMk cId="55779254" sldId="299"/>
            <ac:spMk id="2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7:02:46.603" v="100" actId="1076"/>
          <ac:spMkLst>
            <pc:docMk/>
            <pc:sldMk cId="55779254" sldId="299"/>
            <ac:spMk id="3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7:03:04.900" v="106" actId="1076"/>
          <ac:spMkLst>
            <pc:docMk/>
            <pc:sldMk cId="55779254" sldId="299"/>
            <ac:spMk id="6" creationId="{BC66CF4E-C7E7-4B06-AE26-1A9F6786E9D5}"/>
          </ac:spMkLst>
        </pc:spChg>
        <pc:spChg chg="mod">
          <ac:chgData name="kuber raj kunal" userId="ff53f78b27f9dcad" providerId="Windows Live" clId="Web-{147D78C0-90D4-4BFE-AD68-EFD7897249D5}" dt="2021-09-28T17:03:01.619" v="105" actId="1076"/>
          <ac:spMkLst>
            <pc:docMk/>
            <pc:sldMk cId="55779254" sldId="299"/>
            <ac:spMk id="8" creationId="{964DAE2A-B223-46F0-AB6B-225BDD1299BA}"/>
          </ac:spMkLst>
        </pc:spChg>
        <pc:picChg chg="add">
          <ac:chgData name="kuber raj kunal" userId="ff53f78b27f9dcad" providerId="Windows Live" clId="Web-{147D78C0-90D4-4BFE-AD68-EFD7897249D5}" dt="2021-09-28T16:39:35.831" v="51"/>
          <ac:picMkLst>
            <pc:docMk/>
            <pc:sldMk cId="55779254" sldId="299"/>
            <ac:picMk id="4" creationId="{C6CD2647-5F92-4557-9A25-974717610CD1}"/>
          </ac:picMkLst>
        </pc:picChg>
        <pc:picChg chg="del mod">
          <ac:chgData name="kuber raj kunal" userId="ff53f78b27f9dcad" providerId="Windows Live" clId="Web-{147D78C0-90D4-4BFE-AD68-EFD7897249D5}" dt="2021-09-28T16:39:49.925" v="55"/>
          <ac:picMkLst>
            <pc:docMk/>
            <pc:sldMk cId="55779254" sldId="299"/>
            <ac:picMk id="5" creationId="{00000000-0000-0000-0000-000000000000}"/>
          </ac:picMkLst>
        </pc:picChg>
      </pc:sldChg>
      <pc:sldChg chg="addSp delSp modSp">
        <pc:chgData name="kuber raj kunal" userId="ff53f78b27f9dcad" providerId="Windows Live" clId="Web-{147D78C0-90D4-4BFE-AD68-EFD7897249D5}" dt="2021-09-28T17:04:08.526" v="122" actId="1076"/>
        <pc:sldMkLst>
          <pc:docMk/>
          <pc:sldMk cId="1161518415" sldId="301"/>
        </pc:sldMkLst>
        <pc:spChg chg="mod">
          <ac:chgData name="kuber raj kunal" userId="ff53f78b27f9dcad" providerId="Windows Live" clId="Web-{147D78C0-90D4-4BFE-AD68-EFD7897249D5}" dt="2021-09-28T17:04:08.526" v="122" actId="1076"/>
          <ac:spMkLst>
            <pc:docMk/>
            <pc:sldMk cId="1161518415" sldId="301"/>
            <ac:spMk id="3" creationId="{00000000-0000-0000-0000-000000000000}"/>
          </ac:spMkLst>
        </pc:spChg>
        <pc:picChg chg="add">
          <ac:chgData name="kuber raj kunal" userId="ff53f78b27f9dcad" providerId="Windows Live" clId="Web-{147D78C0-90D4-4BFE-AD68-EFD7897249D5}" dt="2021-09-28T16:40:00.503" v="58"/>
          <ac:picMkLst>
            <pc:docMk/>
            <pc:sldMk cId="1161518415" sldId="301"/>
            <ac:picMk id="2" creationId="{50C6F149-85AA-4D65-A121-9C9B01D76A9D}"/>
          </ac:picMkLst>
        </pc:picChg>
        <pc:picChg chg="del mod">
          <ac:chgData name="kuber raj kunal" userId="ff53f78b27f9dcad" providerId="Windows Live" clId="Web-{147D78C0-90D4-4BFE-AD68-EFD7897249D5}" dt="2021-09-28T16:39:44.972" v="54"/>
          <ac:picMkLst>
            <pc:docMk/>
            <pc:sldMk cId="1161518415" sldId="301"/>
            <ac:picMk id="4" creationId="{00000000-0000-0000-0000-000000000000}"/>
          </ac:picMkLst>
        </pc:picChg>
      </pc:sldChg>
      <pc:sldChg chg="addSp delSp modSp">
        <pc:chgData name="kuber raj kunal" userId="ff53f78b27f9dcad" providerId="Windows Live" clId="Web-{147D78C0-90D4-4BFE-AD68-EFD7897249D5}" dt="2021-09-28T17:04:35.949" v="130"/>
        <pc:sldMkLst>
          <pc:docMk/>
          <pc:sldMk cId="734851720" sldId="303"/>
        </pc:sldMkLst>
        <pc:picChg chg="add">
          <ac:chgData name="kuber raj kunal" userId="ff53f78b27f9dcad" providerId="Windows Live" clId="Web-{147D78C0-90D4-4BFE-AD68-EFD7897249D5}" dt="2021-09-28T16:40:05.441" v="59"/>
          <ac:picMkLst>
            <pc:docMk/>
            <pc:sldMk cId="734851720" sldId="303"/>
            <ac:picMk id="2" creationId="{1A417DD7-F826-4010-860B-D85C77DAC934}"/>
          </ac:picMkLst>
        </pc:picChg>
        <pc:picChg chg="del mod">
          <ac:chgData name="kuber raj kunal" userId="ff53f78b27f9dcad" providerId="Windows Live" clId="Web-{147D78C0-90D4-4BFE-AD68-EFD7897249D5}" dt="2021-09-28T16:39:41.566" v="53"/>
          <ac:picMkLst>
            <pc:docMk/>
            <pc:sldMk cId="734851720" sldId="303"/>
            <ac:picMk id="3" creationId="{00000000-0000-0000-0000-000000000000}"/>
          </ac:picMkLst>
        </pc:picChg>
        <pc:picChg chg="mod">
          <ac:chgData name="kuber raj kunal" userId="ff53f78b27f9dcad" providerId="Windows Live" clId="Web-{147D78C0-90D4-4BFE-AD68-EFD7897249D5}" dt="2021-09-28T17:04:35.949" v="130"/>
          <ac:picMkLst>
            <pc:docMk/>
            <pc:sldMk cId="734851720" sldId="303"/>
            <ac:picMk id="4" creationId="{00000000-0000-0000-0000-000000000000}"/>
          </ac:picMkLst>
        </pc:picChg>
      </pc:sldChg>
      <pc:sldChg chg="addSp modSp">
        <pc:chgData name="kuber raj kunal" userId="ff53f78b27f9dcad" providerId="Windows Live" clId="Web-{147D78C0-90D4-4BFE-AD68-EFD7897249D5}" dt="2021-09-28T17:02:06.400" v="90"/>
        <pc:sldMkLst>
          <pc:docMk/>
          <pc:sldMk cId="3249154595" sldId="322"/>
        </pc:sldMkLst>
        <pc:picChg chg="add">
          <ac:chgData name="kuber raj kunal" userId="ff53f78b27f9dcad" providerId="Windows Live" clId="Web-{147D78C0-90D4-4BFE-AD68-EFD7897249D5}" dt="2021-09-28T16:39:30.144" v="49"/>
          <ac:picMkLst>
            <pc:docMk/>
            <pc:sldMk cId="3249154595" sldId="322"/>
            <ac:picMk id="2" creationId="{56A73071-10DD-4D80-B942-7C96A81BDF55}"/>
          </ac:picMkLst>
        </pc:picChg>
        <pc:picChg chg="mod">
          <ac:chgData name="kuber raj kunal" userId="ff53f78b27f9dcad" providerId="Windows Live" clId="Web-{147D78C0-90D4-4BFE-AD68-EFD7897249D5}" dt="2021-09-28T17:02:06.400" v="90"/>
          <ac:picMkLst>
            <pc:docMk/>
            <pc:sldMk cId="3249154595" sldId="322"/>
            <ac:picMk id="4" creationId="{2931CFAC-EC2F-4D2C-ABC6-7B39A610C316}"/>
          </ac:picMkLst>
        </pc:picChg>
      </pc:sldChg>
      <pc:sldChg chg="addSp modSp">
        <pc:chgData name="kuber raj kunal" userId="ff53f78b27f9dcad" providerId="Windows Live" clId="Web-{147D78C0-90D4-4BFE-AD68-EFD7897249D5}" dt="2021-09-28T17:03:16.432" v="108" actId="1076"/>
        <pc:sldMkLst>
          <pc:docMk/>
          <pc:sldMk cId="1768906806" sldId="323"/>
        </pc:sldMkLst>
        <pc:picChg chg="add">
          <ac:chgData name="kuber raj kunal" userId="ff53f78b27f9dcad" providerId="Windows Live" clId="Web-{147D78C0-90D4-4BFE-AD68-EFD7897249D5}" dt="2021-09-28T16:39:38.706" v="52"/>
          <ac:picMkLst>
            <pc:docMk/>
            <pc:sldMk cId="1768906806" sldId="323"/>
            <ac:picMk id="2" creationId="{4309B771-F1B6-40F6-A454-93C74E1651A8}"/>
          </ac:picMkLst>
        </pc:picChg>
        <pc:picChg chg="mod">
          <ac:chgData name="kuber raj kunal" userId="ff53f78b27f9dcad" providerId="Windows Live" clId="Web-{147D78C0-90D4-4BFE-AD68-EFD7897249D5}" dt="2021-09-28T17:03:16.432" v="108" actId="1076"/>
          <ac:picMkLst>
            <pc:docMk/>
            <pc:sldMk cId="1768906806" sldId="323"/>
            <ac:picMk id="4" creationId="{C2B44B60-3EB1-4BE8-99D5-11CD348C1ADE}"/>
          </ac:picMkLst>
        </pc:picChg>
      </pc:sldChg>
      <pc:sldChg chg="addSp delSp modSp">
        <pc:chgData name="kuber raj kunal" userId="ff53f78b27f9dcad" providerId="Windows Live" clId="Web-{147D78C0-90D4-4BFE-AD68-EFD7897249D5}" dt="2021-09-28T16:39:07.893" v="42"/>
        <pc:sldMkLst>
          <pc:docMk/>
          <pc:sldMk cId="0" sldId="326"/>
        </pc:sldMkLst>
        <pc:spChg chg="add">
          <ac:chgData name="kuber raj kunal" userId="ff53f78b27f9dcad" providerId="Windows Live" clId="Web-{147D78C0-90D4-4BFE-AD68-EFD7897249D5}" dt="2021-09-28T16:33:36.310" v="30"/>
          <ac:spMkLst>
            <pc:docMk/>
            <pc:sldMk cId="0" sldId="326"/>
            <ac:spMk id="5" creationId="{14FF405E-7956-44ED-B051-CF909F846411}"/>
          </ac:spMkLst>
        </pc:spChg>
        <pc:spChg chg="del mod">
          <ac:chgData name="kuber raj kunal" userId="ff53f78b27f9dcad" providerId="Windows Live" clId="Web-{147D78C0-90D4-4BFE-AD68-EFD7897249D5}" dt="2021-09-28T16:33:27.685" v="21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6:33:39.857" v="31" actId="1076"/>
          <ac:spMkLst>
            <pc:docMk/>
            <pc:sldMk cId="0" sldId="326"/>
            <ac:spMk id="109" creationId="{00000000-0000-0000-0000-000000000000}"/>
          </ac:spMkLst>
        </pc:spChg>
        <pc:picChg chg="add">
          <ac:chgData name="kuber raj kunal" userId="ff53f78b27f9dcad" providerId="Windows Live" clId="Web-{147D78C0-90D4-4BFE-AD68-EFD7897249D5}" dt="2021-09-28T16:39:07.893" v="42"/>
          <ac:picMkLst>
            <pc:docMk/>
            <pc:sldMk cId="0" sldId="326"/>
            <ac:picMk id="2" creationId="{7F5B1E2C-4596-4A17-B92B-5BF6BB232C96}"/>
          </ac:picMkLst>
        </pc:picChg>
        <pc:picChg chg="del mod">
          <ac:chgData name="kuber raj kunal" userId="ff53f78b27f9dcad" providerId="Windows Live" clId="Web-{147D78C0-90D4-4BFE-AD68-EFD7897249D5}" dt="2021-09-28T16:33:34.997" v="29"/>
          <ac:picMkLst>
            <pc:docMk/>
            <pc:sldMk cId="0" sldId="326"/>
            <ac:picMk id="107" creationId="{00000000-0000-0000-0000-000000000000}"/>
          </ac:picMkLst>
        </pc:picChg>
      </pc:sldChg>
      <pc:sldChg chg="addSp modSp">
        <pc:chgData name="kuber raj kunal" userId="ff53f78b27f9dcad" providerId="Windows Live" clId="Web-{147D78C0-90D4-4BFE-AD68-EFD7897249D5}" dt="2021-09-28T17:01:22.211" v="80" actId="1076"/>
        <pc:sldMkLst>
          <pc:docMk/>
          <pc:sldMk cId="3310965845" sldId="327"/>
        </pc:sldMkLst>
        <pc:spChg chg="mod">
          <ac:chgData name="kuber raj kunal" userId="ff53f78b27f9dcad" providerId="Windows Live" clId="Web-{147D78C0-90D4-4BFE-AD68-EFD7897249D5}" dt="2021-09-28T17:01:22.211" v="80" actId="1076"/>
          <ac:spMkLst>
            <pc:docMk/>
            <pc:sldMk cId="3310965845" sldId="327"/>
            <ac:spMk id="5" creationId="{AF8479F2-1A8A-4230-BB93-4F02A2C4D864}"/>
          </ac:spMkLst>
        </pc:spChg>
        <pc:picChg chg="add">
          <ac:chgData name="kuber raj kunal" userId="ff53f78b27f9dcad" providerId="Windows Live" clId="Web-{147D78C0-90D4-4BFE-AD68-EFD7897249D5}" dt="2021-09-28T16:39:19.284" v="47"/>
          <ac:picMkLst>
            <pc:docMk/>
            <pc:sldMk cId="3310965845" sldId="327"/>
            <ac:picMk id="2" creationId="{271BA8B2-D22A-4F0F-9B8C-70F9C2097297}"/>
          </ac:picMkLst>
        </pc:picChg>
      </pc:sldChg>
      <pc:sldMasterChg chg="modSp modSldLayout">
        <pc:chgData name="kuber raj kunal" userId="ff53f78b27f9dcad" providerId="Windows Live" clId="Web-{147D78C0-90D4-4BFE-AD68-EFD7897249D5}" dt="2021-09-28T16:31:51.058" v="4"/>
        <pc:sldMasterMkLst>
          <pc:docMk/>
          <pc:sldMasterMk cId="0" sldId="2147483648"/>
        </pc:sldMasterMkLst>
        <pc:spChg chg="mod">
          <ac:chgData name="kuber raj kunal" userId="ff53f78b27f9dcad" providerId="Windows Live" clId="Web-{147D78C0-90D4-4BFE-AD68-EFD7897249D5}" dt="2021-09-28T16:31:51.058" v="4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6:31:51.058" v="4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6:31:51.058" v="4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6:31:51.058" v="4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147D78C0-90D4-4BFE-AD68-EFD7897249D5}" dt="2021-09-28T16:31:51.058" v="4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147D78C0-90D4-4BFE-AD68-EFD7897249D5}" dt="2021-09-28T16:31:51.058" v="4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147D78C0-90D4-4BFE-AD68-EFD7897249D5}" dt="2021-09-28T16:31:51.058" v="4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147D78C0-90D4-4BFE-AD68-EFD7897249D5}" dt="2021-09-28T16:31:51.058" v="4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147D78C0-90D4-4BFE-AD68-EFD7897249D5}" dt="2021-09-28T16:31:51.058" v="4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147D78C0-90D4-4BFE-AD68-EFD7897249D5}" dt="2021-09-28T16:31:51.058" v="4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147D78C0-90D4-4BFE-AD68-EFD7897249D5}" dt="2021-09-28T16:31:51.058" v="4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147D78C0-90D4-4BFE-AD68-EFD7897249D5}" dt="2021-09-28T16:31:51.058" v="4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147D78C0-90D4-4BFE-AD68-EFD7897249D5}" dt="2021-09-28T16:31:51.058" v="4"/>
          <pc:sldLayoutMkLst>
            <pc:docMk/>
            <pc:sldMasterMk cId="0" sldId="2147483648"/>
            <pc:sldLayoutMk cId="3606011272" sldId="2147483660"/>
          </pc:sldLayoutMkLst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3606011272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147D78C0-90D4-4BFE-AD68-EFD7897249D5}" dt="2021-09-28T16:31:51.058" v="4"/>
            <ac:spMkLst>
              <pc:docMk/>
              <pc:sldMasterMk cId="0" sldId="2147483648"/>
              <pc:sldLayoutMk cId="3606011272" sldId="2147483660"/>
              <ac:spMk id="2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CD0D9104-0DAC-490F-B2CF-4A8013EC5413}"/>
    <pc:docChg chg="modSld">
      <pc:chgData name="kuber raj kunal" userId="ff53f78b27f9dcad" providerId="Windows Live" clId="Web-{CD0D9104-0DAC-490F-B2CF-4A8013EC5413}" dt="2021-09-29T10:45:01.373" v="7" actId="20577"/>
      <pc:docMkLst>
        <pc:docMk/>
      </pc:docMkLst>
      <pc:sldChg chg="modSp">
        <pc:chgData name="kuber raj kunal" userId="ff53f78b27f9dcad" providerId="Windows Live" clId="Web-{CD0D9104-0DAC-490F-B2CF-4A8013EC5413}" dt="2021-09-29T10:44:33.310" v="0" actId="20577"/>
        <pc:sldMkLst>
          <pc:docMk/>
          <pc:sldMk cId="775287039" sldId="294"/>
        </pc:sldMkLst>
        <pc:spChg chg="mod">
          <ac:chgData name="kuber raj kunal" userId="ff53f78b27f9dcad" providerId="Windows Live" clId="Web-{CD0D9104-0DAC-490F-B2CF-4A8013EC5413}" dt="2021-09-29T10:44:33.310" v="0" actId="20577"/>
          <ac:spMkLst>
            <pc:docMk/>
            <pc:sldMk cId="775287039" sldId="294"/>
            <ac:spMk id="5" creationId="{00000000-0000-0000-0000-000000000000}"/>
          </ac:spMkLst>
        </pc:spChg>
      </pc:sldChg>
      <pc:sldChg chg="modSp">
        <pc:chgData name="kuber raj kunal" userId="ff53f78b27f9dcad" providerId="Windows Live" clId="Web-{CD0D9104-0DAC-490F-B2CF-4A8013EC5413}" dt="2021-09-29T10:44:47.107" v="4" actId="20577"/>
        <pc:sldMkLst>
          <pc:docMk/>
          <pc:sldMk cId="594983667" sldId="296"/>
        </pc:sldMkLst>
        <pc:spChg chg="mod">
          <ac:chgData name="kuber raj kunal" userId="ff53f78b27f9dcad" providerId="Windows Live" clId="Web-{CD0D9104-0DAC-490F-B2CF-4A8013EC5413}" dt="2021-09-29T10:44:47.107" v="4" actId="20577"/>
          <ac:spMkLst>
            <pc:docMk/>
            <pc:sldMk cId="594983667" sldId="296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CD0D9104-0DAC-490F-B2CF-4A8013EC5413}" dt="2021-09-29T10:44:57.060" v="6" actId="20577"/>
        <pc:sldMkLst>
          <pc:docMk/>
          <pc:sldMk cId="55779254" sldId="299"/>
        </pc:sldMkLst>
        <pc:spChg chg="mod">
          <ac:chgData name="kuber raj kunal" userId="ff53f78b27f9dcad" providerId="Windows Live" clId="Web-{CD0D9104-0DAC-490F-B2CF-4A8013EC5413}" dt="2021-09-29T10:44:52.982" v="5" actId="20577"/>
          <ac:spMkLst>
            <pc:docMk/>
            <pc:sldMk cId="55779254" sldId="299"/>
            <ac:spMk id="2" creationId="{00000000-0000-0000-0000-000000000000}"/>
          </ac:spMkLst>
        </pc:spChg>
        <pc:spChg chg="mod">
          <ac:chgData name="kuber raj kunal" userId="ff53f78b27f9dcad" providerId="Windows Live" clId="Web-{CD0D9104-0DAC-490F-B2CF-4A8013EC5413}" dt="2021-09-29T10:44:57.060" v="6" actId="20577"/>
          <ac:spMkLst>
            <pc:docMk/>
            <pc:sldMk cId="55779254" sldId="299"/>
            <ac:spMk id="6" creationId="{BC66CF4E-C7E7-4B06-AE26-1A9F6786E9D5}"/>
          </ac:spMkLst>
        </pc:spChg>
      </pc:sldChg>
      <pc:sldChg chg="modSp">
        <pc:chgData name="kuber raj kunal" userId="ff53f78b27f9dcad" providerId="Windows Live" clId="Web-{CD0D9104-0DAC-490F-B2CF-4A8013EC5413}" dt="2021-09-29T10:45:01.373" v="7" actId="20577"/>
        <pc:sldMkLst>
          <pc:docMk/>
          <pc:sldMk cId="1161518415" sldId="301"/>
        </pc:sldMkLst>
        <pc:spChg chg="mod">
          <ac:chgData name="kuber raj kunal" userId="ff53f78b27f9dcad" providerId="Windows Live" clId="Web-{CD0D9104-0DAC-490F-B2CF-4A8013EC5413}" dt="2021-09-29T10:45:01.373" v="7" actId="20577"/>
          <ac:spMkLst>
            <pc:docMk/>
            <pc:sldMk cId="1161518415" sldId="301"/>
            <ac:spMk id="3" creationId="{00000000-0000-0000-0000-000000000000}"/>
          </ac:spMkLst>
        </pc:spChg>
      </pc:sldChg>
      <pc:sldChg chg="modSp">
        <pc:chgData name="kuber raj kunal" userId="ff53f78b27f9dcad" providerId="Windows Live" clId="Web-{CD0D9104-0DAC-490F-B2CF-4A8013EC5413}" dt="2021-09-29T10:44:43.435" v="3" actId="20577"/>
        <pc:sldMkLst>
          <pc:docMk/>
          <pc:sldMk cId="3310965845" sldId="327"/>
        </pc:sldMkLst>
        <pc:spChg chg="mod">
          <ac:chgData name="kuber raj kunal" userId="ff53f78b27f9dcad" providerId="Windows Live" clId="Web-{CD0D9104-0DAC-490F-B2CF-4A8013EC5413}" dt="2021-09-29T10:44:43.435" v="3" actId="20577"/>
          <ac:spMkLst>
            <pc:docMk/>
            <pc:sldMk cId="3310965845" sldId="327"/>
            <ac:spMk id="5" creationId="{AF8479F2-1A8A-4230-BB93-4F02A2C4D864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29-09-2021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8687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1388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4404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964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914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5681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6011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0" y="5036829"/>
            <a:ext cx="9144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295401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KEYS AND ITS TYPES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PERIOD-4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NUMBER:1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:DATABASE CONCEPT</a:t>
            </a:r>
            <a:endParaRPr sz="18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719BD6CB-3DA8-44DC-A563-AD16E46859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740" y="645543"/>
            <a:ext cx="8229600" cy="4111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Candidate key: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5823" y="1086929"/>
            <a:ext cx="8686800" cy="160019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</a:rPr>
              <a:t>A set of keys those are having the ability to be the primary key are called candidate keys.</a:t>
            </a:r>
          </a:p>
          <a:p>
            <a:r>
              <a:rPr lang="en-US" sz="2400" dirty="0">
                <a:solidFill>
                  <a:srgbClr val="000000"/>
                </a:solidFill>
              </a:rPr>
              <a:t>Out of all the candidate keys one is selected as the primary key.</a:t>
            </a:r>
            <a:endParaRPr lang="en-IN" sz="2400" dirty="0">
              <a:solidFill>
                <a:srgbClr val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BC66CF4E-C7E7-4B06-AE26-1A9F6786E9D5}"/>
              </a:ext>
            </a:extLst>
          </p:cNvPr>
          <p:cNvSpPr txBox="1">
            <a:spLocks/>
          </p:cNvSpPr>
          <p:nvPr/>
        </p:nvSpPr>
        <p:spPr>
          <a:xfrm>
            <a:off x="822385" y="3338782"/>
            <a:ext cx="2971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rgbClr val="FF0000"/>
                </a:solidFill>
              </a:rPr>
              <a:t>Alternate key: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64DAE2A-B223-46F0-AB6B-225BDD1299BA}"/>
              </a:ext>
            </a:extLst>
          </p:cNvPr>
          <p:cNvSpPr txBox="1"/>
          <p:nvPr/>
        </p:nvSpPr>
        <p:spPr>
          <a:xfrm>
            <a:off x="1814423" y="4134212"/>
            <a:ext cx="8382000" cy="114307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The candidate keys which are not selected as the primary key are referred as alternate keys.</a:t>
            </a:r>
            <a:endParaRPr lang="en-US"/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6CD2647-5F92-4557-9A25-974717610C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79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C2B44B60-3EB1-4BE8-99D5-11CD348C1AD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694" y="1246517"/>
            <a:ext cx="8610600" cy="45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309B771-F1B6-40F6-A454-93C74E165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906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736" y="434915"/>
            <a:ext cx="8850450" cy="6477000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US" sz="2000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Foreign key:</a:t>
            </a:r>
            <a:endParaRPr lang="en-US" b="1" dirty="0">
              <a:solidFill>
                <a:srgbClr val="FF0000"/>
              </a:solidFill>
              <a:cs typeface="Calibri"/>
            </a:endParaRPr>
          </a:p>
          <a:p>
            <a:pPr lvl="3">
              <a:lnSpc>
                <a:spcPct val="200000"/>
              </a:lnSpc>
              <a:buChar char="•"/>
            </a:pPr>
            <a:r>
              <a:rPr lang="en-US" sz="2400" dirty="0"/>
              <a:t>It establishes relationship between two tables.</a:t>
            </a:r>
            <a:endParaRPr lang="en-US" sz="2400">
              <a:cs typeface="Calibri"/>
            </a:endParaRPr>
          </a:p>
          <a:p>
            <a:pPr lvl="3">
              <a:lnSpc>
                <a:spcPct val="150000"/>
              </a:lnSpc>
              <a:buChar char="•"/>
            </a:pPr>
            <a:r>
              <a:rPr lang="en-US" sz="2400" dirty="0"/>
              <a:t>It is a non-key whose values are derived from the primary key of another table.</a:t>
            </a:r>
            <a:endParaRPr lang="en-US" sz="2400">
              <a:cs typeface="Calibri"/>
            </a:endParaRPr>
          </a:p>
          <a:p>
            <a:pPr lvl="3">
              <a:lnSpc>
                <a:spcPct val="150000"/>
              </a:lnSpc>
              <a:buChar char="•"/>
            </a:pPr>
            <a:r>
              <a:rPr lang="en-US" sz="2400" dirty="0"/>
              <a:t>The table in which the non-key or foreign key exists is called foreign table or detailed table.</a:t>
            </a:r>
            <a:endParaRPr lang="en-US" sz="2400">
              <a:cs typeface="Calibri"/>
            </a:endParaRPr>
          </a:p>
          <a:p>
            <a:pPr lvl="3">
              <a:lnSpc>
                <a:spcPct val="150000"/>
              </a:lnSpc>
              <a:buChar char="•"/>
            </a:pPr>
            <a:r>
              <a:rPr lang="en-US" sz="2400" dirty="0"/>
              <a:t>The table that defines the primary key is called the primary table or master table.</a:t>
            </a:r>
            <a:endParaRPr lang="en-IN" sz="2400">
              <a:cs typeface="Calibri"/>
            </a:endParaRPr>
          </a:p>
          <a:p>
            <a:pPr lvl="3">
              <a:lnSpc>
                <a:spcPct val="200000"/>
              </a:lnSpc>
              <a:buChar char="•"/>
            </a:pPr>
            <a:endParaRPr lang="en-IN" sz="1600" dirty="0"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0C6F149-85AA-4D65-A121-9C9B01D76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18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1" descr="preencoded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50189" y="948907"/>
            <a:ext cx="8948468" cy="55180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A417DD7-F826-4010-860B-D85C77DAC9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851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884208" y="1220638"/>
            <a:ext cx="4032849" cy="48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SESSION REVIEW:</a:t>
            </a:r>
            <a:endParaRPr sz="3200" b="1" cap="none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667000" y="1835870"/>
            <a:ext cx="65532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Concept of keys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Primary key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Candidate key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Alternate key</a:t>
            </a:r>
            <a:endParaRPr sz="28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Foreign key</a:t>
            </a:r>
            <a:endParaRPr sz="28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8187522-5CD2-40DA-A88D-C674A5F31C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0E2DAE-69DA-4DA9-8F3A-51CCF6F01048}"/>
              </a:ext>
            </a:extLst>
          </p:cNvPr>
          <p:cNvSpPr txBox="1"/>
          <p:nvPr/>
        </p:nvSpPr>
        <p:spPr>
          <a:xfrm>
            <a:off x="1072551" y="900023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ASSIGNMENT:</a:t>
            </a:r>
          </a:p>
        </p:txBody>
      </p:sp>
      <p:sp>
        <p:nvSpPr>
          <p:cNvPr id="5" name="Google Shape;189;p14">
            <a:extLst>
              <a:ext uri="{FF2B5EF4-FFF2-40B4-BE49-F238E27FC236}">
                <a16:creationId xmlns:a16="http://schemas.microsoft.com/office/drawing/2014/main" xmlns="" id="{42591174-68A2-439B-9766-8044A988E8D5}"/>
              </a:ext>
            </a:extLst>
          </p:cNvPr>
          <p:cNvSpPr txBox="1">
            <a:spLocks noGrp="1"/>
          </p:cNvSpPr>
          <p:nvPr/>
        </p:nvSpPr>
        <p:spPr>
          <a:xfrm>
            <a:off x="1948132" y="1715219"/>
            <a:ext cx="9634268" cy="3810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are keys?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are the types of keys?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Explain 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the 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differences between primary  keys and candidate key.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is alternate key? Explain with example.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ea typeface="Calibri"/>
                <a:cs typeface="Calibri"/>
              </a:rPr>
              <a:t>What </a:t>
            </a:r>
            <a:r>
              <a:rPr lang="en-US" sz="2400">
                <a:solidFill>
                  <a:schemeClr val="dk1"/>
                </a:solidFill>
                <a:ea typeface="Calibri"/>
                <a:cs typeface="Calibri"/>
              </a:rPr>
              <a:t>is </a:t>
            </a:r>
            <a:r>
              <a:rPr lang="en-US" sz="2400" smtClean="0">
                <a:solidFill>
                  <a:schemeClr val="dk1"/>
                </a:solidFill>
                <a:ea typeface="Calibri"/>
                <a:cs typeface="Calibri"/>
              </a:rPr>
              <a:t>candidate key</a:t>
            </a:r>
            <a:r>
              <a:rPr lang="en-US" sz="2400" dirty="0">
                <a:solidFill>
                  <a:schemeClr val="dk1"/>
                </a:solidFill>
                <a:ea typeface="Calibri"/>
                <a:cs typeface="Calibri"/>
              </a:rPr>
              <a:t>? Explain with example.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677FE09-613A-4C34-842F-04D334EAF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047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C26BA62-CD44-4DAC-BA08-6473FBB4E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2107592" y="1719798"/>
            <a:ext cx="7975600" cy="332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1" indent="-152400">
              <a:lnSpc>
                <a:spcPct val="200000"/>
              </a:lnSpc>
              <a:buClr>
                <a:prstClr val="black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will be familiarized with the concepts of keys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US" sz="1800" dirty="0">
              <a:solidFill>
                <a:schemeClr val="dk1"/>
              </a:solidFill>
            </a:endParaRPr>
          </a:p>
          <a:p>
            <a:pPr marL="457200" marR="0" lvl="1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know about the different types of keys.</a:t>
            </a:r>
            <a:endParaRPr sz="1800" dirty="0"/>
          </a:p>
          <a:p>
            <a:pPr marL="457200" marR="0" lvl="1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More focused about distinguishing between the keys.</a:t>
            </a:r>
            <a:endParaRPr sz="1800" dirty="0"/>
          </a:p>
          <a:p>
            <a:pPr marL="457200" marR="0" lvl="1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nderstanding about relational algebra</a:t>
            </a:r>
            <a:r>
              <a:rPr lang="en-US" sz="2400" b="0" i="0" u="none" strike="noStrike" cap="none" dirty="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77DA111D-4855-4E7B-AEDE-FF94995363E0}"/>
              </a:ext>
            </a:extLst>
          </p:cNvPr>
          <p:cNvSpPr txBox="1"/>
          <p:nvPr/>
        </p:nvSpPr>
        <p:spPr>
          <a:xfrm>
            <a:off x="1078627" y="1119319"/>
            <a:ext cx="4267200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ea typeface="+mn-lt"/>
                <a:cs typeface="+mn-lt"/>
              </a:rPr>
              <a:t>   Learning Outcomes: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4939103-1C6F-439F-A209-E6CB58EC6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911524" y="1807234"/>
            <a:ext cx="8077200" cy="295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5" indent="-177800">
              <a:lnSpc>
                <a:spcPct val="150000"/>
              </a:lnSpc>
              <a:buClr>
                <a:prstClr val="black"/>
              </a:buClr>
              <a:buSzPts val="28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Database users</a:t>
            </a:r>
            <a:endParaRPr lang="en-US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2286000" marR="0" lvl="5" indent="-177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ata model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177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elational data model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177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erminology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14FF405E-7956-44ED-B051-CF909F846411}"/>
              </a:ext>
            </a:extLst>
          </p:cNvPr>
          <p:cNvSpPr txBox="1"/>
          <p:nvPr/>
        </p:nvSpPr>
        <p:spPr>
          <a:xfrm>
            <a:off x="1029419" y="1230702"/>
            <a:ext cx="3533954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</a:rPr>
              <a:t>Discussed So Far:</a:t>
            </a:r>
            <a:endParaRPr lang="en-US" sz="3200" dirty="0">
              <a:ea typeface="+mn-lt"/>
              <a:cs typeface="+mn-lt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7F5B1E2C-4596-4A17-B92B-5BF6BB232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1905000" y="2209800"/>
            <a:ext cx="8524741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Keys 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Types of keys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Relational Algebra</a:t>
            </a:r>
            <a:endParaRPr sz="2800" dirty="0"/>
          </a:p>
          <a:p>
            <a:pPr marL="0" lvl="0" indent="0" algn="l" rtl="0">
              <a:lnSpc>
                <a:spcPct val="2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715C2E7D-C978-4169-A9C1-019E187698F0}"/>
              </a:ext>
            </a:extLst>
          </p:cNvPr>
          <p:cNvSpPr>
            <a:spLocks noGrp="1"/>
          </p:cNvSpPr>
          <p:nvPr/>
        </p:nvSpPr>
        <p:spPr>
          <a:xfrm>
            <a:off x="1032294" y="1281053"/>
            <a:ext cx="2852468" cy="55637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3200" b="1" dirty="0">
                <a:solidFill>
                  <a:srgbClr val="FF0000"/>
                </a:solidFill>
              </a:rPr>
              <a:t>Subtopics:</a:t>
            </a:r>
            <a:endParaRPr lang="en-IN" sz="3600" b="1" dirty="0">
              <a:cs typeface="Calibri"/>
            </a:endParaRP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D2FBA831-CAC4-4DA4-8672-79CB427E2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45641" y="540589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KEYS: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71600" y="1752600"/>
            <a:ext cx="8861700" cy="390395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They are used to establish and identify relationships between tables and to uniquely identify any record or row of data inside a table. </a:t>
            </a:r>
          </a:p>
          <a:p>
            <a:pPr marL="0" indent="0"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A Key can be a single attribute or a group of attributes, where the combination may act as a key.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 marL="0" indent="0">
              <a:lnSpc>
                <a:spcPct val="200000"/>
              </a:lnSpc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 marL="0" indent="0">
              <a:lnSpc>
                <a:spcPct val="200000"/>
              </a:lnSpc>
              <a:buNone/>
            </a:pPr>
            <a:endParaRPr lang="en-IN" sz="2400" dirty="0">
              <a:solidFill>
                <a:srgbClr val="000000"/>
              </a:solidFill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4D97767-0B89-4445-BD24-6CF1BAEB7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287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F8479F2-1A8A-4230-BB93-4F02A2C4D864}"/>
              </a:ext>
            </a:extLst>
          </p:cNvPr>
          <p:cNvSpPr txBox="1"/>
          <p:nvPr/>
        </p:nvSpPr>
        <p:spPr>
          <a:xfrm>
            <a:off x="1000664" y="1309779"/>
            <a:ext cx="4572000" cy="386689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Types of keys:</a:t>
            </a:r>
            <a:endParaRPr lang="en-US" sz="3200" b="1" dirty="0">
              <a:solidFill>
                <a:srgbClr val="FF0000"/>
              </a:solidFill>
              <a:cs typeface="Calibri"/>
            </a:endParaRP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1828800" lvl="3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Primary key</a:t>
            </a:r>
            <a:endParaRPr lang="en-US" sz="2400" dirty="0">
              <a:cs typeface="Calibri"/>
            </a:endParaRPr>
          </a:p>
          <a:p>
            <a:pPr marL="1828800" lvl="3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Candidate key</a:t>
            </a:r>
            <a:endParaRPr lang="en-US" sz="2400" dirty="0">
              <a:cs typeface="Calibri"/>
            </a:endParaRPr>
          </a:p>
          <a:p>
            <a:pPr marL="1828800" lvl="3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Alternate key</a:t>
            </a:r>
            <a:endParaRPr lang="en-US" sz="2400" dirty="0">
              <a:cs typeface="Calibri"/>
            </a:endParaRPr>
          </a:p>
          <a:p>
            <a:pPr marL="1828800" lvl="3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Foreign key</a:t>
            </a:r>
            <a:endParaRPr lang="en-IN" sz="2400" dirty="0"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271BA8B2-D22A-4F0F-9B8C-70F9C2097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965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30" y="468702"/>
            <a:ext cx="8686800" cy="6096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Primary key:</a:t>
            </a:r>
            <a:r>
              <a:rPr lang="en-US" sz="1400" b="1" dirty="0">
                <a:solidFill>
                  <a:srgbClr val="FF0000"/>
                </a:solidFill>
              </a:rPr>
              <a:t/>
            </a:r>
            <a:br>
              <a:rPr lang="en-US" sz="1400" b="1" dirty="0">
                <a:solidFill>
                  <a:srgbClr val="FF0000"/>
                </a:solidFill>
              </a:rPr>
            </a:br>
            <a:endParaRPr lang="en-IN" sz="1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396" y="1070210"/>
            <a:ext cx="8991600" cy="548640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 primary key is a field  which uniquely identifies each row/record in a database table.</a:t>
            </a:r>
            <a:endParaRPr lang="en-US" sz="240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dirty="0"/>
              <a:t> Primary keys must contain unique values. </a:t>
            </a:r>
            <a:endParaRPr lang="en-US" sz="240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dirty="0"/>
              <a:t>A primary key  cannot have </a:t>
            </a:r>
            <a:r>
              <a:rPr lang="en-US" sz="2400" b="1" dirty="0"/>
              <a:t>NULL</a:t>
            </a:r>
            <a:r>
              <a:rPr lang="en-US" sz="2400" dirty="0"/>
              <a:t> values.</a:t>
            </a:r>
            <a:endParaRPr lang="en-US" sz="240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b="1" dirty="0"/>
              <a:t>NULL</a:t>
            </a:r>
            <a:r>
              <a:rPr lang="en-US" sz="2400" dirty="0"/>
              <a:t> means field kept vacant or written as </a:t>
            </a:r>
            <a:r>
              <a:rPr lang="en-US" sz="2400" b="1" dirty="0"/>
              <a:t>NULL</a:t>
            </a:r>
            <a:r>
              <a:rPr lang="en-US" sz="2400" dirty="0"/>
              <a:t>.</a:t>
            </a:r>
            <a:endParaRPr lang="en-US" sz="240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dirty="0"/>
              <a:t> A table can have only one primary key, which may consist of single or multiple attributes.</a:t>
            </a:r>
            <a:endParaRPr lang="en-US" sz="240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dirty="0"/>
              <a:t>When the primary key consists of more than one attributes it is called composite  primary key.</a:t>
            </a:r>
            <a:endParaRPr lang="en-US" sz="2400"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002060"/>
                </a:solidFill>
              </a:rPr>
              <a:t/>
            </a:r>
            <a:br>
              <a:rPr lang="en-US" sz="2400" b="1" dirty="0">
                <a:solidFill>
                  <a:srgbClr val="002060"/>
                </a:solidFill>
              </a:rPr>
            </a:br>
            <a:endParaRPr lang="en-IN" sz="24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07B28FE-5740-4BCF-8275-B08F0D9F95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983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2931CFAC-EC2F-4D2C-ABC6-7B39A610C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872" y="1022231"/>
            <a:ext cx="8382000" cy="461268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6A73071-10DD-4D80-B942-7C96A81BD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154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each-ICT AS Level ICT OCR exam board - database terminolo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04800"/>
            <a:ext cx="7239000" cy="571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1A4E247-77C4-47D5-8496-E87C1909C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245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248</Words>
  <Application>Microsoft Office PowerPoint</Application>
  <PresentationFormat>Widescreen</PresentationFormat>
  <Paragraphs>65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KEYS:</vt:lpstr>
      <vt:lpstr>PowerPoint Presentation</vt:lpstr>
      <vt:lpstr>Primary key: </vt:lpstr>
      <vt:lpstr>PowerPoint Presentation</vt:lpstr>
      <vt:lpstr>PowerPoint Presentation</vt:lpstr>
      <vt:lpstr>Candidate key:</vt:lpstr>
      <vt:lpstr>PowerPoint Presentation</vt:lpstr>
      <vt:lpstr>PowerPoint Presentation</vt:lpstr>
      <vt:lpstr>PowerPoint Presentation</vt:lpstr>
      <vt:lpstr>SESSION REVIEW: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246</cp:revision>
  <dcterms:created xsi:type="dcterms:W3CDTF">2006-08-16T00:00:00Z</dcterms:created>
  <dcterms:modified xsi:type="dcterms:W3CDTF">2021-09-29T11:22:32Z</dcterms:modified>
</cp:coreProperties>
</file>