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57" r:id="rId3"/>
    <p:sldId id="326" r:id="rId4"/>
    <p:sldId id="327" r:id="rId5"/>
    <p:sldId id="301" r:id="rId6"/>
    <p:sldId id="302" r:id="rId7"/>
    <p:sldId id="314" r:id="rId8"/>
    <p:sldId id="304" r:id="rId9"/>
    <p:sldId id="306" r:id="rId10"/>
    <p:sldId id="308" r:id="rId11"/>
    <p:sldId id="315" r:id="rId12"/>
    <p:sldId id="310" r:id="rId13"/>
    <p:sldId id="316" r:id="rId14"/>
    <p:sldId id="311" r:id="rId15"/>
    <p:sldId id="328" r:id="rId16"/>
    <p:sldId id="313" r:id="rId17"/>
    <p:sldId id="269" r:id="rId18"/>
    <p:sldId id="329" r:id="rId19"/>
    <p:sldId id="29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E98D8C-E611-4D7F-A808-CE4BFF32D088}" v="61" dt="2021-09-29T10:44:16.656"/>
    <p1510:client id="{2EA2F66C-96D4-4D14-9E62-23A2599D4735}" v="2" dt="2021-09-29T05:16:44.947"/>
    <p1510:client id="{9337A226-E553-4782-844B-7D294B9BB58E}" v="357" dt="2021-09-28T16:59:01.692"/>
    <p1510:client id="{F9C4D09A-07E1-493F-BAC0-7F2F0AF2DFDB}" v="173" dt="2021-09-29T10:15:13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>
      <p:cViewPr varScale="1">
        <p:scale>
          <a:sx n="84" d="100"/>
          <a:sy n="84" d="100"/>
        </p:scale>
        <p:origin x="638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22E98D8C-E611-4D7F-A808-CE4BFF32D088}"/>
    <pc:docChg chg="modSld">
      <pc:chgData name="kuber raj kunal" userId="ff53f78b27f9dcad" providerId="Windows Live" clId="Web-{22E98D8C-E611-4D7F-A808-CE4BFF32D088}" dt="2021-09-29T10:44:15.984" v="29" actId="20577"/>
      <pc:docMkLst>
        <pc:docMk/>
      </pc:docMkLst>
      <pc:sldChg chg="modSp">
        <pc:chgData name="kuber raj kunal" userId="ff53f78b27f9dcad" providerId="Windows Live" clId="Web-{22E98D8C-E611-4D7F-A808-CE4BFF32D088}" dt="2021-09-29T10:42:47.326" v="1" actId="20577"/>
        <pc:sldMkLst>
          <pc:docMk/>
          <pc:sldMk cId="1270207294" sldId="301"/>
        </pc:sldMkLst>
        <pc:spChg chg="mod">
          <ac:chgData name="kuber raj kunal" userId="ff53f78b27f9dcad" providerId="Windows Live" clId="Web-{22E98D8C-E611-4D7F-A808-CE4BFF32D088}" dt="2021-09-29T10:42:47.326" v="1" actId="20577"/>
          <ac:spMkLst>
            <pc:docMk/>
            <pc:sldMk cId="1270207294" sldId="301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22E98D8C-E611-4D7F-A808-CE4BFF32D088}" dt="2021-09-29T10:42:59.248" v="4" actId="1076"/>
        <pc:sldMkLst>
          <pc:docMk/>
          <pc:sldMk cId="2000166980" sldId="302"/>
        </pc:sldMkLst>
        <pc:spChg chg="mod">
          <ac:chgData name="kuber raj kunal" userId="ff53f78b27f9dcad" providerId="Windows Live" clId="Web-{22E98D8C-E611-4D7F-A808-CE4BFF32D088}" dt="2021-09-29T10:42:59.248" v="4" actId="1076"/>
          <ac:spMkLst>
            <pc:docMk/>
            <pc:sldMk cId="2000166980" sldId="302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22E98D8C-E611-4D7F-A808-CE4BFF32D088}" dt="2021-09-29T10:43:07.607" v="6" actId="20577"/>
        <pc:sldMkLst>
          <pc:docMk/>
          <pc:sldMk cId="2054322010" sldId="304"/>
        </pc:sldMkLst>
        <pc:spChg chg="mod">
          <ac:chgData name="kuber raj kunal" userId="ff53f78b27f9dcad" providerId="Windows Live" clId="Web-{22E98D8C-E611-4D7F-A808-CE4BFF32D088}" dt="2021-09-29T10:43:07.607" v="6" actId="20577"/>
          <ac:spMkLst>
            <pc:docMk/>
            <pc:sldMk cId="2054322010" sldId="304"/>
            <ac:spMk id="5" creationId="{00000000-0000-0000-0000-000000000000}"/>
          </ac:spMkLst>
        </pc:spChg>
      </pc:sldChg>
      <pc:sldChg chg="modSp">
        <pc:chgData name="kuber raj kunal" userId="ff53f78b27f9dcad" providerId="Windows Live" clId="Web-{22E98D8C-E611-4D7F-A808-CE4BFF32D088}" dt="2021-09-29T10:43:11.279" v="7" actId="20577"/>
        <pc:sldMkLst>
          <pc:docMk/>
          <pc:sldMk cId="1428270613" sldId="306"/>
        </pc:sldMkLst>
        <pc:spChg chg="mod">
          <ac:chgData name="kuber raj kunal" userId="ff53f78b27f9dcad" providerId="Windows Live" clId="Web-{22E98D8C-E611-4D7F-A808-CE4BFF32D088}" dt="2021-09-29T10:43:11.279" v="7" actId="20577"/>
          <ac:spMkLst>
            <pc:docMk/>
            <pc:sldMk cId="1428270613" sldId="306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22E98D8C-E611-4D7F-A808-CE4BFF32D088}" dt="2021-09-29T10:43:16.451" v="8" actId="20577"/>
        <pc:sldMkLst>
          <pc:docMk/>
          <pc:sldMk cId="2502125893" sldId="308"/>
        </pc:sldMkLst>
        <pc:spChg chg="mod">
          <ac:chgData name="kuber raj kunal" userId="ff53f78b27f9dcad" providerId="Windows Live" clId="Web-{22E98D8C-E611-4D7F-A808-CE4BFF32D088}" dt="2021-09-29T10:43:16.451" v="8" actId="20577"/>
          <ac:spMkLst>
            <pc:docMk/>
            <pc:sldMk cId="2502125893" sldId="308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22E98D8C-E611-4D7F-A808-CE4BFF32D088}" dt="2021-09-29T10:43:21.920" v="9" actId="20577"/>
        <pc:sldMkLst>
          <pc:docMk/>
          <pc:sldMk cId="888090300" sldId="310"/>
        </pc:sldMkLst>
        <pc:spChg chg="mod">
          <ac:chgData name="kuber raj kunal" userId="ff53f78b27f9dcad" providerId="Windows Live" clId="Web-{22E98D8C-E611-4D7F-A808-CE4BFF32D088}" dt="2021-09-29T10:43:21.920" v="9" actId="20577"/>
          <ac:spMkLst>
            <pc:docMk/>
            <pc:sldMk cId="888090300" sldId="310"/>
            <ac:spMk id="2" creationId="{00000000-0000-0000-0000-000000000000}"/>
          </ac:spMkLst>
        </pc:spChg>
      </pc:sldChg>
      <pc:sldChg chg="modSp">
        <pc:chgData name="kuber raj kunal" userId="ff53f78b27f9dcad" providerId="Windows Live" clId="Web-{22E98D8C-E611-4D7F-A808-CE4BFF32D088}" dt="2021-09-29T10:44:15.984" v="29" actId="20577"/>
        <pc:sldMkLst>
          <pc:docMk/>
          <pc:sldMk cId="4102079327" sldId="311"/>
        </pc:sldMkLst>
        <pc:spChg chg="mod">
          <ac:chgData name="kuber raj kunal" userId="ff53f78b27f9dcad" providerId="Windows Live" clId="Web-{22E98D8C-E611-4D7F-A808-CE4BFF32D088}" dt="2021-09-29T10:44:15.984" v="29" actId="20577"/>
          <ac:spMkLst>
            <pc:docMk/>
            <pc:sldMk cId="4102079327" sldId="311"/>
            <ac:spMk id="2" creationId="{00000000-0000-0000-0000-000000000000}"/>
          </ac:spMkLst>
        </pc:spChg>
        <pc:spChg chg="mod">
          <ac:chgData name="kuber raj kunal" userId="ff53f78b27f9dcad" providerId="Windows Live" clId="Web-{22E98D8C-E611-4D7F-A808-CE4BFF32D088}" dt="2021-09-29T10:43:29.970" v="11" actId="20577"/>
          <ac:spMkLst>
            <pc:docMk/>
            <pc:sldMk cId="4102079327" sldId="311"/>
            <ac:spMk id="10" creationId="{00000000-0000-0000-0000-000000000000}"/>
          </ac:spMkLst>
        </pc:spChg>
      </pc:sldChg>
      <pc:sldChg chg="modSp">
        <pc:chgData name="kuber raj kunal" userId="ff53f78b27f9dcad" providerId="Windows Live" clId="Web-{22E98D8C-E611-4D7F-A808-CE4BFF32D088}" dt="2021-09-29T10:43:03.232" v="5" actId="20577"/>
        <pc:sldMkLst>
          <pc:docMk/>
          <pc:sldMk cId="2041444328" sldId="314"/>
        </pc:sldMkLst>
        <pc:spChg chg="mod">
          <ac:chgData name="kuber raj kunal" userId="ff53f78b27f9dcad" providerId="Windows Live" clId="Web-{22E98D8C-E611-4D7F-A808-CE4BFF32D088}" dt="2021-09-29T10:43:03.232" v="5" actId="20577"/>
          <ac:spMkLst>
            <pc:docMk/>
            <pc:sldMk cId="2041444328" sldId="314"/>
            <ac:spMk id="5" creationId="{BBD036D9-CCB3-45D6-867A-A1BEB80D62A8}"/>
          </ac:spMkLst>
        </pc:spChg>
      </pc:sldChg>
      <pc:sldChg chg="modSp">
        <pc:chgData name="kuber raj kunal" userId="ff53f78b27f9dcad" providerId="Windows Live" clId="Web-{22E98D8C-E611-4D7F-A808-CE4BFF32D088}" dt="2021-09-29T10:43:25.967" v="10" actId="20577"/>
        <pc:sldMkLst>
          <pc:docMk/>
          <pc:sldMk cId="2371803994" sldId="316"/>
        </pc:sldMkLst>
        <pc:spChg chg="mod">
          <ac:chgData name="kuber raj kunal" userId="ff53f78b27f9dcad" providerId="Windows Live" clId="Web-{22E98D8C-E611-4D7F-A808-CE4BFF32D088}" dt="2021-09-29T10:43:25.967" v="10" actId="20577"/>
          <ac:spMkLst>
            <pc:docMk/>
            <pc:sldMk cId="2371803994" sldId="316"/>
            <ac:spMk id="4" creationId="{0A050A5D-F586-4A0D-AF06-E5051CF8970C}"/>
          </ac:spMkLst>
        </pc:spChg>
      </pc:sldChg>
      <pc:sldChg chg="modSp">
        <pc:chgData name="kuber raj kunal" userId="ff53f78b27f9dcad" providerId="Windows Live" clId="Web-{22E98D8C-E611-4D7F-A808-CE4BFF32D088}" dt="2021-09-29T10:42:39.638" v="0"/>
        <pc:sldMkLst>
          <pc:docMk/>
          <pc:sldMk cId="1380615278" sldId="327"/>
        </pc:sldMkLst>
        <pc:spChg chg="mod">
          <ac:chgData name="kuber raj kunal" userId="ff53f78b27f9dcad" providerId="Windows Live" clId="Web-{22E98D8C-E611-4D7F-A808-CE4BFF32D088}" dt="2021-09-29T10:42:39.638" v="0"/>
          <ac:spMkLst>
            <pc:docMk/>
            <pc:sldMk cId="1380615278" sldId="327"/>
            <ac:spMk id="10" creationId="{715C2E7D-C978-4169-A9C1-019E187698F0}"/>
          </ac:spMkLst>
        </pc:spChg>
      </pc:sldChg>
      <pc:sldChg chg="modSp">
        <pc:chgData name="kuber raj kunal" userId="ff53f78b27f9dcad" providerId="Windows Live" clId="Web-{22E98D8C-E611-4D7F-A808-CE4BFF32D088}" dt="2021-09-29T10:44:07.437" v="27" actId="20577"/>
        <pc:sldMkLst>
          <pc:docMk/>
          <pc:sldMk cId="4003935638" sldId="328"/>
        </pc:sldMkLst>
        <pc:spChg chg="mod">
          <ac:chgData name="kuber raj kunal" userId="ff53f78b27f9dcad" providerId="Windows Live" clId="Web-{22E98D8C-E611-4D7F-A808-CE4BFF32D088}" dt="2021-09-29T10:44:07.437" v="27" actId="20577"/>
          <ac:spMkLst>
            <pc:docMk/>
            <pc:sldMk cId="4003935638" sldId="328"/>
            <ac:spMk id="2" creationId="{10CA663E-4087-484A-A74A-F09CEBEEBE0B}"/>
          </ac:spMkLst>
        </pc:spChg>
      </pc:sldChg>
    </pc:docChg>
  </pc:docChgLst>
  <pc:docChgLst>
    <pc:chgData name="kuber raj kunal" userId="ff53f78b27f9dcad" providerId="Windows Live" clId="Web-{2EA2F66C-96D4-4D14-9E62-23A2599D4735}"/>
    <pc:docChg chg="modSld">
      <pc:chgData name="kuber raj kunal" userId="ff53f78b27f9dcad" providerId="Windows Live" clId="Web-{2EA2F66C-96D4-4D14-9E62-23A2599D4735}" dt="2021-09-29T05:16:44.947" v="1"/>
      <pc:docMkLst>
        <pc:docMk/>
      </pc:docMkLst>
      <pc:sldChg chg="modSp">
        <pc:chgData name="kuber raj kunal" userId="ff53f78b27f9dcad" providerId="Windows Live" clId="Web-{2EA2F66C-96D4-4D14-9E62-23A2599D4735}" dt="2021-09-29T05:16:38.119" v="0"/>
        <pc:sldMkLst>
          <pc:docMk/>
          <pc:sldMk cId="0" sldId="257"/>
        </pc:sldMkLst>
        <pc:spChg chg="mod">
          <ac:chgData name="kuber raj kunal" userId="ff53f78b27f9dcad" providerId="Windows Live" clId="Web-{2EA2F66C-96D4-4D14-9E62-23A2599D4735}" dt="2021-09-29T05:16:38.119" v="0"/>
          <ac:spMkLst>
            <pc:docMk/>
            <pc:sldMk cId="0" sldId="257"/>
            <ac:spMk id="8" creationId="{77DA111D-4855-4E7B-AEDE-FF94995363E0}"/>
          </ac:spMkLst>
        </pc:spChg>
      </pc:sldChg>
      <pc:sldChg chg="modSp">
        <pc:chgData name="kuber raj kunal" userId="ff53f78b27f9dcad" providerId="Windows Live" clId="Web-{2EA2F66C-96D4-4D14-9E62-23A2599D4735}" dt="2021-09-29T05:16:44.947" v="1"/>
        <pc:sldMkLst>
          <pc:docMk/>
          <pc:sldMk cId="0" sldId="326"/>
        </pc:sldMkLst>
        <pc:spChg chg="mod">
          <ac:chgData name="kuber raj kunal" userId="ff53f78b27f9dcad" providerId="Windows Live" clId="Web-{2EA2F66C-96D4-4D14-9E62-23A2599D4735}" dt="2021-09-29T05:16:44.947" v="1"/>
          <ac:spMkLst>
            <pc:docMk/>
            <pc:sldMk cId="0" sldId="326"/>
            <ac:spMk id="6" creationId="{14FF405E-7956-44ED-B051-CF909F846411}"/>
          </ac:spMkLst>
        </pc:spChg>
      </pc:sldChg>
    </pc:docChg>
  </pc:docChgLst>
  <pc:docChgLst>
    <pc:chgData name="kuber raj kunal" userId="ff53f78b27f9dcad" providerId="Windows Live" clId="Web-{F9C4D09A-07E1-493F-BAC0-7F2F0AF2DFDB}"/>
    <pc:docChg chg="addSld modSld">
      <pc:chgData name="kuber raj kunal" userId="ff53f78b27f9dcad" providerId="Windows Live" clId="Web-{F9C4D09A-07E1-493F-BAC0-7F2F0AF2DFDB}" dt="2021-09-29T10:15:13.290" v="163" actId="20577"/>
      <pc:docMkLst>
        <pc:docMk/>
      </pc:docMkLst>
      <pc:sldChg chg="addSp delSp modSp new">
        <pc:chgData name="kuber raj kunal" userId="ff53f78b27f9dcad" providerId="Windows Live" clId="Web-{F9C4D09A-07E1-493F-BAC0-7F2F0AF2DFDB}" dt="2021-09-29T10:15:13.290" v="163" actId="20577"/>
        <pc:sldMkLst>
          <pc:docMk/>
          <pc:sldMk cId="2660463049" sldId="329"/>
        </pc:sldMkLst>
        <pc:spChg chg="del">
          <ac:chgData name="kuber raj kunal" userId="ff53f78b27f9dcad" providerId="Windows Live" clId="Web-{F9C4D09A-07E1-493F-BAC0-7F2F0AF2DFDB}" dt="2021-09-29T10:01:32.802" v="1"/>
          <ac:spMkLst>
            <pc:docMk/>
            <pc:sldMk cId="2660463049" sldId="329"/>
            <ac:spMk id="2" creationId="{4226873C-DF91-4701-8947-269110FEFDB9}"/>
          </ac:spMkLst>
        </pc:spChg>
        <pc:spChg chg="del">
          <ac:chgData name="kuber raj kunal" userId="ff53f78b27f9dcad" providerId="Windows Live" clId="Web-{F9C4D09A-07E1-493F-BAC0-7F2F0AF2DFDB}" dt="2021-09-29T10:01:35.099" v="2"/>
          <ac:spMkLst>
            <pc:docMk/>
            <pc:sldMk cId="2660463049" sldId="329"/>
            <ac:spMk id="3" creationId="{AB661417-73D3-411A-9812-A48389C8E3AA}"/>
          </ac:spMkLst>
        </pc:spChg>
        <pc:spChg chg="add mod">
          <ac:chgData name="kuber raj kunal" userId="ff53f78b27f9dcad" providerId="Windows Live" clId="Web-{F9C4D09A-07E1-493F-BAC0-7F2F0AF2DFDB}" dt="2021-09-29T10:07:36.061" v="18" actId="1076"/>
          <ac:spMkLst>
            <pc:docMk/>
            <pc:sldMk cId="2660463049" sldId="329"/>
            <ac:spMk id="4" creationId="{B80E2DAE-69DA-4DA9-8F3A-51CCF6F01048}"/>
          </ac:spMkLst>
        </pc:spChg>
        <pc:spChg chg="add mod">
          <ac:chgData name="kuber raj kunal" userId="ff53f78b27f9dcad" providerId="Windows Live" clId="Web-{F9C4D09A-07E1-493F-BAC0-7F2F0AF2DFDB}" dt="2021-09-29T10:15:13.290" v="163" actId="20577"/>
          <ac:spMkLst>
            <pc:docMk/>
            <pc:sldMk cId="2660463049" sldId="329"/>
            <ac:spMk id="5" creationId="{42591174-68A2-439B-9766-8044A988E8D5}"/>
          </ac:spMkLst>
        </pc:spChg>
      </pc:sldChg>
    </pc:docChg>
  </pc:docChgLst>
  <pc:docChgLst>
    <pc:chgData name="kuber raj kunal" userId="ff53f78b27f9dcad" providerId="Windows Live" clId="Web-{9337A226-E553-4782-844B-7D294B9BB58E}"/>
    <pc:docChg chg="mod addSld modSld modMainMaster setSldSz">
      <pc:chgData name="kuber raj kunal" userId="ff53f78b27f9dcad" providerId="Windows Live" clId="Web-{9337A226-E553-4782-844B-7D294B9BB58E}" dt="2021-09-28T16:59:01.692" v="298" actId="1076"/>
      <pc:docMkLst>
        <pc:docMk/>
      </pc:docMkLst>
      <pc:sldChg chg="addSp delSp modSp">
        <pc:chgData name="kuber raj kunal" userId="ff53f78b27f9dcad" providerId="Windows Live" clId="Web-{9337A226-E553-4782-844B-7D294B9BB58E}" dt="2021-09-28T16:30:49.334" v="38"/>
        <pc:sldMkLst>
          <pc:docMk/>
          <pc:sldMk cId="0" sldId="257"/>
        </pc:sldMkLst>
        <pc:spChg chg="add mod">
          <ac:chgData name="kuber raj kunal" userId="ff53f78b27f9dcad" providerId="Windows Live" clId="Web-{9337A226-E553-4782-844B-7D294B9BB58E}" dt="2021-09-28T16:30:42.708" v="35" actId="1076"/>
          <ac:spMkLst>
            <pc:docMk/>
            <pc:sldMk cId="0" sldId="257"/>
            <ac:spMk id="8" creationId="{77DA111D-4855-4E7B-AEDE-FF94995363E0}"/>
          </ac:spMkLst>
        </pc:spChg>
        <pc:spChg chg="del mod">
          <ac:chgData name="kuber raj kunal" userId="ff53f78b27f9dcad" providerId="Windows Live" clId="Web-{9337A226-E553-4782-844B-7D294B9BB58E}" dt="2021-09-28T16:30:24.379" v="2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30:44.849" v="36" actId="1076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06.500" v="2"/>
          <ac:picMkLst>
            <pc:docMk/>
            <pc:sldMk cId="0" sldId="257"/>
            <ac:picMk id="2" creationId="{25E7EBA8-BD3A-4C33-AA68-ABB3F2EDA151}"/>
          </ac:picMkLst>
        </pc:picChg>
        <pc:picChg chg="add del mod">
          <ac:chgData name="kuber raj kunal" userId="ff53f78b27f9dcad" providerId="Windows Live" clId="Web-{9337A226-E553-4782-844B-7D294B9BB58E}" dt="2021-09-28T16:30:49.334" v="38"/>
          <ac:picMkLst>
            <pc:docMk/>
            <pc:sldMk cId="0" sldId="257"/>
            <ac:picMk id="3" creationId="{0DA2D1B6-33E6-422C-9C78-EE5A0A64284F}"/>
          </ac:picMkLst>
        </pc:picChg>
      </pc:sldChg>
      <pc:sldChg chg="modSp">
        <pc:chgData name="kuber raj kunal" userId="ff53f78b27f9dcad" providerId="Windows Live" clId="Web-{9337A226-E553-4782-844B-7D294B9BB58E}" dt="2021-09-28T16:29:01.218" v="1" actId="1076"/>
        <pc:sldMkLst>
          <pc:docMk/>
          <pc:sldMk cId="4186872435" sldId="258"/>
        </pc:sldMkLst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9337A226-E553-4782-844B-7D294B9BB58E}" dt="2021-09-28T16:29:01.218" v="1" actId="1076"/>
          <ac:picMkLst>
            <pc:docMk/>
            <pc:sldMk cId="4186872435" sldId="258"/>
            <ac:picMk id="6" creationId="{00000000-0000-0000-0000-000000000000}"/>
          </ac:picMkLst>
        </pc:picChg>
        <pc:picChg chg="mod">
          <ac:chgData name="kuber raj kunal" userId="ff53f78b27f9dcad" providerId="Windows Live" clId="Web-{9337A226-E553-4782-844B-7D294B9BB58E}" dt="2021-09-28T16:28:20.982" v="0"/>
          <ac:picMkLst>
            <pc:docMk/>
            <pc:sldMk cId="4186872435" sldId="258"/>
            <ac:picMk id="54" creationId="{00000000-0000-0000-0000-000000000000}"/>
          </ac:picMkLst>
        </pc:picChg>
      </pc:sldChg>
      <pc:sldChg chg="addSp modSp">
        <pc:chgData name="kuber raj kunal" userId="ff53f78b27f9dcad" providerId="Windows Live" clId="Web-{9337A226-E553-4782-844B-7D294B9BB58E}" dt="2021-09-28T16:59:01.692" v="298" actId="1076"/>
        <pc:sldMkLst>
          <pc:docMk/>
          <pc:sldMk cId="0" sldId="269"/>
        </pc:sldMkLst>
        <pc:spChg chg="mod">
          <ac:chgData name="kuber raj kunal" userId="ff53f78b27f9dcad" providerId="Windows Live" clId="Web-{9337A226-E553-4782-844B-7D294B9BB58E}" dt="2021-09-28T16:58:53.411" v="296" actId="14100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59:01.692" v="298" actId="1076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48.783" v="16"/>
          <ac:picMkLst>
            <pc:docMk/>
            <pc:sldMk cId="0" sldId="269"/>
            <ac:picMk id="2" creationId="{1DE823A9-B8F4-4AE6-991E-A81A0B12A9EB}"/>
          </ac:picMkLst>
        </pc:picChg>
      </pc:sldChg>
      <pc:sldChg chg="addSp modSp">
        <pc:chgData name="kuber raj kunal" userId="ff53f78b27f9dcad" providerId="Windows Live" clId="Web-{9337A226-E553-4782-844B-7D294B9BB58E}" dt="2021-09-28T16:29:50.487" v="17"/>
        <pc:sldMkLst>
          <pc:docMk/>
          <pc:sldMk cId="0" sldId="290"/>
        </pc:sldMkLst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50.487" v="17"/>
          <ac:picMkLst>
            <pc:docMk/>
            <pc:sldMk cId="0" sldId="290"/>
            <ac:picMk id="2" creationId="{68EDDB14-80F5-46E5-89E9-D2EC78AFD032}"/>
          </ac:picMkLst>
        </pc:picChg>
      </pc:sldChg>
      <pc:sldChg chg="addSp modSp">
        <pc:chgData name="kuber raj kunal" userId="ff53f78b27f9dcad" providerId="Windows Live" clId="Web-{9337A226-E553-4782-844B-7D294B9BB58E}" dt="2021-09-28T16:46:19.385" v="96" actId="1076"/>
        <pc:sldMkLst>
          <pc:docMk/>
          <pc:sldMk cId="1270207294" sldId="301"/>
        </pc:sldMkLst>
        <pc:spChg chg="mod">
          <ac:chgData name="kuber raj kunal" userId="ff53f78b27f9dcad" providerId="Windows Live" clId="Web-{9337A226-E553-4782-844B-7D294B9BB58E}" dt="2021-09-28T16:46:17.619" v="95" actId="1076"/>
          <ac:spMkLst>
            <pc:docMk/>
            <pc:sldMk cId="1270207294" sldId="301"/>
            <ac:spMk id="2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46:19.385" v="96" actId="1076"/>
          <ac:spMkLst>
            <pc:docMk/>
            <pc:sldMk cId="1270207294" sldId="301"/>
            <ac:spMk id="3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18.157" v="5"/>
          <ac:picMkLst>
            <pc:docMk/>
            <pc:sldMk cId="1270207294" sldId="301"/>
            <ac:picMk id="5" creationId="{AE0EB3F8-7758-477F-9E1A-BE7E405DB3C2}"/>
          </ac:picMkLst>
        </pc:picChg>
      </pc:sldChg>
      <pc:sldChg chg="addSp modSp">
        <pc:chgData name="kuber raj kunal" userId="ff53f78b27f9dcad" providerId="Windows Live" clId="Web-{9337A226-E553-4782-844B-7D294B9BB58E}" dt="2021-09-28T16:46:31.667" v="100" actId="1076"/>
        <pc:sldMkLst>
          <pc:docMk/>
          <pc:sldMk cId="2000166980" sldId="302"/>
        </pc:sldMkLst>
        <pc:spChg chg="mod">
          <ac:chgData name="kuber raj kunal" userId="ff53f78b27f9dcad" providerId="Windows Live" clId="Web-{9337A226-E553-4782-844B-7D294B9BB58E}" dt="2021-09-28T16:46:31.667" v="100" actId="1076"/>
          <ac:spMkLst>
            <pc:docMk/>
            <pc:sldMk cId="2000166980" sldId="302"/>
            <ac:spMk id="2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46:30.104" v="99" actId="1076"/>
          <ac:spMkLst>
            <pc:docMk/>
            <pc:sldMk cId="2000166980" sldId="302"/>
            <ac:spMk id="3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20.110" v="6"/>
          <ac:picMkLst>
            <pc:docMk/>
            <pc:sldMk cId="2000166980" sldId="302"/>
            <ac:picMk id="5" creationId="{7D7CFF19-6C69-48DA-8FBA-8A21C4CD113B}"/>
          </ac:picMkLst>
        </pc:picChg>
      </pc:sldChg>
      <pc:sldChg chg="addSp modSp">
        <pc:chgData name="kuber raj kunal" userId="ff53f78b27f9dcad" providerId="Windows Live" clId="Web-{9337A226-E553-4782-844B-7D294B9BB58E}" dt="2021-09-28T16:48:15.079" v="126" actId="14100"/>
        <pc:sldMkLst>
          <pc:docMk/>
          <pc:sldMk cId="2054322010" sldId="304"/>
        </pc:sldMkLst>
        <pc:spChg chg="mod">
          <ac:chgData name="kuber raj kunal" userId="ff53f78b27f9dcad" providerId="Windows Live" clId="Web-{9337A226-E553-4782-844B-7D294B9BB58E}" dt="2021-09-28T16:47:53.796" v="120" actId="1076"/>
          <ac:spMkLst>
            <pc:docMk/>
            <pc:sldMk cId="2054322010" sldId="304"/>
            <ac:spMk id="5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47:59.468" v="121" actId="1076"/>
          <ac:spMkLst>
            <pc:docMk/>
            <pc:sldMk cId="2054322010" sldId="304"/>
            <ac:spMk id="6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24.579" v="8"/>
          <ac:picMkLst>
            <pc:docMk/>
            <pc:sldMk cId="2054322010" sldId="304"/>
            <ac:picMk id="2" creationId="{CC0DE847-7D9E-4D30-9A6E-9B51BB6C539A}"/>
          </ac:picMkLst>
        </pc:picChg>
        <pc:picChg chg="mod">
          <ac:chgData name="kuber raj kunal" userId="ff53f78b27f9dcad" providerId="Windows Live" clId="Web-{9337A226-E553-4782-844B-7D294B9BB58E}" dt="2021-09-28T16:48:15.079" v="126" actId="14100"/>
          <ac:picMkLst>
            <pc:docMk/>
            <pc:sldMk cId="2054322010" sldId="304"/>
            <ac:picMk id="4" creationId="{00000000-0000-0000-0000-000000000000}"/>
          </ac:picMkLst>
        </pc:picChg>
      </pc:sldChg>
      <pc:sldChg chg="addSp modSp">
        <pc:chgData name="kuber raj kunal" userId="ff53f78b27f9dcad" providerId="Windows Live" clId="Web-{9337A226-E553-4782-844B-7D294B9BB58E}" dt="2021-09-28T16:48:45.221" v="132" actId="14100"/>
        <pc:sldMkLst>
          <pc:docMk/>
          <pc:sldMk cId="1428270613" sldId="306"/>
        </pc:sldMkLst>
        <pc:spChg chg="mod">
          <ac:chgData name="kuber raj kunal" userId="ff53f78b27f9dcad" providerId="Windows Live" clId="Web-{9337A226-E553-4782-844B-7D294B9BB58E}" dt="2021-09-28T16:48:31.767" v="131" actId="1076"/>
          <ac:spMkLst>
            <pc:docMk/>
            <pc:sldMk cId="1428270613" sldId="306"/>
            <ac:spMk id="2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48:45.221" v="132" actId="14100"/>
          <ac:spMkLst>
            <pc:docMk/>
            <pc:sldMk cId="1428270613" sldId="306"/>
            <ac:spMk id="3" creationId="{00000000-0000-0000-0000-000000000000}"/>
          </ac:spMkLst>
        </pc:spChg>
        <pc:picChg chg="mod">
          <ac:chgData name="kuber raj kunal" userId="ff53f78b27f9dcad" providerId="Windows Live" clId="Web-{9337A226-E553-4782-844B-7D294B9BB58E}" dt="2021-09-28T16:48:28.704" v="130" actId="1076"/>
          <ac:picMkLst>
            <pc:docMk/>
            <pc:sldMk cId="1428270613" sldId="306"/>
            <ac:picMk id="4" creationId="{00000000-0000-0000-0000-000000000000}"/>
          </ac:picMkLst>
        </pc:picChg>
        <pc:picChg chg="add">
          <ac:chgData name="kuber raj kunal" userId="ff53f78b27f9dcad" providerId="Windows Live" clId="Web-{9337A226-E553-4782-844B-7D294B9BB58E}" dt="2021-09-28T16:29:30.298" v="9"/>
          <ac:picMkLst>
            <pc:docMk/>
            <pc:sldMk cId="1428270613" sldId="306"/>
            <ac:picMk id="6" creationId="{F683B8F5-CCF0-4A38-AD8E-8E903111028D}"/>
          </ac:picMkLst>
        </pc:picChg>
      </pc:sldChg>
      <pc:sldChg chg="addSp modSp">
        <pc:chgData name="kuber raj kunal" userId="ff53f78b27f9dcad" providerId="Windows Live" clId="Web-{9337A226-E553-4782-844B-7D294B9BB58E}" dt="2021-09-28T16:49:21.520" v="137" actId="20577"/>
        <pc:sldMkLst>
          <pc:docMk/>
          <pc:sldMk cId="2502125893" sldId="308"/>
        </pc:sldMkLst>
        <pc:spChg chg="mod">
          <ac:chgData name="kuber raj kunal" userId="ff53f78b27f9dcad" providerId="Windows Live" clId="Web-{9337A226-E553-4782-844B-7D294B9BB58E}" dt="2021-09-28T16:48:56.018" v="134"/>
          <ac:spMkLst>
            <pc:docMk/>
            <pc:sldMk cId="2502125893" sldId="308"/>
            <ac:spMk id="2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49:21.520" v="137" actId="20577"/>
          <ac:spMkLst>
            <pc:docMk/>
            <pc:sldMk cId="2502125893" sldId="308"/>
            <ac:spMk id="3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33.407" v="10"/>
          <ac:picMkLst>
            <pc:docMk/>
            <pc:sldMk cId="2502125893" sldId="308"/>
            <ac:picMk id="5" creationId="{91F41C13-1A6A-4201-B344-49179F7E9A9E}"/>
          </ac:picMkLst>
        </pc:picChg>
      </pc:sldChg>
      <pc:sldChg chg="addSp modSp">
        <pc:chgData name="kuber raj kunal" userId="ff53f78b27f9dcad" providerId="Windows Live" clId="Web-{9337A226-E553-4782-844B-7D294B9BB58E}" dt="2021-09-28T16:49:42.771" v="144"/>
        <pc:sldMkLst>
          <pc:docMk/>
          <pc:sldMk cId="888090300" sldId="310"/>
        </pc:sldMkLst>
        <pc:spChg chg="mod">
          <ac:chgData name="kuber raj kunal" userId="ff53f78b27f9dcad" providerId="Windows Live" clId="Web-{9337A226-E553-4782-844B-7D294B9BB58E}" dt="2021-09-28T16:49:39.771" v="142" actId="1076"/>
          <ac:spMkLst>
            <pc:docMk/>
            <pc:sldMk cId="888090300" sldId="310"/>
            <ac:spMk id="2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49:42.771" v="144"/>
          <ac:spMkLst>
            <pc:docMk/>
            <pc:sldMk cId="888090300" sldId="310"/>
            <ac:spMk id="3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38.580" v="12"/>
          <ac:picMkLst>
            <pc:docMk/>
            <pc:sldMk cId="888090300" sldId="310"/>
            <ac:picMk id="5" creationId="{5309F7C4-B696-47C0-9675-1086BF32B8DD}"/>
          </ac:picMkLst>
        </pc:picChg>
      </pc:sldChg>
      <pc:sldChg chg="addSp modSp">
        <pc:chgData name="kuber raj kunal" userId="ff53f78b27f9dcad" providerId="Windows Live" clId="Web-{9337A226-E553-4782-844B-7D294B9BB58E}" dt="2021-09-28T16:53:26.111" v="219" actId="20577"/>
        <pc:sldMkLst>
          <pc:docMk/>
          <pc:sldMk cId="4102079327" sldId="311"/>
        </pc:sldMkLst>
        <pc:spChg chg="mod">
          <ac:chgData name="kuber raj kunal" userId="ff53f78b27f9dcad" providerId="Windows Live" clId="Web-{9337A226-E553-4782-844B-7D294B9BB58E}" dt="2021-09-28T16:53:26.111" v="219" actId="20577"/>
          <ac:spMkLst>
            <pc:docMk/>
            <pc:sldMk cId="4102079327" sldId="311"/>
            <ac:spMk id="2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52:37.578" v="202" actId="1076"/>
          <ac:spMkLst>
            <pc:docMk/>
            <pc:sldMk cId="4102079327" sldId="311"/>
            <ac:spMk id="10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44.111" v="14"/>
          <ac:picMkLst>
            <pc:docMk/>
            <pc:sldMk cId="4102079327" sldId="311"/>
            <ac:picMk id="3" creationId="{0FA8172D-40AF-4FB5-8C6A-885853992472}"/>
          </ac:picMkLst>
        </pc:picChg>
      </pc:sldChg>
      <pc:sldChg chg="addSp delSp modSp">
        <pc:chgData name="kuber raj kunal" userId="ff53f78b27f9dcad" providerId="Windows Live" clId="Web-{9337A226-E553-4782-844B-7D294B9BB58E}" dt="2021-09-28T16:58:36.285" v="288" actId="1076"/>
        <pc:sldMkLst>
          <pc:docMk/>
          <pc:sldMk cId="503267438" sldId="313"/>
        </pc:sldMkLst>
        <pc:spChg chg="add del">
          <ac:chgData name="kuber raj kunal" userId="ff53f78b27f9dcad" providerId="Windows Live" clId="Web-{9337A226-E553-4782-844B-7D294B9BB58E}" dt="2021-09-28T16:58:30.300" v="286"/>
          <ac:spMkLst>
            <pc:docMk/>
            <pc:sldMk cId="503267438" sldId="313"/>
            <ac:spMk id="3" creationId="{3A53D8F6-47AB-4875-967F-1CC77CD80988}"/>
          </ac:spMkLst>
        </pc:spChg>
        <pc:spChg chg="mod">
          <ac:chgData name="kuber raj kunal" userId="ff53f78b27f9dcad" providerId="Windows Live" clId="Web-{9337A226-E553-4782-844B-7D294B9BB58E}" dt="2021-09-28T16:58:34.050" v="287" actId="1076"/>
          <ac:spMkLst>
            <pc:docMk/>
            <pc:sldMk cId="503267438" sldId="313"/>
            <ac:spMk id="7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58:36.285" v="288" actId="1076"/>
          <ac:spMkLst>
            <pc:docMk/>
            <pc:sldMk cId="503267438" sldId="313"/>
            <ac:spMk id="8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46.268" v="15"/>
          <ac:picMkLst>
            <pc:docMk/>
            <pc:sldMk cId="503267438" sldId="313"/>
            <ac:picMk id="2" creationId="{FF097400-AEA3-4BD2-BF48-3C11C509C1DC}"/>
          </ac:picMkLst>
        </pc:picChg>
        <pc:picChg chg="mod">
          <ac:chgData name="kuber raj kunal" userId="ff53f78b27f9dcad" providerId="Windows Live" clId="Web-{9337A226-E553-4782-844B-7D294B9BB58E}" dt="2021-09-28T16:58:27.331" v="285"/>
          <ac:picMkLst>
            <pc:docMk/>
            <pc:sldMk cId="503267438" sldId="313"/>
            <ac:picMk id="3074" creationId="{00000000-0000-0000-0000-000000000000}"/>
          </ac:picMkLst>
        </pc:picChg>
      </pc:sldChg>
      <pc:sldChg chg="addSp modSp">
        <pc:chgData name="kuber raj kunal" userId="ff53f78b27f9dcad" providerId="Windows Live" clId="Web-{9337A226-E553-4782-844B-7D294B9BB58E}" dt="2021-09-28T16:46:49.105" v="106" actId="1076"/>
        <pc:sldMkLst>
          <pc:docMk/>
          <pc:sldMk cId="2041444328" sldId="314"/>
        </pc:sldMkLst>
        <pc:spChg chg="mod">
          <ac:chgData name="kuber raj kunal" userId="ff53f78b27f9dcad" providerId="Windows Live" clId="Web-{9337A226-E553-4782-844B-7D294B9BB58E}" dt="2021-09-28T16:46:49.105" v="106" actId="1076"/>
          <ac:spMkLst>
            <pc:docMk/>
            <pc:sldMk cId="2041444328" sldId="314"/>
            <ac:spMk id="4" creationId="{5DD0BF4D-134B-458E-A241-F03D08EB6BC6}"/>
          </ac:spMkLst>
        </pc:spChg>
        <pc:spChg chg="mod">
          <ac:chgData name="kuber raj kunal" userId="ff53f78b27f9dcad" providerId="Windows Live" clId="Web-{9337A226-E553-4782-844B-7D294B9BB58E}" dt="2021-09-28T16:46:37.511" v="101" actId="1076"/>
          <ac:spMkLst>
            <pc:docMk/>
            <pc:sldMk cId="2041444328" sldId="314"/>
            <ac:spMk id="5" creationId="{BBD036D9-CCB3-45D6-867A-A1BEB80D62A8}"/>
          </ac:spMkLst>
        </pc:spChg>
        <pc:picChg chg="add">
          <ac:chgData name="kuber raj kunal" userId="ff53f78b27f9dcad" providerId="Windows Live" clId="Web-{9337A226-E553-4782-844B-7D294B9BB58E}" dt="2021-09-28T16:29:22.641" v="7"/>
          <ac:picMkLst>
            <pc:docMk/>
            <pc:sldMk cId="2041444328" sldId="314"/>
            <ac:picMk id="2" creationId="{330A48CD-A956-4AFC-8967-EC296DF25C5D}"/>
          </ac:picMkLst>
        </pc:picChg>
      </pc:sldChg>
      <pc:sldChg chg="addSp modSp">
        <pc:chgData name="kuber raj kunal" userId="ff53f78b27f9dcad" providerId="Windows Live" clId="Web-{9337A226-E553-4782-844B-7D294B9BB58E}" dt="2021-09-28T16:49:34.317" v="140" actId="1076"/>
        <pc:sldMkLst>
          <pc:docMk/>
          <pc:sldMk cId="357795931" sldId="315"/>
        </pc:sldMkLst>
        <pc:picChg chg="add">
          <ac:chgData name="kuber raj kunal" userId="ff53f78b27f9dcad" providerId="Windows Live" clId="Web-{9337A226-E553-4782-844B-7D294B9BB58E}" dt="2021-09-28T16:29:36.845" v="11"/>
          <ac:picMkLst>
            <pc:docMk/>
            <pc:sldMk cId="357795931" sldId="315"/>
            <ac:picMk id="2" creationId="{0E7DFBFA-84DF-42AC-9572-0892810AD095}"/>
          </ac:picMkLst>
        </pc:picChg>
        <pc:picChg chg="mod">
          <ac:chgData name="kuber raj kunal" userId="ff53f78b27f9dcad" providerId="Windows Live" clId="Web-{9337A226-E553-4782-844B-7D294B9BB58E}" dt="2021-09-28T16:49:34.317" v="140" actId="1076"/>
          <ac:picMkLst>
            <pc:docMk/>
            <pc:sldMk cId="357795931" sldId="315"/>
            <ac:picMk id="4" creationId="{49FD55F1-1A08-4325-A50A-2D16AA187404}"/>
          </ac:picMkLst>
        </pc:picChg>
      </pc:sldChg>
      <pc:sldChg chg="addSp modSp">
        <pc:chgData name="kuber raj kunal" userId="ff53f78b27f9dcad" providerId="Windows Live" clId="Web-{9337A226-E553-4782-844B-7D294B9BB58E}" dt="2021-09-28T16:50:03.663" v="152" actId="1076"/>
        <pc:sldMkLst>
          <pc:docMk/>
          <pc:sldMk cId="2371803994" sldId="316"/>
        </pc:sldMkLst>
        <pc:spChg chg="mod">
          <ac:chgData name="kuber raj kunal" userId="ff53f78b27f9dcad" providerId="Windows Live" clId="Web-{9337A226-E553-4782-844B-7D294B9BB58E}" dt="2021-09-28T16:50:03.663" v="152" actId="1076"/>
          <ac:spMkLst>
            <pc:docMk/>
            <pc:sldMk cId="2371803994" sldId="316"/>
            <ac:spMk id="4" creationId="{0A050A5D-F586-4A0D-AF06-E5051CF8970C}"/>
          </ac:spMkLst>
        </pc:spChg>
        <pc:picChg chg="add">
          <ac:chgData name="kuber raj kunal" userId="ff53f78b27f9dcad" providerId="Windows Live" clId="Web-{9337A226-E553-4782-844B-7D294B9BB58E}" dt="2021-09-28T16:29:42.361" v="13"/>
          <ac:picMkLst>
            <pc:docMk/>
            <pc:sldMk cId="2371803994" sldId="316"/>
            <ac:picMk id="2" creationId="{61BF2AF4-30DC-4DE6-96B6-B64F4D2164FE}"/>
          </ac:picMkLst>
        </pc:picChg>
      </pc:sldChg>
      <pc:sldChg chg="addSp delSp modSp">
        <pc:chgData name="kuber raj kunal" userId="ff53f78b27f9dcad" providerId="Windows Live" clId="Web-{9337A226-E553-4782-844B-7D294B9BB58E}" dt="2021-09-28T16:35:32.240" v="80"/>
        <pc:sldMkLst>
          <pc:docMk/>
          <pc:sldMk cId="0" sldId="326"/>
        </pc:sldMkLst>
        <pc:spChg chg="add mod">
          <ac:chgData name="kuber raj kunal" userId="ff53f78b27f9dcad" providerId="Windows Live" clId="Web-{9337A226-E553-4782-844B-7D294B9BB58E}" dt="2021-09-28T16:33:22.670" v="58" actId="1076"/>
          <ac:spMkLst>
            <pc:docMk/>
            <pc:sldMk cId="0" sldId="326"/>
            <ac:spMk id="6" creationId="{14FF405E-7956-44ED-B051-CF909F846411}"/>
          </ac:spMkLst>
        </pc:spChg>
        <pc:spChg chg="del mod">
          <ac:chgData name="kuber raj kunal" userId="ff53f78b27f9dcad" providerId="Windows Live" clId="Web-{9337A226-E553-4782-844B-7D294B9BB58E}" dt="2021-09-28T16:30:53.459" v="39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35:32.240" v="80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9337A226-E553-4782-844B-7D294B9BB58E}" dt="2021-09-28T16:29:09.234" v="3"/>
          <ac:picMkLst>
            <pc:docMk/>
            <pc:sldMk cId="0" sldId="326"/>
            <ac:picMk id="2" creationId="{8A36B847-E9FB-49D8-A951-A6B542B3BDEC}"/>
          </ac:picMkLst>
        </pc:picChg>
      </pc:sldChg>
      <pc:sldChg chg="addSp delSp modSp">
        <pc:chgData name="kuber raj kunal" userId="ff53f78b27f9dcad" providerId="Windows Live" clId="Web-{9337A226-E553-4782-844B-7D294B9BB58E}" dt="2021-09-28T16:37:41.106" v="88"/>
        <pc:sldMkLst>
          <pc:docMk/>
          <pc:sldMk cId="1380615278" sldId="327"/>
        </pc:sldMkLst>
        <pc:spChg chg="del">
          <ac:chgData name="kuber raj kunal" userId="ff53f78b27f9dcad" providerId="Windows Live" clId="Web-{9337A226-E553-4782-844B-7D294B9BB58E}" dt="2021-09-28T16:34:14.626" v="59"/>
          <ac:spMkLst>
            <pc:docMk/>
            <pc:sldMk cId="1380615278" sldId="327"/>
            <ac:spMk id="3" creationId="{6868C855-7A22-4B6F-9633-279286CC69AE}"/>
          </ac:spMkLst>
        </pc:spChg>
        <pc:spChg chg="mod">
          <ac:chgData name="kuber raj kunal" userId="ff53f78b27f9dcad" providerId="Windows Live" clId="Web-{9337A226-E553-4782-844B-7D294B9BB58E}" dt="2021-09-28T16:35:21.520" v="76" actId="1076"/>
          <ac:spMkLst>
            <pc:docMk/>
            <pc:sldMk cId="1380615278" sldId="327"/>
            <ac:spMk id="4" creationId="{86C26810-5DD7-496F-A60D-AC635C91C856}"/>
          </ac:spMkLst>
        </pc:spChg>
        <pc:spChg chg="add del mod">
          <ac:chgData name="kuber raj kunal" userId="ff53f78b27f9dcad" providerId="Windows Live" clId="Web-{9337A226-E553-4782-844B-7D294B9BB58E}" dt="2021-09-28T16:34:17.986" v="61"/>
          <ac:spMkLst>
            <pc:docMk/>
            <pc:sldMk cId="1380615278" sldId="327"/>
            <ac:spMk id="7" creationId="{A161D5AC-CDA6-4055-8B99-45AE89D7CC15}"/>
          </ac:spMkLst>
        </pc:spChg>
        <pc:spChg chg="add del mod">
          <ac:chgData name="kuber raj kunal" userId="ff53f78b27f9dcad" providerId="Windows Live" clId="Web-{9337A226-E553-4782-844B-7D294B9BB58E}" dt="2021-09-28T16:35:10.910" v="70"/>
          <ac:spMkLst>
            <pc:docMk/>
            <pc:sldMk cId="1380615278" sldId="327"/>
            <ac:spMk id="8" creationId="{3EFFD2A5-4655-4977-97F1-AB62959381B8}"/>
          </ac:spMkLst>
        </pc:spChg>
        <pc:spChg chg="add del mod">
          <ac:chgData name="kuber raj kunal" userId="ff53f78b27f9dcad" providerId="Windows Live" clId="Web-{9337A226-E553-4782-844B-7D294B9BB58E}" dt="2021-09-28T16:37:27.746" v="87"/>
          <ac:spMkLst>
            <pc:docMk/>
            <pc:sldMk cId="1380615278" sldId="327"/>
            <ac:spMk id="9" creationId="{CE9D354D-BB33-42D8-B51E-79B116123621}"/>
          </ac:spMkLst>
        </pc:spChg>
        <pc:spChg chg="add">
          <ac:chgData name="kuber raj kunal" userId="ff53f78b27f9dcad" providerId="Windows Live" clId="Web-{9337A226-E553-4782-844B-7D294B9BB58E}" dt="2021-09-28T16:37:41.106" v="88"/>
          <ac:spMkLst>
            <pc:docMk/>
            <pc:sldMk cId="1380615278" sldId="327"/>
            <ac:spMk id="10" creationId="{715C2E7D-C978-4169-A9C1-019E187698F0}"/>
          </ac:spMkLst>
        </pc:spChg>
        <pc:picChg chg="add">
          <ac:chgData name="kuber raj kunal" userId="ff53f78b27f9dcad" providerId="Windows Live" clId="Web-{9337A226-E553-4782-844B-7D294B9BB58E}" dt="2021-09-28T16:29:15.235" v="4"/>
          <ac:picMkLst>
            <pc:docMk/>
            <pc:sldMk cId="1380615278" sldId="327"/>
            <ac:picMk id="2" creationId="{113A49CD-E7EF-4C02-B061-4CED92529FAD}"/>
          </ac:picMkLst>
        </pc:picChg>
      </pc:sldChg>
      <pc:sldChg chg="addSp delSp modSp new mod setBg">
        <pc:chgData name="kuber raj kunal" userId="ff53f78b27f9dcad" providerId="Windows Live" clId="Web-{9337A226-E553-4782-844B-7D294B9BB58E}" dt="2021-09-28T16:55:31.837" v="268"/>
        <pc:sldMkLst>
          <pc:docMk/>
          <pc:sldMk cId="4003935638" sldId="328"/>
        </pc:sldMkLst>
        <pc:spChg chg="add mod">
          <ac:chgData name="kuber raj kunal" userId="ff53f78b27f9dcad" providerId="Windows Live" clId="Web-{9337A226-E553-4782-844B-7D294B9BB58E}" dt="2021-09-28T16:55:31.837" v="268"/>
          <ac:spMkLst>
            <pc:docMk/>
            <pc:sldMk cId="4003935638" sldId="328"/>
            <ac:spMk id="2" creationId="{10CA663E-4087-484A-A74A-F09CEBEEBE0B}"/>
          </ac:spMkLst>
        </pc:spChg>
        <pc:spChg chg="add del">
          <ac:chgData name="kuber raj kunal" userId="ff53f78b27f9dcad" providerId="Windows Live" clId="Web-{9337A226-E553-4782-844B-7D294B9BB58E}" dt="2021-09-28T16:55:31.837" v="268"/>
          <ac:spMkLst>
            <pc:docMk/>
            <pc:sldMk cId="4003935638" sldId="328"/>
            <ac:spMk id="9" creationId="{59A309A7-1751-4ABE-A3C1-EEC40366AD89}"/>
          </ac:spMkLst>
        </pc:spChg>
        <pc:spChg chg="add del">
          <ac:chgData name="kuber raj kunal" userId="ff53f78b27f9dcad" providerId="Windows Live" clId="Web-{9337A226-E553-4782-844B-7D294B9BB58E}" dt="2021-09-28T16:55:31.837" v="268"/>
          <ac:spMkLst>
            <pc:docMk/>
            <pc:sldMk cId="4003935638" sldId="328"/>
            <ac:spMk id="11" creationId="{967D8EB6-EAE1-4F9C-B398-83321E287204}"/>
          </ac:spMkLst>
        </pc:spChg>
        <pc:picChg chg="add mod">
          <ac:chgData name="kuber raj kunal" userId="ff53f78b27f9dcad" providerId="Windows Live" clId="Web-{9337A226-E553-4782-844B-7D294B9BB58E}" dt="2021-09-28T16:55:31.837" v="268"/>
          <ac:picMkLst>
            <pc:docMk/>
            <pc:sldMk cId="4003935638" sldId="328"/>
            <ac:picMk id="4" creationId="{34701355-CD52-47CF-81F1-159A08129976}"/>
          </ac:picMkLst>
        </pc:picChg>
      </pc:sldChg>
      <pc:sldMasterChg chg="modSp modSldLayout">
        <pc:chgData name="kuber raj kunal" userId="ff53f78b27f9dcad" providerId="Windows Live" clId="Web-{9337A226-E553-4782-844B-7D294B9BB58E}" dt="2021-09-28T16:28:20.982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9337A226-E553-4782-844B-7D294B9BB58E}" dt="2021-09-28T16:28:20.982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9337A226-E553-4782-844B-7D294B9BB58E}" dt="2021-09-28T16:28:20.982" v="0"/>
          <pc:sldLayoutMkLst>
            <pc:docMk/>
            <pc:sldMasterMk cId="0" sldId="2147483648"/>
            <pc:sldLayoutMk cId="2457521819" sldId="2147483660"/>
          </pc:sldLayoutMkLst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2457521819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9337A226-E553-4782-844B-7D294B9BB58E}" dt="2021-09-28T16:28:20.982" v="0"/>
            <ac:spMkLst>
              <pc:docMk/>
              <pc:sldMasterMk cId="0" sldId="2147483648"/>
              <pc:sldLayoutMk cId="2457521819" sldId="2147483660"/>
              <ac:spMk id="2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29-09-2021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0506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6275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82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4530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8933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752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46675" y="1586429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DATA MODELS AND RELATIONAL DATA MODEL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PERIOD-3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NUMBER:1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:DATABASE CONCEPT</a:t>
            </a:r>
            <a:endParaRPr sz="1800" b="1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928" y="726057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Relational </a:t>
            </a:r>
            <a:r>
              <a:rPr lang="en-US" sz="3200" b="1" dirty="0" smtClean="0">
                <a:solidFill>
                  <a:srgbClr val="FF0000"/>
                </a:solidFill>
              </a:rPr>
              <a:t>Data </a:t>
            </a:r>
            <a:r>
              <a:rPr lang="en-US" sz="3200" b="1" dirty="0">
                <a:solidFill>
                  <a:srgbClr val="FF0000"/>
                </a:solidFill>
              </a:rPr>
              <a:t>M</a:t>
            </a:r>
            <a:r>
              <a:rPr lang="en-US" sz="3200" b="1" dirty="0" smtClean="0">
                <a:solidFill>
                  <a:srgbClr val="FF0000"/>
                </a:solidFill>
              </a:rPr>
              <a:t>odel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136" y="1626079"/>
            <a:ext cx="8686800" cy="373380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Relational Model is the most widely used model.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In this model, the data is stored in a  table with rows and columns.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basic structure of a relational model is tables.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 The </a:t>
            </a:r>
            <a:r>
              <a:rPr lang="en-US" sz="2400" b="1" dirty="0"/>
              <a:t>tables</a:t>
            </a:r>
            <a:r>
              <a:rPr lang="en-US" sz="2400" dirty="0"/>
              <a:t> are called </a:t>
            </a:r>
            <a:r>
              <a:rPr lang="en-US" sz="2400" b="1" i="1" dirty="0"/>
              <a:t>relations</a:t>
            </a:r>
            <a:r>
              <a:rPr lang="en-US" sz="2400" dirty="0"/>
              <a:t> in the relational model</a:t>
            </a:r>
            <a:endParaRPr lang="en-IN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1F41C13-1A6A-4201-B344-49179F7E9A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12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9FD55F1-1A08-4325-A50A-2D16AA187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189" y="726056"/>
            <a:ext cx="9144000" cy="541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E7DFBFA-84DF-42AC-9572-0892810AD0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9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853" y="649234"/>
            <a:ext cx="8229600" cy="4572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Terminology: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5230" y="1335657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Relation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Attribute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Tuple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Degree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Cardinality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Domain</a:t>
            </a:r>
          </a:p>
          <a:p>
            <a:pPr marL="0" indent="0">
              <a:lnSpc>
                <a:spcPct val="150000"/>
              </a:lnSpc>
              <a:buNone/>
            </a:pPr>
            <a:endParaRPr lang="en-IN" sz="1400" dirty="0"/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309F7C4-B696-47C0-9675-1086BF32B8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09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A050A5D-F586-4A0D-AF06-E5051CF8970C}"/>
              </a:ext>
            </a:extLst>
          </p:cNvPr>
          <p:cNvSpPr/>
          <p:nvPr/>
        </p:nvSpPr>
        <p:spPr>
          <a:xfrm>
            <a:off x="794349" y="1085490"/>
            <a:ext cx="8763000" cy="355911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Relation:</a:t>
            </a: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 </a:t>
            </a:r>
            <a:r>
              <a:rPr lang="en-US" sz="2400" dirty="0"/>
              <a:t>Tables of the database are referred as relations.</a:t>
            </a:r>
            <a:endParaRPr lang="en-US" sz="2400" dirty="0">
              <a:cs typeface="Calibri"/>
            </a:endParaRP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 A relation has two properties rows and columns.</a:t>
            </a:r>
            <a:endParaRPr lang="en-US" sz="2400" dirty="0">
              <a:cs typeface="Calibri"/>
            </a:endParaRP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Rows represent records and columns represent attributes.</a:t>
            </a:r>
            <a:endParaRPr lang="en-US" sz="2400" dirty="0">
              <a:cs typeface="Calibri"/>
            </a:endParaRP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Each relation in the database must have a unique name. </a:t>
            </a:r>
            <a:endParaRPr lang="en-US" sz="2400" dirty="0"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1BF2AF4-30DC-4DE6-96B6-B64F4D2164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8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4294967295"/>
          </p:nvPr>
        </p:nvSpPr>
        <p:spPr>
          <a:xfrm>
            <a:off x="445698" y="646981"/>
            <a:ext cx="9144000" cy="17540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   </a:t>
            </a:r>
            <a:r>
              <a:rPr lang="en-US" b="1" dirty="0">
                <a:solidFill>
                  <a:srgbClr val="FF0000"/>
                </a:solidFill>
              </a:rPr>
              <a:t> Attribute :</a:t>
            </a:r>
            <a:endParaRPr lang="en-US" b="1" dirty="0">
              <a:solidFill>
                <a:srgbClr val="FF0000"/>
              </a:solidFill>
              <a:cs typeface="Calibri"/>
            </a:endParaRPr>
          </a:p>
          <a:p>
            <a:pPr lvl="2"/>
            <a:r>
              <a:rPr lang="en-US" dirty="0"/>
              <a:t>The properties of a Table that are stored as columns are referred as attributes.</a:t>
            </a:r>
            <a:endParaRPr lang="en-US">
              <a:cs typeface="Calibri"/>
            </a:endParaRPr>
          </a:p>
          <a:p>
            <a:pPr lvl="2"/>
            <a:r>
              <a:rPr lang="en-US" dirty="0"/>
              <a:t>e.g., </a:t>
            </a:r>
            <a:r>
              <a:rPr lang="en-US" dirty="0" err="1"/>
              <a:t>Rollno</a:t>
            </a:r>
            <a:r>
              <a:rPr lang="en-US" dirty="0"/>
              <a:t>, Name, Address , percentage etc.</a:t>
            </a:r>
            <a:endParaRPr lang="en-US">
              <a:cs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7546" y="2869720"/>
            <a:ext cx="8915400" cy="32316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Tuple 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pPr marL="800100" lvl="1" indent="-342900">
              <a:buFont typeface="Arial"/>
              <a:buChar char="•"/>
            </a:pPr>
            <a:r>
              <a:rPr lang="en-US" sz="2000" b="1" dirty="0"/>
              <a:t> </a:t>
            </a:r>
            <a:r>
              <a:rPr lang="en-US" sz="2400" dirty="0"/>
              <a:t>It is nothing but a single row of a table, which contains a single record.</a:t>
            </a:r>
            <a:endParaRPr lang="en-US" sz="2400" dirty="0">
              <a:cs typeface="Calibri"/>
            </a:endParaRPr>
          </a:p>
          <a:p>
            <a:pPr marL="800100" lvl="1" indent="-342900"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  <a:p>
            <a:r>
              <a:rPr lang="en-US" sz="3200" b="1" dirty="0">
                <a:solidFill>
                  <a:srgbClr val="FF0000"/>
                </a:solidFill>
              </a:rPr>
              <a:t>Degree:</a:t>
            </a:r>
            <a:endParaRPr lang="en-US" sz="3200" b="1" dirty="0">
              <a:solidFill>
                <a:srgbClr val="FF0000"/>
              </a:solidFill>
              <a:cs typeface="Calibri"/>
            </a:endParaRP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The total number of attributes  in the relation is called the degree of the relation.</a:t>
            </a:r>
            <a:endParaRPr lang="en-US" sz="2400" dirty="0">
              <a:cs typeface="Calibri"/>
            </a:endParaRPr>
          </a:p>
          <a:p>
            <a:endParaRPr lang="en-IN" sz="20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FA8172D-40AF-4FB5-8C6A-8858539924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07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0CA663E-4087-484A-A74A-F09CEBEEBE0B}"/>
              </a:ext>
            </a:extLst>
          </p:cNvPr>
          <p:cNvSpPr txBox="1"/>
          <p:nvPr/>
        </p:nvSpPr>
        <p:spPr>
          <a:xfrm>
            <a:off x="914400" y="1295400"/>
            <a:ext cx="8479765" cy="4278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Segoe UI"/>
              </a:rPr>
              <a:t>Cardinality</a:t>
            </a:r>
            <a:r>
              <a:rPr lang="en-US" sz="3200" b="1" dirty="0" smtClean="0">
                <a:solidFill>
                  <a:srgbClr val="FF0000"/>
                </a:solidFill>
                <a:cs typeface="Segoe UI"/>
              </a:rPr>
              <a:t>:</a:t>
            </a:r>
          </a:p>
          <a:p>
            <a:endParaRPr lang="en-US" sz="3200" dirty="0">
              <a:cs typeface="Segoe UI"/>
            </a:endParaRPr>
          </a:p>
          <a:p>
            <a:pPr marL="1200150" lvl="2" indent="-285750"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cs typeface="Segoe UI"/>
              </a:rPr>
              <a:t>The total number of rows present in the relation is called the cardinality of the relation.​</a:t>
            </a:r>
            <a:endParaRPr lang="en-US" dirty="0">
              <a:cs typeface="Calibri"/>
            </a:endParaRPr>
          </a:p>
          <a:p>
            <a:endParaRPr lang="en-US" sz="2400" smtClean="0">
              <a:cs typeface="Segoe UI"/>
            </a:endParaRPr>
          </a:p>
          <a:p>
            <a:endParaRPr lang="en-US" sz="2400" dirty="0">
              <a:cs typeface="Segoe UI"/>
            </a:endParaRPr>
          </a:p>
          <a:p>
            <a:r>
              <a:rPr lang="en-US" sz="3200" b="1" dirty="0">
                <a:solidFill>
                  <a:srgbClr val="FF0000"/>
                </a:solidFill>
                <a:cs typeface="Segoe UI"/>
              </a:rPr>
              <a:t>Domain </a:t>
            </a:r>
            <a:r>
              <a:rPr lang="en-US" sz="3200" b="1" dirty="0" smtClean="0">
                <a:solidFill>
                  <a:srgbClr val="FF0000"/>
                </a:solidFill>
                <a:cs typeface="Segoe UI"/>
              </a:rPr>
              <a:t>:</a:t>
            </a:r>
          </a:p>
          <a:p>
            <a:endParaRPr lang="en-US" sz="3200" dirty="0">
              <a:solidFill>
                <a:srgbClr val="FF0000"/>
              </a:solidFill>
              <a:cs typeface="Segoe UI"/>
            </a:endParaRPr>
          </a:p>
          <a:p>
            <a:pPr marL="1200150" lvl="2" indent="-285750">
              <a:buFont typeface="Arial"/>
              <a:buChar char="•"/>
            </a:pPr>
            <a:r>
              <a:rPr lang="en-US" sz="2400" dirty="0">
                <a:cs typeface="Segoe UI"/>
              </a:rPr>
              <a:t>The pool of values from which actual values are given to an attribute is called the domain of that attribute.</a:t>
            </a:r>
            <a:r>
              <a:rPr lang="en-IN" sz="2400" dirty="0">
                <a:cs typeface="Segoe UI"/>
              </a:rPr>
              <a:t>​</a:t>
            </a:r>
          </a:p>
        </p:txBody>
      </p:sp>
      <p:pic>
        <p:nvPicPr>
          <p:cNvPr id="4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4701355-CD52-47CF-81F1-159A081299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93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543" y="150878"/>
            <a:ext cx="8153400" cy="304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331343" y="3329796"/>
            <a:ext cx="8839200" cy="3621741"/>
          </a:xfrm>
        </p:spPr>
        <p:txBody>
          <a:bodyPr>
            <a:normAutofit/>
          </a:bodyPr>
          <a:lstStyle/>
          <a:p>
            <a:r>
              <a:rPr lang="en-US" sz="2000" b="1" dirty="0"/>
              <a:t>Relation</a:t>
            </a:r>
            <a:r>
              <a:rPr lang="en-US" sz="2000" dirty="0"/>
              <a:t>: Employee</a:t>
            </a:r>
          </a:p>
          <a:p>
            <a:r>
              <a:rPr lang="en-US" sz="2000" b="1" dirty="0"/>
              <a:t>Attributes</a:t>
            </a:r>
            <a:r>
              <a:rPr lang="en-US" sz="2000" dirty="0"/>
              <a:t>: Emp_id, Emp_name, job_name, Salary, Dep_id, Project_id</a:t>
            </a:r>
          </a:p>
          <a:p>
            <a:r>
              <a:rPr lang="en-US" sz="2000" b="1" dirty="0"/>
              <a:t>Tuples</a:t>
            </a:r>
            <a:r>
              <a:rPr lang="en-US" sz="2000" dirty="0"/>
              <a:t>: </a:t>
            </a:r>
          </a:p>
          <a:p>
            <a:r>
              <a:rPr lang="en-US" sz="2000" dirty="0"/>
              <a:t>AftreAoo1	john	engineer    100000	9111037890	2	99 AftreAoo1	Adam	Analyst	     50000	9587569214	3           100</a:t>
            </a:r>
          </a:p>
          <a:p>
            <a:r>
              <a:rPr lang="en-US" sz="2000" dirty="0"/>
              <a:t>AftreAoo3	</a:t>
            </a:r>
            <a:r>
              <a:rPr lang="en-US" sz="2000" dirty="0" err="1"/>
              <a:t>kande</a:t>
            </a:r>
            <a:r>
              <a:rPr lang="en-US" sz="2000" dirty="0"/>
              <a:t>	manager     890000	7895212355	2	65</a:t>
            </a:r>
          </a:p>
          <a:p>
            <a:r>
              <a:rPr lang="en-US" sz="2000" b="1" dirty="0"/>
              <a:t>Degree</a:t>
            </a:r>
            <a:r>
              <a:rPr lang="en-US" sz="2000" dirty="0"/>
              <a:t>:  7</a:t>
            </a:r>
          </a:p>
          <a:p>
            <a:r>
              <a:rPr lang="en-US" sz="2000" b="1" dirty="0"/>
              <a:t>Cardinality</a:t>
            </a:r>
            <a:r>
              <a:rPr lang="en-US" sz="2000" dirty="0"/>
              <a:t>:  3</a:t>
            </a:r>
          </a:p>
          <a:p>
            <a:r>
              <a:rPr lang="en-US" sz="2000" b="1" dirty="0"/>
              <a:t>Domain of Dep_id</a:t>
            </a:r>
            <a:r>
              <a:rPr lang="en-US" sz="2000" dirty="0"/>
              <a:t>: </a:t>
            </a:r>
            <a:endParaRPr lang="en-IN" sz="2000" dirty="0"/>
          </a:p>
        </p:txBody>
      </p:sp>
      <p:sp>
        <p:nvSpPr>
          <p:cNvPr id="8" name="Oval 7"/>
          <p:cNvSpPr/>
          <p:nvPr/>
        </p:nvSpPr>
        <p:spPr>
          <a:xfrm>
            <a:off x="4096110" y="5943600"/>
            <a:ext cx="1676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1,2,3,4,5</a:t>
            </a:r>
            <a:endParaRPr lang="en-IN" sz="1800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F097400-AEA3-4BD2-BF48-3C11C509C1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26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1085491" y="961845"/>
            <a:ext cx="3831566" cy="442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SESSION REVIEW:</a:t>
            </a:r>
            <a:endParaRPr sz="3200" b="1" cap="none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422585" y="1605832"/>
            <a:ext cx="65532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Database user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Data model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Relational data model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Terminology </a:t>
            </a:r>
            <a:endParaRPr sz="2800" dirty="0"/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DE823A9-B8F4-4AE6-991E-A81A0B12A9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0E2DAE-69DA-4DA9-8F3A-51CCF6F01048}"/>
              </a:ext>
            </a:extLst>
          </p:cNvPr>
          <p:cNvSpPr txBox="1"/>
          <p:nvPr/>
        </p:nvSpPr>
        <p:spPr>
          <a:xfrm>
            <a:off x="1072551" y="900023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Google Shape;189;p14">
            <a:extLst>
              <a:ext uri="{FF2B5EF4-FFF2-40B4-BE49-F238E27FC236}">
                <a16:creationId xmlns:a16="http://schemas.microsoft.com/office/drawing/2014/main" xmlns="" id="{42591174-68A2-439B-9766-8044A988E8D5}"/>
              </a:ext>
            </a:extLst>
          </p:cNvPr>
          <p:cNvSpPr txBox="1">
            <a:spLocks noGrp="1"/>
          </p:cNvSpPr>
          <p:nvPr/>
        </p:nvSpPr>
        <p:spPr>
          <a:xfrm>
            <a:off x="1948132" y="1715219"/>
            <a:ext cx="86106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are the different users in database?</a:t>
            </a:r>
            <a:endParaRPr lang="en-US" dirty="0">
              <a:solidFill>
                <a:schemeClr val="dk1"/>
              </a:solidFill>
            </a:endParaRP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Discuss the different models in database.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a relation ? What do you mean by attributes?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What is degree and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cardinality?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Define domain.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046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8EDDB14-80F5-46E5-89E9-D2EC78AFD0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2133600" y="2133600"/>
            <a:ext cx="9372600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1" indent="-152400">
              <a:lnSpc>
                <a:spcPct val="200000"/>
              </a:lnSpc>
              <a:buClr>
                <a:prstClr val="black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</a:rPr>
              <a:t> 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will be familiarized with the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model</a:t>
            </a:r>
            <a:r>
              <a:rPr lang="en-US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1800" dirty="0">
              <a:solidFill>
                <a:schemeClr val="dk1"/>
              </a:solidFill>
            </a:endParaRPr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know about the different types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models.</a:t>
            </a:r>
            <a:endParaRPr sz="1800" dirty="0"/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More focused about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Relational data models.</a:t>
            </a:r>
          </a:p>
          <a:p>
            <a:pPr marL="457200" marR="0" lvl="1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Students will know the terminologies used in relational data model.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25E7EBA8-BD3A-4C33-AA68-ABB3F2EDA1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xmlns="" id="{77DA111D-4855-4E7B-AEDE-FF94995363E0}"/>
              </a:ext>
            </a:extLst>
          </p:cNvPr>
          <p:cNvSpPr txBox="1"/>
          <p:nvPr/>
        </p:nvSpPr>
        <p:spPr>
          <a:xfrm>
            <a:off x="1000664" y="1288211"/>
            <a:ext cx="4267200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ea typeface="+mn-lt"/>
                <a:cs typeface="+mn-lt"/>
              </a:rPr>
              <a:t>   Learning Outcomes: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 flipH="1">
            <a:off x="838200" y="2590800"/>
            <a:ext cx="6285780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565400" lvl="5" indent="-457200">
              <a:lnSpc>
                <a:spcPct val="200000"/>
              </a:lnSpc>
              <a:buClr>
                <a:prstClr val="black"/>
              </a:buClr>
              <a:buSzPts val="28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Advantages of DBMS</a:t>
            </a: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565400" marR="0" lvl="5" indent="-457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Disadvantages of DBMS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8A36B847-E9FB-49D8-A951-A6B542B3BD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14FF405E-7956-44ED-B051-CF909F846411}"/>
              </a:ext>
            </a:extLst>
          </p:cNvPr>
          <p:cNvSpPr txBox="1"/>
          <p:nvPr/>
        </p:nvSpPr>
        <p:spPr>
          <a:xfrm>
            <a:off x="1066800" y="1143000"/>
            <a:ext cx="3533954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Discussed So Far:</a:t>
            </a:r>
            <a:endParaRPr lang="en-US" sz="3200" dirty="0">
              <a:ea typeface="+mn-lt"/>
              <a:cs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6C26810-5DD7-496F-A60D-AC635C91C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317" y="2074654"/>
            <a:ext cx="3935083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Database users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Data models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Relational data model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Terminology </a:t>
            </a:r>
          </a:p>
          <a:p>
            <a:endParaRPr lang="en-IN" sz="2400" dirty="0"/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13A49CD-E7EF-4C02-B061-4CED92529F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15C2E7D-C978-4169-A9C1-019E187698F0}"/>
              </a:ext>
            </a:extLst>
          </p:cNvPr>
          <p:cNvSpPr>
            <a:spLocks noGrp="1"/>
          </p:cNvSpPr>
          <p:nvPr/>
        </p:nvSpPr>
        <p:spPr>
          <a:xfrm>
            <a:off x="1032294" y="1281053"/>
            <a:ext cx="2852468" cy="55637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3200" b="1" dirty="0">
                <a:solidFill>
                  <a:srgbClr val="FF0000"/>
                </a:solidFill>
              </a:rPr>
              <a:t>Subtopics:</a:t>
            </a:r>
            <a:endParaRPr lang="en-IN" sz="3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061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694" y="611038"/>
            <a:ext cx="4953000" cy="381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Database Users: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800" y="1161691"/>
            <a:ext cx="8873484" cy="5029200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2"/>
            <a:r>
              <a:rPr lang="en-US" b="1" dirty="0">
                <a:solidFill>
                  <a:srgbClr val="C00000"/>
                </a:solidFill>
              </a:rPr>
              <a:t>End </a:t>
            </a:r>
            <a:r>
              <a:rPr lang="en-US" b="1" dirty="0" smtClean="0">
                <a:solidFill>
                  <a:srgbClr val="C00000"/>
                </a:solidFill>
              </a:rPr>
              <a:t>users:</a:t>
            </a:r>
            <a:endParaRPr lang="en-US" b="1" dirty="0">
              <a:solidFill>
                <a:srgbClr val="C00000"/>
              </a:solidFill>
            </a:endParaRPr>
          </a:p>
          <a:p>
            <a:pPr lvl="4"/>
            <a:r>
              <a:rPr lang="en-US" sz="2400" dirty="0"/>
              <a:t>(who is not a computer-trained person but uses the database to get information)</a:t>
            </a:r>
            <a:endParaRPr lang="en-US" sz="2400" dirty="0">
              <a:cs typeface="Calibri"/>
            </a:endParaRPr>
          </a:p>
          <a:p>
            <a:pPr marL="1828800" lvl="4" indent="0">
              <a:buNone/>
            </a:pPr>
            <a:endParaRPr lang="en-US" sz="2400" dirty="0">
              <a:cs typeface="Calibri"/>
            </a:endParaRPr>
          </a:p>
          <a:p>
            <a:pPr lvl="2"/>
            <a:r>
              <a:rPr lang="en-US" b="1" dirty="0">
                <a:solidFill>
                  <a:srgbClr val="C00000"/>
                </a:solidFill>
              </a:rPr>
              <a:t>Application system </a:t>
            </a:r>
            <a:r>
              <a:rPr lang="en-US" b="1" dirty="0" smtClean="0">
                <a:solidFill>
                  <a:srgbClr val="C00000"/>
                </a:solidFill>
              </a:rPr>
              <a:t>analyst:</a:t>
            </a:r>
            <a:endParaRPr lang="en-US" b="1" dirty="0">
              <a:solidFill>
                <a:srgbClr val="C00000"/>
              </a:solidFill>
            </a:endParaRPr>
          </a:p>
          <a:p>
            <a:pPr lvl="4"/>
            <a:r>
              <a:rPr lang="en-US" sz="2400" dirty="0"/>
              <a:t>(who is concerned about all the database at the logical level)</a:t>
            </a:r>
            <a:endParaRPr lang="en-US" sz="2400" dirty="0">
              <a:cs typeface="Calibri"/>
            </a:endParaRPr>
          </a:p>
          <a:p>
            <a:pPr marL="1828800" lvl="4" indent="0">
              <a:buNone/>
            </a:pPr>
            <a:endParaRPr lang="en-US" sz="2400" dirty="0">
              <a:cs typeface="Calibri"/>
            </a:endParaRPr>
          </a:p>
          <a:p>
            <a:pPr lvl="2"/>
            <a:r>
              <a:rPr lang="en-US" b="1" dirty="0">
                <a:solidFill>
                  <a:srgbClr val="C00000"/>
                </a:solidFill>
              </a:rPr>
              <a:t>Physical storage system </a:t>
            </a:r>
            <a:r>
              <a:rPr lang="en-US" b="1" dirty="0" smtClean="0">
                <a:solidFill>
                  <a:srgbClr val="C00000"/>
                </a:solidFill>
              </a:rPr>
              <a:t>analyst:</a:t>
            </a:r>
            <a:endParaRPr lang="en-US" b="1" dirty="0">
              <a:solidFill>
                <a:srgbClr val="C00000"/>
              </a:solidFill>
            </a:endParaRPr>
          </a:p>
          <a:p>
            <a:pPr lvl="4"/>
            <a:r>
              <a:rPr lang="en-US" sz="2400" dirty="0"/>
              <a:t>(who is concerned about all the database at the physical level)</a:t>
            </a:r>
            <a:endParaRPr lang="en-IN" sz="2400" dirty="0"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E0EB3F8-7758-477F-9E1A-BE7E405DB3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20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740" y="530525"/>
            <a:ext cx="8229600" cy="898584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Data </a:t>
            </a:r>
            <a:r>
              <a:rPr lang="en-US" sz="3200" b="1" dirty="0" smtClean="0">
                <a:solidFill>
                  <a:srgbClr val="FF0000"/>
                </a:solidFill>
              </a:rPr>
              <a:t>Model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023" y="1497055"/>
            <a:ext cx="8686800" cy="4708525"/>
          </a:xfrm>
        </p:spPr>
        <p:txBody>
          <a:bodyPr>
            <a:normAutofit/>
          </a:bodyPr>
          <a:lstStyle/>
          <a:p>
            <a:r>
              <a:rPr lang="en-US" sz="2400" dirty="0"/>
              <a:t>Data models are followed to create database.</a:t>
            </a:r>
            <a:endParaRPr lang="en-IN" sz="2400" dirty="0"/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dirty="0"/>
              <a:t>They define  the logical structure of a database . 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 They also define how data is connected to each other and how they are processed and stored inside the system.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D7CFF19-6C69-48DA-8FBA-8A21C4CD11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16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DD0BF4D-134B-458E-A241-F03D08EB6BC6}"/>
              </a:ext>
            </a:extLst>
          </p:cNvPr>
          <p:cNvSpPr/>
          <p:nvPr/>
        </p:nvSpPr>
        <p:spPr>
          <a:xfrm>
            <a:off x="1562403" y="1768417"/>
            <a:ext cx="8686800" cy="440120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800" dirty="0"/>
              <a:t>The most widely used database models are :</a:t>
            </a:r>
          </a:p>
          <a:p>
            <a:endParaRPr lang="en-US" sz="2800" dirty="0"/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Hierarchical Data Model</a:t>
            </a:r>
            <a:endParaRPr lang="en-US" sz="2800" dirty="0">
              <a:cs typeface="Calibri"/>
            </a:endParaRP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Network Data Model</a:t>
            </a:r>
            <a:endParaRPr lang="en-US" sz="2800" dirty="0">
              <a:cs typeface="Calibri"/>
            </a:endParaRPr>
          </a:p>
          <a:p>
            <a:pPr marL="1200150" lvl="2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Relational Data Model</a:t>
            </a:r>
            <a:endParaRPr lang="en-US" sz="2800" dirty="0">
              <a:cs typeface="Calibri"/>
            </a:endParaRPr>
          </a:p>
          <a:p>
            <a:pPr lvl="2"/>
            <a:r>
              <a:rPr lang="en-US" sz="2800" dirty="0"/>
              <a:t/>
            </a:r>
            <a:br>
              <a:rPr lang="en-US" sz="2800" dirty="0"/>
            </a:br>
            <a:endParaRPr lang="en-IN" sz="2800" dirty="0">
              <a:cs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BBD036D9-CCB3-45D6-867A-A1BEB80D62A8}"/>
              </a:ext>
            </a:extLst>
          </p:cNvPr>
          <p:cNvSpPr txBox="1">
            <a:spLocks/>
          </p:cNvSpPr>
          <p:nvPr/>
        </p:nvSpPr>
        <p:spPr>
          <a:xfrm>
            <a:off x="598098" y="682925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FF0000"/>
                </a:solidFill>
              </a:rPr>
              <a:t>Types </a:t>
            </a:r>
            <a:r>
              <a:rPr lang="en-US" sz="3200" b="1" dirty="0" smtClean="0">
                <a:solidFill>
                  <a:srgbClr val="FF0000"/>
                </a:solidFill>
              </a:rPr>
              <a:t>Of </a:t>
            </a:r>
            <a:r>
              <a:rPr lang="en-US" sz="3200" b="1" dirty="0">
                <a:solidFill>
                  <a:srgbClr val="FF0000"/>
                </a:solidFill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</a:rPr>
              <a:t>ata </a:t>
            </a:r>
            <a:r>
              <a:rPr lang="en-US" sz="3200" b="1" dirty="0">
                <a:solidFill>
                  <a:srgbClr val="FF0000"/>
                </a:solidFill>
              </a:rPr>
              <a:t>M</a:t>
            </a:r>
            <a:r>
              <a:rPr lang="en-US" sz="3200" b="1" dirty="0" smtClean="0">
                <a:solidFill>
                  <a:srgbClr val="FF0000"/>
                </a:solidFill>
              </a:rPr>
              <a:t>odel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330A48CD-A956-4AFC-8967-EC296DF25C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44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4324" y="406879"/>
            <a:ext cx="8229600" cy="762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Hierarchical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M</a:t>
            </a:r>
            <a:r>
              <a:rPr lang="en-US" sz="3200" b="1" dirty="0" smtClean="0">
                <a:solidFill>
                  <a:srgbClr val="FF0000"/>
                </a:solidFill>
              </a:rPr>
              <a:t>odel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17608" y="996351"/>
            <a:ext cx="9539055" cy="31126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In hierarchical model, data is organized into </a:t>
            </a:r>
            <a:r>
              <a:rPr lang="en-US" sz="2400" b="1" dirty="0"/>
              <a:t>tree-like structure </a:t>
            </a:r>
            <a:r>
              <a:rPr lang="en-US" sz="2400" dirty="0"/>
              <a:t>with  </a:t>
            </a:r>
            <a:r>
              <a:rPr lang="en-US" sz="2400" b="1" dirty="0"/>
              <a:t>one-to-many </a:t>
            </a:r>
            <a:r>
              <a:rPr lang="en-US" sz="2400" dirty="0"/>
              <a:t>relationship between two different types of data.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for example, one department can have many courses, many professors and of-course many students.</a:t>
            </a:r>
          </a:p>
          <a:p>
            <a:pPr marL="0" indent="0">
              <a:lnSpc>
                <a:spcPct val="150000"/>
              </a:lnSpc>
              <a:buNone/>
            </a:pPr>
            <a:endParaRPr lang="en-IN" sz="2400" dirty="0"/>
          </a:p>
        </p:txBody>
      </p:sp>
      <p:pic>
        <p:nvPicPr>
          <p:cNvPr id="4" name="Picture 2" descr="Hierarchical Model of data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148" y="3221968"/>
            <a:ext cx="7822721" cy="335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CC0DE847-7D9E-4D30-9A6E-9B51BB6C53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32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492" y="292906"/>
            <a:ext cx="8229600" cy="61286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Network Data Model: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8377" y="905774"/>
            <a:ext cx="8991600" cy="1863699"/>
          </a:xfrm>
        </p:spPr>
        <p:txBody>
          <a:bodyPr>
            <a:normAutofit/>
          </a:bodyPr>
          <a:lstStyle/>
          <a:p>
            <a:r>
              <a:rPr lang="en-US" sz="2400" dirty="0"/>
              <a:t>This model is an extension of the hierarchical model.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 This model is the same as the hierarchical model, the only difference is that a record can have many to one relationship.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686" y="2651014"/>
            <a:ext cx="5410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683B8F5-CCF0-4A38-AD8E-8E90311102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35"/>
          <a:stretch/>
        </p:blipFill>
        <p:spPr bwMode="auto">
          <a:xfrm>
            <a:off x="10807460" y="-6319"/>
            <a:ext cx="1384300" cy="84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27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319</Words>
  <Application>Microsoft Office PowerPoint</Application>
  <PresentationFormat>Widescreen</PresentationFormat>
  <Paragraphs>103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Database Users:</vt:lpstr>
      <vt:lpstr>Data Model:</vt:lpstr>
      <vt:lpstr>PowerPoint Presentation</vt:lpstr>
      <vt:lpstr>Hierarchical Model:</vt:lpstr>
      <vt:lpstr>Network Data Model:</vt:lpstr>
      <vt:lpstr>Relational Data Model:</vt:lpstr>
      <vt:lpstr>PowerPoint Presentation</vt:lpstr>
      <vt:lpstr>Terminology:</vt:lpstr>
      <vt:lpstr>PowerPoint Presentation</vt:lpstr>
      <vt:lpstr>PowerPoint Presentation</vt:lpstr>
      <vt:lpstr>PowerPoint Presentation</vt:lpstr>
      <vt:lpstr>PowerPoint Presentation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308</cp:revision>
  <dcterms:created xsi:type="dcterms:W3CDTF">2006-08-16T00:00:00Z</dcterms:created>
  <dcterms:modified xsi:type="dcterms:W3CDTF">2021-09-29T11:19:28Z</dcterms:modified>
</cp:coreProperties>
</file>