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7" r:id="rId3"/>
    <p:sldId id="326" r:id="rId4"/>
    <p:sldId id="327" r:id="rId5"/>
    <p:sldId id="301" r:id="rId6"/>
    <p:sldId id="302" r:id="rId7"/>
    <p:sldId id="315" r:id="rId8"/>
    <p:sldId id="304" r:id="rId9"/>
    <p:sldId id="316" r:id="rId10"/>
    <p:sldId id="306" r:id="rId11"/>
    <p:sldId id="328" r:id="rId12"/>
    <p:sldId id="308" r:id="rId13"/>
    <p:sldId id="317" r:id="rId14"/>
    <p:sldId id="310" r:id="rId15"/>
    <p:sldId id="269" r:id="rId16"/>
    <p:sldId id="32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4BDAE-002E-4A6C-BCF4-6A86EAB8ED54}" v="3" dt="2021-09-29T05:16:28.022"/>
    <p1510:client id="{1A8B5AC1-299F-4529-874A-EF279B44EA8C}" v="11" dt="2021-09-28T16:37:35.078"/>
    <p1510:client id="{F540A593-3A02-4A46-AA7C-1FE7494F2112}" v="135" dt="2021-09-28T16:27:20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F540A593-3A02-4A46-AA7C-1FE7494F2112}"/>
    <pc:docChg chg="mod modSld modMainMaster setSldSz">
      <pc:chgData name="kuber raj kunal" userId="ff53f78b27f9dcad" providerId="Windows Live" clId="Web-{F540A593-3A02-4A46-AA7C-1FE7494F2112}" dt="2021-09-28T16:27:20.296" v="114" actId="1076"/>
      <pc:docMkLst>
        <pc:docMk/>
      </pc:docMkLst>
      <pc:sldChg chg="addSp modSp">
        <pc:chgData name="kuber raj kunal" userId="ff53f78b27f9dcad" providerId="Windows Live" clId="Web-{F540A593-3A02-4A46-AA7C-1FE7494F2112}" dt="2021-09-28T16:26:04.513" v="87" actId="1076"/>
        <pc:sldMkLst>
          <pc:docMk/>
          <pc:sldMk cId="0" sldId="257"/>
        </pc:sldMkLst>
        <pc:spChg chg="add mod">
          <ac:chgData name="kuber raj kunal" userId="ff53f78b27f9dcad" providerId="Windows Live" clId="Web-{F540A593-3A02-4A46-AA7C-1FE7494F2112}" dt="2021-09-28T16:25:53.716" v="83" actId="1076"/>
          <ac:spMkLst>
            <pc:docMk/>
            <pc:sldMk cId="0" sldId="257"/>
            <ac:spMk id="2" creationId="{590DC044-4BB9-4D1B-8548-386A5FBD038B}"/>
          </ac:spMkLst>
        </pc:spChg>
        <pc:spChg chg="mod">
          <ac:chgData name="kuber raj kunal" userId="ff53f78b27f9dcad" providerId="Windows Live" clId="Web-{F540A593-3A02-4A46-AA7C-1FE7494F2112}" dt="2021-09-28T16:26:04.513" v="87" actId="1076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4:26.651" v="56" actId="1076"/>
          <ac:picMkLst>
            <pc:docMk/>
            <pc:sldMk cId="0" sldId="257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4:46.621" v="62" actId="14100"/>
        <pc:sldMkLst>
          <pc:docMk/>
          <pc:sldMk cId="4186872435" sldId="258"/>
        </pc:sldMkLst>
        <pc:spChg chg="mod">
          <ac:chgData name="kuber raj kunal" userId="ff53f78b27f9dcad" providerId="Windows Live" clId="Web-{F540A593-3A02-4A46-AA7C-1FE7494F2112}" dt="2021-09-28T16:24:35.214" v="58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4:37.402" v="59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4:46.621" v="62" actId="14100"/>
          <ac:picMkLst>
            <pc:docMk/>
            <pc:sldMk cId="4186872435" sldId="258"/>
            <ac:picMk id="54" creationId="{00000000-0000-0000-0000-000000000000}"/>
          </ac:picMkLst>
        </pc:picChg>
        <pc:picChg chg="mod">
          <ac:chgData name="kuber raj kunal" userId="ff53f78b27f9dcad" providerId="Windows Live" clId="Web-{F540A593-3A02-4A46-AA7C-1FE7494F2112}" dt="2021-09-28T16:24:31.652" v="57" actId="1076"/>
          <ac:picMkLst>
            <pc:docMk/>
            <pc:sldMk cId="4186872435" sldId="258"/>
            <ac:picMk id="1026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3:48.900" v="51" actId="1076"/>
        <pc:sldMkLst>
          <pc:docMk/>
          <pc:sldMk cId="0" sldId="269"/>
        </pc:sldMkLst>
        <pc:spChg chg="mod">
          <ac:chgData name="kuber raj kunal" userId="ff53f78b27f9dcad" providerId="Windows Live" clId="Web-{F540A593-3A02-4A46-AA7C-1FE7494F2112}" dt="2021-09-28T16:23:46.916" v="50" actId="107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3:48.900" v="51" actId="1076"/>
          <ac:spMkLst>
            <pc:docMk/>
            <pc:sldMk cId="0" sldId="269"/>
            <ac:spMk id="189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3:42.791" v="49" actId="1076"/>
          <ac:picMkLst>
            <pc:docMk/>
            <pc:sldMk cId="0" sldId="269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4:10.448" v="53" actId="1076"/>
        <pc:sldMkLst>
          <pc:docMk/>
          <pc:sldMk cId="0" sldId="290"/>
        </pc:sldMkLst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k cId="0" sldId="290"/>
            <ac:spMk id="77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4:10.448" v="53" actId="1076"/>
          <ac:picMkLst>
            <pc:docMk/>
            <pc:sldMk cId="0" sldId="290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0:22.395" v="6" actId="1076"/>
        <pc:sldMkLst>
          <pc:docMk/>
          <pc:sldMk cId="97819515" sldId="301"/>
        </pc:sldMkLst>
        <pc:spChg chg="mod">
          <ac:chgData name="kuber raj kunal" userId="ff53f78b27f9dcad" providerId="Windows Live" clId="Web-{F540A593-3A02-4A46-AA7C-1FE7494F2112}" dt="2021-09-28T16:19:58.348" v="2" actId="1076"/>
          <ac:spMkLst>
            <pc:docMk/>
            <pc:sldMk cId="97819515" sldId="301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0:01.082" v="3" actId="1076"/>
          <ac:spMkLst>
            <pc:docMk/>
            <pc:sldMk cId="97819515" sldId="301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0:22.395" v="6" actId="1076"/>
          <ac:picMkLst>
            <pc:docMk/>
            <pc:sldMk cId="97819515" sldId="301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0:26.145" v="7" actId="1076"/>
        <pc:sldMkLst>
          <pc:docMk/>
          <pc:sldMk cId="3995073920" sldId="302"/>
        </pc:sldMkLst>
        <pc:spChg chg="mod">
          <ac:chgData name="kuber raj kunal" userId="ff53f78b27f9dcad" providerId="Windows Live" clId="Web-{F540A593-3A02-4A46-AA7C-1FE7494F2112}" dt="2021-09-28T16:20:11.458" v="4" actId="1076"/>
          <ac:spMkLst>
            <pc:docMk/>
            <pc:sldMk cId="3995073920" sldId="302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0:14.661" v="5" actId="1076"/>
          <ac:spMkLst>
            <pc:docMk/>
            <pc:sldMk cId="3995073920" sldId="302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0:26.145" v="7" actId="1076"/>
          <ac:picMkLst>
            <pc:docMk/>
            <pc:sldMk cId="3995073920" sldId="302"/>
            <ac:picMk id="6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1:46.804" v="20" actId="1076"/>
        <pc:sldMkLst>
          <pc:docMk/>
          <pc:sldMk cId="828328222" sldId="304"/>
        </pc:sldMkLst>
        <pc:spChg chg="mod">
          <ac:chgData name="kuber raj kunal" userId="ff53f78b27f9dcad" providerId="Windows Live" clId="Web-{F540A593-3A02-4A46-AA7C-1FE7494F2112}" dt="2021-09-28T16:21:45.257" v="19" actId="1076"/>
          <ac:spMkLst>
            <pc:docMk/>
            <pc:sldMk cId="828328222" sldId="304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1:46.804" v="20" actId="1076"/>
          <ac:spMkLst>
            <pc:docMk/>
            <pc:sldMk cId="828328222" sldId="304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1:42.241" v="18" actId="1076"/>
          <ac:picMkLst>
            <pc:docMk/>
            <pc:sldMk cId="828328222" sldId="304"/>
            <ac:picMk id="6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2:20.054" v="29" actId="1076"/>
        <pc:sldMkLst>
          <pc:docMk/>
          <pc:sldMk cId="3894190338" sldId="306"/>
        </pc:sldMkLst>
        <pc:spChg chg="mod">
          <ac:chgData name="kuber raj kunal" userId="ff53f78b27f9dcad" providerId="Windows Live" clId="Web-{F540A593-3A02-4A46-AA7C-1FE7494F2112}" dt="2021-09-28T16:22:14.757" v="27" actId="1076"/>
          <ac:spMkLst>
            <pc:docMk/>
            <pc:sldMk cId="3894190338" sldId="306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2:16.679" v="28" actId="1076"/>
          <ac:spMkLst>
            <pc:docMk/>
            <pc:sldMk cId="3894190338" sldId="306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2:20.054" v="29" actId="1076"/>
          <ac:picMkLst>
            <pc:docMk/>
            <pc:sldMk cId="3894190338" sldId="306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2:38.399" v="35" actId="1076"/>
        <pc:sldMkLst>
          <pc:docMk/>
          <pc:sldMk cId="1660787105" sldId="308"/>
        </pc:sldMkLst>
        <pc:spChg chg="mod">
          <ac:chgData name="kuber raj kunal" userId="ff53f78b27f9dcad" providerId="Windows Live" clId="Web-{F540A593-3A02-4A46-AA7C-1FE7494F2112}" dt="2021-09-28T16:22:32.242" v="33" actId="1076"/>
          <ac:spMkLst>
            <pc:docMk/>
            <pc:sldMk cId="1660787105" sldId="308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2:35.477" v="34" actId="1076"/>
          <ac:spMkLst>
            <pc:docMk/>
            <pc:sldMk cId="1660787105" sldId="308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2:38.399" v="35" actId="1076"/>
          <ac:picMkLst>
            <pc:docMk/>
            <pc:sldMk cId="1660787105" sldId="308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3:35.978" v="48" actId="1076"/>
        <pc:sldMkLst>
          <pc:docMk/>
          <pc:sldMk cId="1715495518" sldId="310"/>
        </pc:sldMkLst>
        <pc:spChg chg="mod">
          <ac:chgData name="kuber raj kunal" userId="ff53f78b27f9dcad" providerId="Windows Live" clId="Web-{F540A593-3A02-4A46-AA7C-1FE7494F2112}" dt="2021-09-28T16:23:27.306" v="47" actId="1076"/>
          <ac:spMkLst>
            <pc:docMk/>
            <pc:sldMk cId="1715495518" sldId="310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k cId="1715495518" sldId="310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3:35.978" v="48" actId="1076"/>
          <ac:picMkLst>
            <pc:docMk/>
            <pc:sldMk cId="1715495518" sldId="310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1:36.585" v="17" actId="1076"/>
        <pc:sldMkLst>
          <pc:docMk/>
          <pc:sldMk cId="608645643" sldId="315"/>
        </pc:sldMkLst>
        <pc:spChg chg="mod">
          <ac:chgData name="kuber raj kunal" userId="ff53f78b27f9dcad" providerId="Windows Live" clId="Web-{F540A593-3A02-4A46-AA7C-1FE7494F2112}" dt="2021-09-28T16:20:57.568" v="15" actId="14100"/>
          <ac:spMkLst>
            <pc:docMk/>
            <pc:sldMk cId="608645643" sldId="315"/>
            <ac:spMk id="2" creationId="{A7905FC9-C97C-4279-8730-CA38EF689968}"/>
          </ac:spMkLst>
        </pc:spChg>
        <pc:picChg chg="mod">
          <ac:chgData name="kuber raj kunal" userId="ff53f78b27f9dcad" providerId="Windows Live" clId="Web-{F540A593-3A02-4A46-AA7C-1FE7494F2112}" dt="2021-09-28T16:21:30.866" v="16"/>
          <ac:picMkLst>
            <pc:docMk/>
            <pc:sldMk cId="608645643" sldId="315"/>
            <ac:picMk id="4" creationId="{36898E54-06E2-4246-A77D-AFB973CAE0AF}"/>
          </ac:picMkLst>
        </pc:picChg>
        <pc:picChg chg="mod">
          <ac:chgData name="kuber raj kunal" userId="ff53f78b27f9dcad" providerId="Windows Live" clId="Web-{F540A593-3A02-4A46-AA7C-1FE7494F2112}" dt="2021-09-28T16:21:36.585" v="17" actId="1076"/>
          <ac:picMkLst>
            <pc:docMk/>
            <pc:sldMk cId="608645643" sldId="315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2:06.117" v="26" actId="20577"/>
        <pc:sldMkLst>
          <pc:docMk/>
          <pc:sldMk cId="2553782063" sldId="316"/>
        </pc:sldMkLst>
        <pc:spChg chg="mod">
          <ac:chgData name="kuber raj kunal" userId="ff53f78b27f9dcad" providerId="Windows Live" clId="Web-{F540A593-3A02-4A46-AA7C-1FE7494F2112}" dt="2021-09-28T16:22:06.117" v="26" actId="20577"/>
          <ac:spMkLst>
            <pc:docMk/>
            <pc:sldMk cId="2553782063" sldId="316"/>
            <ac:spMk id="5" creationId="{BEE8D723-C59E-49F5-B36A-2F4F32AD818A}"/>
          </ac:spMkLst>
        </pc:spChg>
        <pc:picChg chg="mod">
          <ac:chgData name="kuber raj kunal" userId="ff53f78b27f9dcad" providerId="Windows Live" clId="Web-{F540A593-3A02-4A46-AA7C-1FE7494F2112}" dt="2021-09-28T16:21:56.226" v="22" actId="1076"/>
          <ac:picMkLst>
            <pc:docMk/>
            <pc:sldMk cId="2553782063" sldId="316"/>
            <ac:picMk id="3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3:15.087" v="46" actId="20577"/>
        <pc:sldMkLst>
          <pc:docMk/>
          <pc:sldMk cId="4181164877" sldId="317"/>
        </pc:sldMkLst>
        <pc:spChg chg="mod">
          <ac:chgData name="kuber raj kunal" userId="ff53f78b27f9dcad" providerId="Windows Live" clId="Web-{F540A593-3A02-4A46-AA7C-1FE7494F2112}" dt="2021-09-28T16:23:15.087" v="46" actId="20577"/>
          <ac:spMkLst>
            <pc:docMk/>
            <pc:sldMk cId="4181164877" sldId="317"/>
            <ac:spMk id="3" creationId="{697CE1D9-C614-4C1A-9CB8-BD0139C917E8}"/>
          </ac:spMkLst>
        </pc:spChg>
        <pc:picChg chg="mod">
          <ac:chgData name="kuber raj kunal" userId="ff53f78b27f9dcad" providerId="Windows Live" clId="Web-{F540A593-3A02-4A46-AA7C-1FE7494F2112}" dt="2021-09-28T16:22:48.024" v="37" actId="1076"/>
          <ac:picMkLst>
            <pc:docMk/>
            <pc:sldMk cId="4181164877" sldId="317"/>
            <ac:picMk id="4" creationId="{00000000-0000-0000-0000-000000000000}"/>
          </ac:picMkLst>
        </pc:picChg>
      </pc:sldChg>
      <pc:sldChg chg="addSp modSp">
        <pc:chgData name="kuber raj kunal" userId="ff53f78b27f9dcad" providerId="Windows Live" clId="Web-{F540A593-3A02-4A46-AA7C-1FE7494F2112}" dt="2021-09-28T16:26:49.546" v="106" actId="1076"/>
        <pc:sldMkLst>
          <pc:docMk/>
          <pc:sldMk cId="0" sldId="326"/>
        </pc:sldMkLst>
        <pc:spChg chg="add mod">
          <ac:chgData name="kuber raj kunal" userId="ff53f78b27f9dcad" providerId="Windows Live" clId="Web-{F540A593-3A02-4A46-AA7C-1FE7494F2112}" dt="2021-09-28T16:26:46.061" v="105" actId="1076"/>
          <ac:spMkLst>
            <pc:docMk/>
            <pc:sldMk cId="0" sldId="326"/>
            <ac:spMk id="2" creationId="{D9325938-27FE-4047-910A-2C382691E476}"/>
          </ac:spMkLst>
        </pc:spChg>
        <pc:spChg chg="mod">
          <ac:chgData name="kuber raj kunal" userId="ff53f78b27f9dcad" providerId="Windows Live" clId="Web-{F540A593-3A02-4A46-AA7C-1FE7494F2112}" dt="2021-09-28T16:26:49.546" v="106" actId="1076"/>
          <ac:spMkLst>
            <pc:docMk/>
            <pc:sldMk cId="0" sldId="326"/>
            <ac:spMk id="109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4:23.323" v="55" actId="1076"/>
          <ac:picMkLst>
            <pc:docMk/>
            <pc:sldMk cId="0" sldId="326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7:20.296" v="114" actId="1076"/>
        <pc:sldMkLst>
          <pc:docMk/>
          <pc:sldMk cId="384406213" sldId="327"/>
        </pc:sldMkLst>
        <pc:spChg chg="mod">
          <ac:chgData name="kuber raj kunal" userId="ff53f78b27f9dcad" providerId="Windows Live" clId="Web-{F540A593-3A02-4A46-AA7C-1FE7494F2112}" dt="2021-09-28T16:27:14.999" v="113" actId="1076"/>
          <ac:spMkLst>
            <pc:docMk/>
            <pc:sldMk cId="384406213" sldId="327"/>
            <ac:spMk id="2" creationId="{F5DFAAD3-9D50-4566-8434-BF889A9A462F}"/>
          </ac:spMkLst>
        </pc:spChg>
        <pc:spChg chg="mod">
          <ac:chgData name="kuber raj kunal" userId="ff53f78b27f9dcad" providerId="Windows Live" clId="Web-{F540A593-3A02-4A46-AA7C-1FE7494F2112}" dt="2021-09-28T16:27:20.296" v="114" actId="1076"/>
          <ac:spMkLst>
            <pc:docMk/>
            <pc:sldMk cId="384406213" sldId="327"/>
            <ac:spMk id="3" creationId="{F94FB6B5-6B2C-4390-BB7C-17E7FE51130C}"/>
          </ac:spMkLst>
        </pc:spChg>
        <pc:picChg chg="mod">
          <ac:chgData name="kuber raj kunal" userId="ff53f78b27f9dcad" providerId="Windows Live" clId="Web-{F540A593-3A02-4A46-AA7C-1FE7494F2112}" dt="2021-09-28T16:24:18.245" v="54" actId="1076"/>
          <ac:picMkLst>
            <pc:docMk/>
            <pc:sldMk cId="384406213" sldId="327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2:28.445" v="32" actId="1076"/>
        <pc:sldMkLst>
          <pc:docMk/>
          <pc:sldMk cId="2507654472" sldId="328"/>
        </pc:sldMkLst>
        <pc:spChg chg="mod">
          <ac:chgData name="kuber raj kunal" userId="ff53f78b27f9dcad" providerId="Windows Live" clId="Web-{F540A593-3A02-4A46-AA7C-1FE7494F2112}" dt="2021-09-28T16:22:25.727" v="31" actId="1076"/>
          <ac:spMkLst>
            <pc:docMk/>
            <pc:sldMk cId="2507654472" sldId="328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22:28.445" v="32" actId="1076"/>
          <ac:spMkLst>
            <pc:docMk/>
            <pc:sldMk cId="2507654472" sldId="328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2:23.601" v="30" actId="1076"/>
          <ac:picMkLst>
            <pc:docMk/>
            <pc:sldMk cId="2507654472" sldId="328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F540A593-3A02-4A46-AA7C-1FE7494F2112}" dt="2021-09-28T16:24:03.307" v="52" actId="1076"/>
        <pc:sldMkLst>
          <pc:docMk/>
          <pc:sldMk cId="2678384322" sldId="329"/>
        </pc:sldMkLst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k cId="2678384322" sldId="329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k cId="2678384322" sldId="329"/>
            <ac:spMk id="3" creationId="{00000000-0000-0000-0000-000000000000}"/>
          </ac:spMkLst>
        </pc:spChg>
        <pc:picChg chg="mod">
          <ac:chgData name="kuber raj kunal" userId="ff53f78b27f9dcad" providerId="Windows Live" clId="Web-{F540A593-3A02-4A46-AA7C-1FE7494F2112}" dt="2021-09-28T16:24:03.307" v="52" actId="1076"/>
          <ac:picMkLst>
            <pc:docMk/>
            <pc:sldMk cId="2678384322" sldId="329"/>
            <ac:picMk id="4" creationId="{00000000-0000-0000-0000-000000000000}"/>
          </ac:picMkLst>
        </pc:picChg>
      </pc:sldChg>
      <pc:sldMasterChg chg="modSp modSldLayout">
        <pc:chgData name="kuber raj kunal" userId="ff53f78b27f9dcad" providerId="Windows Live" clId="Web-{F540A593-3A02-4A46-AA7C-1FE7494F2112}" dt="2021-09-28T16:19:23.878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F540A593-3A02-4A46-AA7C-1FE7494F2112}" dt="2021-09-28T16:19:23.878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F540A593-3A02-4A46-AA7C-1FE7494F2112}" dt="2021-09-28T16:19:23.878" v="0"/>
          <pc:sldLayoutMkLst>
            <pc:docMk/>
            <pc:sldMasterMk cId="0" sldId="2147483648"/>
            <pc:sldLayoutMk cId="3854130697" sldId="2147483660"/>
          </pc:sldLayoutMkLst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3854130697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F540A593-3A02-4A46-AA7C-1FE7494F2112}" dt="2021-09-28T16:19:23.878" v="0"/>
            <ac:spMkLst>
              <pc:docMk/>
              <pc:sldMasterMk cId="0" sldId="2147483648"/>
              <pc:sldLayoutMk cId="3854130697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1A8B5AC1-299F-4529-874A-EF279B44EA8C}"/>
    <pc:docChg chg="modSld">
      <pc:chgData name="kuber raj kunal" userId="ff53f78b27f9dcad" providerId="Windows Live" clId="Web-{1A8B5AC1-299F-4529-874A-EF279B44EA8C}" dt="2021-09-28T16:37:35.078" v="10" actId="20577"/>
      <pc:docMkLst>
        <pc:docMk/>
      </pc:docMkLst>
      <pc:sldChg chg="modSp">
        <pc:chgData name="kuber raj kunal" userId="ff53f78b27f9dcad" providerId="Windows Live" clId="Web-{1A8B5AC1-299F-4529-874A-EF279B44EA8C}" dt="2021-09-28T16:37:35.078" v="10" actId="20577"/>
        <pc:sldMkLst>
          <pc:docMk/>
          <pc:sldMk cId="384406213" sldId="327"/>
        </pc:sldMkLst>
        <pc:spChg chg="mod">
          <ac:chgData name="kuber raj kunal" userId="ff53f78b27f9dcad" providerId="Windows Live" clId="Web-{1A8B5AC1-299F-4529-874A-EF279B44EA8C}" dt="2021-09-28T16:37:35.078" v="10" actId="20577"/>
          <ac:spMkLst>
            <pc:docMk/>
            <pc:sldMk cId="384406213" sldId="327"/>
            <ac:spMk id="2" creationId="{F5DFAAD3-9D50-4566-8434-BF889A9A462F}"/>
          </ac:spMkLst>
        </pc:spChg>
      </pc:sldChg>
    </pc:docChg>
  </pc:docChgLst>
  <pc:docChgLst>
    <pc:chgData name="kuber raj kunal" userId="ff53f78b27f9dcad" providerId="Windows Live" clId="Web-{14E4BDAE-002E-4A6C-BCF4-6A86EAB8ED54}"/>
    <pc:docChg chg="modSld">
      <pc:chgData name="kuber raj kunal" userId="ff53f78b27f9dcad" providerId="Windows Live" clId="Web-{14E4BDAE-002E-4A6C-BCF4-6A86EAB8ED54}" dt="2021-09-29T05:16:28.022" v="2"/>
      <pc:docMkLst>
        <pc:docMk/>
      </pc:docMkLst>
      <pc:sldChg chg="modSp">
        <pc:chgData name="kuber raj kunal" userId="ff53f78b27f9dcad" providerId="Windows Live" clId="Web-{14E4BDAE-002E-4A6C-BCF4-6A86EAB8ED54}" dt="2021-09-29T05:16:17.631" v="0"/>
        <pc:sldMkLst>
          <pc:docMk/>
          <pc:sldMk cId="0" sldId="257"/>
        </pc:sldMkLst>
        <pc:spChg chg="mod">
          <ac:chgData name="kuber raj kunal" userId="ff53f78b27f9dcad" providerId="Windows Live" clId="Web-{14E4BDAE-002E-4A6C-BCF4-6A86EAB8ED54}" dt="2021-09-29T05:16:17.631" v="0"/>
          <ac:spMkLst>
            <pc:docMk/>
            <pc:sldMk cId="0" sldId="257"/>
            <ac:spMk id="2" creationId="{590DC044-4BB9-4D1B-8548-386A5FBD038B}"/>
          </ac:spMkLst>
        </pc:spChg>
      </pc:sldChg>
      <pc:sldChg chg="modSp">
        <pc:chgData name="kuber raj kunal" userId="ff53f78b27f9dcad" providerId="Windows Live" clId="Web-{14E4BDAE-002E-4A6C-BCF4-6A86EAB8ED54}" dt="2021-09-29T05:16:22.350" v="1"/>
        <pc:sldMkLst>
          <pc:docMk/>
          <pc:sldMk cId="0" sldId="326"/>
        </pc:sldMkLst>
        <pc:spChg chg="mod">
          <ac:chgData name="kuber raj kunal" userId="ff53f78b27f9dcad" providerId="Windows Live" clId="Web-{14E4BDAE-002E-4A6C-BCF4-6A86EAB8ED54}" dt="2021-09-29T05:16:22.350" v="1"/>
          <ac:spMkLst>
            <pc:docMk/>
            <pc:sldMk cId="0" sldId="326"/>
            <ac:spMk id="2" creationId="{D9325938-27FE-4047-910A-2C382691E476}"/>
          </ac:spMkLst>
        </pc:spChg>
      </pc:sldChg>
      <pc:sldChg chg="modSp">
        <pc:chgData name="kuber raj kunal" userId="ff53f78b27f9dcad" providerId="Windows Live" clId="Web-{14E4BDAE-002E-4A6C-BCF4-6A86EAB8ED54}" dt="2021-09-29T05:16:28.022" v="2"/>
        <pc:sldMkLst>
          <pc:docMk/>
          <pc:sldMk cId="384406213" sldId="327"/>
        </pc:sldMkLst>
        <pc:spChg chg="mod">
          <ac:chgData name="kuber raj kunal" userId="ff53f78b27f9dcad" providerId="Windows Live" clId="Web-{14E4BDAE-002E-4A6C-BCF4-6A86EAB8ED54}" dt="2021-09-29T05:16:28.022" v="2"/>
          <ac:spMkLst>
            <pc:docMk/>
            <pc:sldMk cId="384406213" sldId="327"/>
            <ac:spMk id="2" creationId="{F5DFAAD3-9D50-4566-8434-BF889A9A462F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435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6630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2744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798B0-CF66-4BAD-AFA3-A1C82F7806F7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6119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6996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488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413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123093"/>
            <a:ext cx="12192000" cy="173490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7920" y="1021399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ADVANTAGES &amp; </a:t>
            </a:r>
            <a:r>
              <a:rPr lang="en-US" sz="3200" b="1">
                <a:solidFill>
                  <a:srgbClr val="FF0000"/>
                </a:solidFill>
              </a:rPr>
              <a:t>DISADVANTAGES </a:t>
            </a:r>
            <a:r>
              <a:rPr lang="en-US" sz="3200" b="1" smtClean="0">
                <a:solidFill>
                  <a:srgbClr val="FF0000"/>
                </a:solidFill>
              </a:rPr>
              <a:t>OF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3200" b="1" smtClean="0">
                <a:solidFill>
                  <a:srgbClr val="FF0000"/>
                </a:solidFill>
              </a:rPr>
              <a:t>DATABASE </a:t>
            </a:r>
            <a:r>
              <a:rPr lang="en-US" sz="3200" b="1" dirty="0">
                <a:solidFill>
                  <a:srgbClr val="FF0000"/>
                </a:solidFill>
              </a:rPr>
              <a:t>SYSTEM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PERIOD-2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220628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 1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NAME: DATABASE CONCEPT</a:t>
            </a:r>
            <a:endParaRPr sz="1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350" y="382438"/>
            <a:ext cx="8229600" cy="1020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 sharing: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7520" y="1864743"/>
            <a:ext cx="8634041" cy="3351620"/>
          </a:xfrm>
        </p:spPr>
        <p:txBody>
          <a:bodyPr>
            <a:noAutofit/>
          </a:bodyPr>
          <a:lstStyle/>
          <a:p>
            <a:r>
              <a:rPr lang="en-US" sz="2400" dirty="0"/>
              <a:t>Individual piece of data in the database can be shared among different users.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 DBMS uses some software locking mechanism that prevents the same set of data from being changed by two people at the same time.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IN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19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826" y="562185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Enforces standard:</a:t>
            </a:r>
            <a:br>
              <a:rPr lang="en-US" sz="3200" b="1" dirty="0">
                <a:solidFill>
                  <a:srgbClr val="FF0000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540" y="122063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/>
              <a:t>Since DBMS is a central system, so standard can be enforced easily 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standard can be set at Company level, Department level, National level or International level.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 The standardized data is very helpful during migration or interchanging of data.</a:t>
            </a:r>
            <a:endParaRPr lang="en-IN" sz="2400" dirty="0"/>
          </a:p>
          <a:p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654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70" y="51183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Ensures Data Security:</a:t>
            </a:r>
            <a:br>
              <a:rPr lang="en-US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185" y="1450675"/>
            <a:ext cx="8763000" cy="2438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DBMS ensures data security and privacy.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Data security refers to the protection of data against accidental or intentional disclosure to unauthorized persons.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Privacy of data refers to determine who the persons are allowed to access the data.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DBMS performs the authorization checks for accessing the sensitive data.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IN" sz="2400" b="1" dirty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787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7CE1D9-C614-4C1A-9CB8-BD0139C91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766" y="363747"/>
            <a:ext cx="8991600" cy="6781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 Integrity can be maintained: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It means information stored in a database will remain </a:t>
            </a:r>
            <a:r>
              <a:rPr lang="en-US" b="1" dirty="0"/>
              <a:t>complete, accurate, and </a:t>
            </a:r>
            <a:r>
              <a:rPr lang="en-US" dirty="0"/>
              <a:t>reliable no matter how long it’s stored or how often it’s accessed.</a:t>
            </a:r>
            <a:endParaRPr lang="en-US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dirty="0"/>
              <a:t>This ensures that data are recoverable and searchable even if there is a hardware failure or any other type of error occurs.</a:t>
            </a:r>
            <a:endParaRPr lang="en-US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dirty="0"/>
              <a:t>DBMS also designs certain integrity check for data validation</a:t>
            </a:r>
            <a:endParaRPr lang="en-US"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    Ex: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en-US" sz="1600" dirty="0"/>
              <a:t>    </a:t>
            </a:r>
            <a:r>
              <a:rPr lang="en-US" dirty="0"/>
              <a:t> Date Storing: 12-23-2020(dd-mm-</a:t>
            </a:r>
            <a:r>
              <a:rPr lang="en-US" dirty="0" err="1"/>
              <a:t>yyyy</a:t>
            </a:r>
            <a:r>
              <a:rPr lang="en-US" dirty="0"/>
              <a:t>)</a:t>
            </a:r>
            <a:r>
              <a:rPr lang="en-US" sz="3200" dirty="0"/>
              <a:t/>
            </a:r>
            <a:br>
              <a:rPr lang="en-US" sz="3200" dirty="0"/>
            </a:br>
            <a:endParaRPr lang="en-IN" sz="2000">
              <a:cs typeface="Calibri"/>
            </a:endParaRPr>
          </a:p>
          <a:p>
            <a:endParaRPr lang="en-I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83660" y="-4830"/>
            <a:ext cx="1308100" cy="79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64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918" y="659599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Disadvantages of DBMS: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6993" y="1447800"/>
            <a:ext cx="7543800" cy="2567782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/>
              <a:t>Security may be compromised without good controls.</a:t>
            </a:r>
            <a:endParaRPr lang="en-IN" sz="2400" dirty="0"/>
          </a:p>
          <a:p>
            <a:pPr lvl="0">
              <a:lnSpc>
                <a:spcPct val="150000"/>
              </a:lnSpc>
            </a:pPr>
            <a:r>
              <a:rPr lang="en-US" sz="2400" dirty="0"/>
              <a:t>Integrity may be compromised without good controls.</a:t>
            </a:r>
            <a:endParaRPr lang="en-IN" sz="2400" dirty="0"/>
          </a:p>
          <a:p>
            <a:pPr lvl="0">
              <a:lnSpc>
                <a:spcPct val="150000"/>
              </a:lnSpc>
            </a:pPr>
            <a:r>
              <a:rPr lang="en-US" sz="2400" dirty="0"/>
              <a:t>Extra hardware may be required.</a:t>
            </a:r>
            <a:endParaRPr lang="en-IN" sz="2400" dirty="0"/>
          </a:p>
          <a:p>
            <a:pPr lvl="0">
              <a:lnSpc>
                <a:spcPct val="150000"/>
              </a:lnSpc>
            </a:pPr>
            <a:r>
              <a:rPr lang="en-US" sz="2400" dirty="0"/>
              <a:t>System is likely to be complex.</a:t>
            </a:r>
          </a:p>
          <a:p>
            <a:pPr lvl="0">
              <a:lnSpc>
                <a:spcPct val="150000"/>
              </a:lnSpc>
            </a:pPr>
            <a:endParaRPr lang="en-US" sz="2400" b="1" dirty="0">
              <a:solidFill>
                <a:srgbClr val="002060"/>
              </a:solidFill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IN" sz="2400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en-IN" sz="2400" dirty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3147" y="-605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495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82925" y="1134374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981200" y="2067464"/>
            <a:ext cx="4953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Advantages of database system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Disadvantages of database system</a:t>
            </a:r>
            <a:endParaRPr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4419600" cy="2286000"/>
          </a:xfrm>
        </p:spPr>
        <p:txBody>
          <a:bodyPr>
            <a:normAutofit/>
          </a:bodyPr>
          <a:lstStyle/>
          <a:p>
            <a:r>
              <a:rPr lang="en-US" sz="2400" dirty="0"/>
              <a:t>List out the merits of DBMS.</a:t>
            </a:r>
          </a:p>
          <a:p>
            <a:r>
              <a:rPr lang="en-US" sz="2400" dirty="0"/>
              <a:t>What is data redundancy?</a:t>
            </a:r>
          </a:p>
          <a:p>
            <a:r>
              <a:rPr lang="en-US" sz="2400" dirty="0"/>
              <a:t>What is data inconsistency?</a:t>
            </a:r>
          </a:p>
          <a:p>
            <a:r>
              <a:rPr lang="en-US" sz="2400" dirty="0"/>
              <a:t>What is data sharing?</a:t>
            </a:r>
          </a:p>
          <a:p>
            <a:r>
              <a:rPr lang="en-US" sz="2400" dirty="0"/>
              <a:t>List out the demerits of DBMS.</a:t>
            </a:r>
          </a:p>
          <a:p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384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057400" y="1828800"/>
            <a:ext cx="7801200" cy="2814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1920815" y="2099095"/>
            <a:ext cx="7975600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1" indent="-152400">
              <a:lnSpc>
                <a:spcPct val="200000"/>
              </a:lnSpc>
              <a:buClr>
                <a:prstClr val="black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the advantages of DBMS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800" dirty="0">
              <a:solidFill>
                <a:schemeClr val="dk1"/>
              </a:solidFill>
            </a:endParaRPr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know about the disadvantages of DBMS.</a:t>
            </a:r>
            <a:endParaRPr sz="1800" dirty="0"/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90DC044-4BB9-4D1B-8548-386A5FBD038B}"/>
              </a:ext>
            </a:extLst>
          </p:cNvPr>
          <p:cNvSpPr txBox="1"/>
          <p:nvPr/>
        </p:nvSpPr>
        <p:spPr>
          <a:xfrm>
            <a:off x="1245079" y="1431985"/>
            <a:ext cx="42672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a typeface="+mn-lt"/>
                <a:cs typeface="+mn-lt"/>
              </a:rPr>
              <a:t>   Learning Outcomes: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2159480" y="1884872"/>
            <a:ext cx="80772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Arial"/>
              </a:rPr>
              <a:t> 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lang="en-US" dirty="0">
              <a:solidFill>
                <a:schemeClr val="dk1"/>
              </a:solidFill>
            </a:endParaRP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atabase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atabase system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Database management system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9325938-27FE-4047-910A-2C382691E476}"/>
              </a:ext>
            </a:extLst>
          </p:cNvPr>
          <p:cNvSpPr txBox="1"/>
          <p:nvPr/>
        </p:nvSpPr>
        <p:spPr>
          <a:xfrm>
            <a:off x="1029419" y="1230702"/>
            <a:ext cx="3533954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Discussed So Far:</a:t>
            </a:r>
            <a:endParaRPr lang="en-US" sz="3200" dirty="0">
              <a:ea typeface="+mn-lt"/>
              <a:cs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DFAAD3-9D50-4566-8434-BF889A9A4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294" y="1281053"/>
            <a:ext cx="2852468" cy="556374"/>
          </a:xfr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Subtopics:</a:t>
            </a:r>
            <a:endParaRPr lang="en-IN" sz="3600" b="1" dirty="0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4FB6B5-6B2C-4390-BB7C-17E7FE511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392" y="1974013"/>
            <a:ext cx="10972800" cy="4525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/>
              <a:t>Advantages of database system</a:t>
            </a:r>
          </a:p>
          <a:p>
            <a:pPr>
              <a:lnSpc>
                <a:spcPct val="200000"/>
              </a:lnSpc>
            </a:pPr>
            <a:r>
              <a:rPr lang="en-IN" sz="2400" dirty="0"/>
              <a:t>Disadvantages of database system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0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275" y="454326"/>
            <a:ext cx="77724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Advantages of Database System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7721" y="1229264"/>
            <a:ext cx="8839200" cy="56388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It reduces data Redundancy.</a:t>
            </a:r>
          </a:p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It controls Data Inconsistency.</a:t>
            </a:r>
          </a:p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Facilitates Data sharing.</a:t>
            </a:r>
          </a:p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Enforces a standard.</a:t>
            </a:r>
          </a:p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Ensures Data Security.</a:t>
            </a:r>
          </a:p>
          <a:p>
            <a:pPr marL="342900" indent="-3429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Maintains Integrity.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endParaRPr lang="en-IN" sz="1600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1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75" y="181493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 Redundancy: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016310"/>
            <a:ext cx="8839200" cy="54146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Data redundancy means duplication of data.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is a condition created in a database in which the same piece of data is held in two or more separate places.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An example of data redundancy is saving the same file five times to five different disks.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can be an entire table or some fields of a table.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solution is to data redundancy is </a:t>
            </a:r>
            <a:r>
              <a:rPr lang="en-US" sz="2400" b="1" dirty="0"/>
              <a:t>Normalization</a:t>
            </a:r>
            <a:r>
              <a:rPr lang="en-US" sz="2400" dirty="0"/>
              <a:t>. It reduces data redundancy and makes data more meaningful.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IN" sz="2400" dirty="0"/>
          </a:p>
          <a:p>
            <a:endParaRPr lang="en-IN" sz="2400" dirty="0"/>
          </a:p>
          <a:p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07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905FC9-C97C-4279-8730-CA38EF68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91" y="418412"/>
            <a:ext cx="210197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Example: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36898E54-06E2-4246-A77D-AFB973CAE0A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37"/>
          <a:stretch/>
        </p:blipFill>
        <p:spPr bwMode="auto">
          <a:xfrm>
            <a:off x="2012830" y="1880559"/>
            <a:ext cx="7354478" cy="42671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29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64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02" y="36806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Reduces Inconsistency: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3162" y="1319842"/>
            <a:ext cx="8915400" cy="3352800"/>
          </a:xfrm>
        </p:spPr>
        <p:txBody>
          <a:bodyPr>
            <a:noAutofit/>
          </a:bodyPr>
          <a:lstStyle/>
          <a:p>
            <a:r>
              <a:rPr lang="en-US" sz="2400" dirty="0"/>
              <a:t>Redundant data is a problem because it can lead to data inconsistency 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It may create unreliable information. One person may change the value in one file but not in another file. </a:t>
            </a:r>
          </a:p>
          <a:p>
            <a:pPr marL="0" indent="0">
              <a:buNone/>
            </a:pPr>
            <a:endParaRPr lang="en-US" sz="2400" dirty="0"/>
          </a:p>
          <a:p>
            <a:pPr>
              <a:lnSpc>
                <a:spcPct val="200000"/>
              </a:lnSpc>
            </a:pPr>
            <a:r>
              <a:rPr lang="en-US" sz="2400" dirty="0"/>
              <a:t>This is a problem for companies that rely on accurate data.</a:t>
            </a:r>
          </a:p>
          <a:p>
            <a:pPr>
              <a:lnSpc>
                <a:spcPct val="200000"/>
              </a:lnSpc>
            </a:pPr>
            <a:endParaRPr lang="en-IN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32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EE8D723-C59E-49F5-B36A-2F4F32AD818A}"/>
              </a:ext>
            </a:extLst>
          </p:cNvPr>
          <p:cNvSpPr txBox="1"/>
          <p:nvPr/>
        </p:nvSpPr>
        <p:spPr>
          <a:xfrm>
            <a:off x="669985" y="565030"/>
            <a:ext cx="8686800" cy="61247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inden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Example: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/>
              <a:t>If the phone no. changes in hostel database but not modified in school database, hence leading to inconsistent data or incorrect data.</a:t>
            </a:r>
            <a:endParaRPr lang="en-US" sz="2400" dirty="0"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Solution</a:t>
            </a:r>
            <a:r>
              <a:rPr lang="en-US" sz="3200" b="1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DBMS ensures that any change made to either of the two entries is automatically reflects in other. This process is called </a:t>
            </a:r>
            <a:r>
              <a:rPr lang="en-US" sz="2400" b="1" dirty="0"/>
              <a:t>propagating updates.</a:t>
            </a:r>
            <a:endParaRPr lang="en-US" sz="2400" b="1" dirty="0">
              <a:cs typeface="Calibri"/>
            </a:endParaRP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57300" marR="0" lvl="2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/>
              <a:t>Using </a:t>
            </a:r>
            <a:r>
              <a:rPr lang="en-US" sz="2400" b="1" dirty="0"/>
              <a:t>constraints</a:t>
            </a:r>
            <a:r>
              <a:rPr lang="en-US" sz="2400" dirty="0"/>
              <a:t> on the database helps to prevent data inconsistency.</a:t>
            </a:r>
            <a:endParaRPr lang="en-US" sz="2400" dirty="0">
              <a:cs typeface="Calibri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8898" y="-4508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782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410</Words>
  <Application>Microsoft Office PowerPoint</Application>
  <PresentationFormat>Widescreen</PresentationFormat>
  <Paragraphs>99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Subtopics:</vt:lpstr>
      <vt:lpstr>Advantages of Database System</vt:lpstr>
      <vt:lpstr>Data Redundancy:</vt:lpstr>
      <vt:lpstr>Example:</vt:lpstr>
      <vt:lpstr>Reduces Inconsistency:</vt:lpstr>
      <vt:lpstr>PowerPoint Presentation</vt:lpstr>
      <vt:lpstr>Data sharing:</vt:lpstr>
      <vt:lpstr>Enforces standard: </vt:lpstr>
      <vt:lpstr>Ensures Data Security: </vt:lpstr>
      <vt:lpstr>PowerPoint Presentation</vt:lpstr>
      <vt:lpstr>Disadvantages of DBMS:</vt:lpstr>
      <vt:lpstr>Session Review:</vt:lpstr>
      <vt:lpstr>Assignments: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183</cp:revision>
  <dcterms:created xsi:type="dcterms:W3CDTF">2006-08-16T00:00:00Z</dcterms:created>
  <dcterms:modified xsi:type="dcterms:W3CDTF">2021-09-29T11:12:17Z</dcterms:modified>
</cp:coreProperties>
</file>