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8" r:id="rId2"/>
    <p:sldId id="257" r:id="rId3"/>
    <p:sldId id="291" r:id="rId4"/>
    <p:sldId id="293" r:id="rId5"/>
    <p:sldId id="312" r:id="rId6"/>
    <p:sldId id="313" r:id="rId7"/>
    <p:sldId id="295" r:id="rId8"/>
    <p:sldId id="297" r:id="rId9"/>
    <p:sldId id="298" r:id="rId10"/>
    <p:sldId id="314" r:id="rId11"/>
    <p:sldId id="300" r:id="rId12"/>
    <p:sldId id="269" r:id="rId13"/>
    <p:sldId id="315" r:id="rId14"/>
    <p:sldId id="29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289E40-90FE-453B-8172-A1806DE1B3D8}" v="6" dt="2021-09-29T05:17:53.803"/>
    <p1510:client id="{9CC1C739-05A2-4E11-9313-A966D0B2486C}" v="151" dt="2021-09-28T15:22:14.750"/>
    <p1510:client id="{B0F07B3E-2E9F-43B6-8989-86A2C2CC5BCE}" v="287" dt="2021-09-28T15:06:23.2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629" y="77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ber raj kunal" userId="ff53f78b27f9dcad" providerId="Windows Live" clId="Web-{B0F07B3E-2E9F-43B6-8989-86A2C2CC5BCE}"/>
    <pc:docChg chg="mod modSld sldOrd modMainMaster setSldSz">
      <pc:chgData name="kuber raj kunal" userId="ff53f78b27f9dcad" providerId="Windows Live" clId="Web-{B0F07B3E-2E9F-43B6-8989-86A2C2CC5BCE}" dt="2021-09-28T15:06:22.178" v="540"/>
      <pc:docMkLst>
        <pc:docMk/>
      </pc:docMkLst>
      <pc:sldChg chg="addSp delSp modSp">
        <pc:chgData name="kuber raj kunal" userId="ff53f78b27f9dcad" providerId="Windows Live" clId="Web-{B0F07B3E-2E9F-43B6-8989-86A2C2CC5BCE}" dt="2021-09-28T14:58:51.980" v="432" actId="20577"/>
        <pc:sldMkLst>
          <pc:docMk/>
          <pc:sldMk cId="0" sldId="257"/>
        </pc:sldMkLst>
        <pc:spChg chg="del mod">
          <ac:chgData name="kuber raj kunal" userId="ff53f78b27f9dcad" providerId="Windows Live" clId="Web-{B0F07B3E-2E9F-43B6-8989-86A2C2CC5BCE}" dt="2021-09-28T14:54:17.051" v="225"/>
          <ac:spMkLst>
            <pc:docMk/>
            <pc:sldMk cId="0" sldId="257"/>
            <ac:spMk id="101" creationId="{00000000-0000-0000-0000-000000000000}"/>
          </ac:spMkLst>
        </pc:spChg>
        <pc:graphicFrameChg chg="add del mod modGraphic">
          <ac:chgData name="kuber raj kunal" userId="ff53f78b27f9dcad" providerId="Windows Live" clId="Web-{B0F07B3E-2E9F-43B6-8989-86A2C2CC5BCE}" dt="2021-09-28T14:58:05.854" v="420"/>
          <ac:graphicFrameMkLst>
            <pc:docMk/>
            <pc:sldMk cId="0" sldId="257"/>
            <ac:graphicFrameMk id="2" creationId="{D0FD7BE1-579E-4907-A3FC-C8728E52FDC2}"/>
          </ac:graphicFrameMkLst>
        </pc:graphicFrameChg>
        <pc:graphicFrameChg chg="add mod modGraphic">
          <ac:chgData name="kuber raj kunal" userId="ff53f78b27f9dcad" providerId="Windows Live" clId="Web-{B0F07B3E-2E9F-43B6-8989-86A2C2CC5BCE}" dt="2021-09-28T14:58:51.980" v="432" actId="20577"/>
          <ac:graphicFrameMkLst>
            <pc:docMk/>
            <pc:sldMk cId="0" sldId="257"/>
            <ac:graphicFrameMk id="142" creationId="{CF751379-F41D-41F8-8CBD-6947647C0B75}"/>
          </ac:graphicFrameMkLst>
        </pc:graphicFrameChg>
        <pc:picChg chg="mod">
          <ac:chgData name="kuber raj kunal" userId="ff53f78b27f9dcad" providerId="Windows Live" clId="Web-{B0F07B3E-2E9F-43B6-8989-86A2C2CC5BCE}" dt="2021-09-28T14:58:32.198" v="428" actId="1076"/>
          <ac:picMkLst>
            <pc:docMk/>
            <pc:sldMk cId="0" sldId="257"/>
            <ac:picMk id="3" creationId="{00000000-0000-0000-0000-000000000000}"/>
          </ac:picMkLst>
        </pc:picChg>
      </pc:sldChg>
      <pc:sldChg chg="addSp delSp modSp">
        <pc:chgData name="kuber raj kunal" userId="ff53f78b27f9dcad" providerId="Windows Live" clId="Web-{B0F07B3E-2E9F-43B6-8989-86A2C2CC5BCE}" dt="2021-09-28T15:06:22.178" v="540"/>
        <pc:sldMkLst>
          <pc:docMk/>
          <pc:sldMk cId="4186872435" sldId="258"/>
        </pc:sldMkLst>
        <pc:spChg chg="mod">
          <ac:chgData name="kuber raj kunal" userId="ff53f78b27f9dcad" providerId="Windows Live" clId="Web-{B0F07B3E-2E9F-43B6-8989-86A2C2CC5BCE}" dt="2021-09-28T15:02:12.875" v="505" actId="1076"/>
          <ac:spMkLst>
            <pc:docMk/>
            <pc:sldMk cId="4186872435" sldId="258"/>
            <ac:spMk id="56" creationId="{00000000-0000-0000-0000-000000000000}"/>
          </ac:spMkLst>
        </pc:spChg>
        <pc:spChg chg="mod">
          <ac:chgData name="kuber raj kunal" userId="ff53f78b27f9dcad" providerId="Windows Live" clId="Web-{B0F07B3E-2E9F-43B6-8989-86A2C2CC5BCE}" dt="2021-09-28T15:02:15.781" v="506" actId="1076"/>
          <ac:spMkLst>
            <pc:docMk/>
            <pc:sldMk cId="4186872435" sldId="258"/>
            <ac:spMk id="57" creationId="{00000000-0000-0000-0000-000000000000}"/>
          </ac:spMkLst>
        </pc:spChg>
        <pc:picChg chg="add del">
          <ac:chgData name="kuber raj kunal" userId="ff53f78b27f9dcad" providerId="Windows Live" clId="Web-{B0F07B3E-2E9F-43B6-8989-86A2C2CC5BCE}" dt="2021-09-28T15:06:20.927" v="539"/>
          <ac:picMkLst>
            <pc:docMk/>
            <pc:sldMk cId="4186872435" sldId="258"/>
            <ac:picMk id="2" creationId="{4730628D-39F1-4D4F-A843-C27A6D7B5BFA}"/>
          </ac:picMkLst>
        </pc:picChg>
        <pc:picChg chg="add">
          <ac:chgData name="kuber raj kunal" userId="ff53f78b27f9dcad" providerId="Windows Live" clId="Web-{B0F07B3E-2E9F-43B6-8989-86A2C2CC5BCE}" dt="2021-09-28T15:06:22.178" v="540"/>
          <ac:picMkLst>
            <pc:docMk/>
            <pc:sldMk cId="4186872435" sldId="258"/>
            <ac:picMk id="3" creationId="{8FD6BCFE-6694-458C-9448-806887CF5ADD}"/>
          </ac:picMkLst>
        </pc:picChg>
        <pc:picChg chg="del mod">
          <ac:chgData name="kuber raj kunal" userId="ff53f78b27f9dcad" providerId="Windows Live" clId="Web-{B0F07B3E-2E9F-43B6-8989-86A2C2CC5BCE}" dt="2021-09-28T15:02:02.797" v="503"/>
          <ac:picMkLst>
            <pc:docMk/>
            <pc:sldMk cId="4186872435" sldId="258"/>
            <ac:picMk id="5" creationId="{00000000-0000-0000-0000-000000000000}"/>
          </ac:picMkLst>
        </pc:picChg>
        <pc:picChg chg="mod">
          <ac:chgData name="kuber raj kunal" userId="ff53f78b27f9dcad" providerId="Windows Live" clId="Web-{B0F07B3E-2E9F-43B6-8989-86A2C2CC5BCE}" dt="2021-09-28T15:02:22.375" v="508" actId="14100"/>
          <ac:picMkLst>
            <pc:docMk/>
            <pc:sldMk cId="4186872435" sldId="258"/>
            <ac:picMk id="54" creationId="{00000000-0000-0000-0000-000000000000}"/>
          </ac:picMkLst>
        </pc:picChg>
      </pc:sldChg>
      <pc:sldChg chg="addSp delSp modSp ord">
        <pc:chgData name="kuber raj kunal" userId="ff53f78b27f9dcad" providerId="Windows Live" clId="Web-{B0F07B3E-2E9F-43B6-8989-86A2C2CC5BCE}" dt="2021-09-28T15:04:17.659" v="517"/>
        <pc:sldMkLst>
          <pc:docMk/>
          <pc:sldMk cId="0" sldId="269"/>
        </pc:sldMkLst>
        <pc:spChg chg="mod">
          <ac:chgData name="kuber raj kunal" userId="ff53f78b27f9dcad" providerId="Windows Live" clId="Web-{B0F07B3E-2E9F-43B6-8989-86A2C2CC5BCE}" dt="2021-09-28T14:52:02.314" v="205" actId="1076"/>
          <ac:spMkLst>
            <pc:docMk/>
            <pc:sldMk cId="0" sldId="269"/>
            <ac:spMk id="188" creationId="{00000000-0000-0000-0000-000000000000}"/>
          </ac:spMkLst>
        </pc:spChg>
        <pc:spChg chg="mod">
          <ac:chgData name="kuber raj kunal" userId="ff53f78b27f9dcad" providerId="Windows Live" clId="Web-{B0F07B3E-2E9F-43B6-8989-86A2C2CC5BCE}" dt="2021-09-28T14:34:30.024" v="3"/>
          <ac:spMkLst>
            <pc:docMk/>
            <pc:sldMk cId="0" sldId="269"/>
            <ac:spMk id="189" creationId="{00000000-0000-0000-0000-000000000000}"/>
          </ac:spMkLst>
        </pc:spChg>
        <pc:picChg chg="add">
          <ac:chgData name="kuber raj kunal" userId="ff53f78b27f9dcad" providerId="Windows Live" clId="Web-{B0F07B3E-2E9F-43B6-8989-86A2C2CC5BCE}" dt="2021-09-28T15:04:17.659" v="517"/>
          <ac:picMkLst>
            <pc:docMk/>
            <pc:sldMk cId="0" sldId="269"/>
            <ac:picMk id="2" creationId="{FAFC0823-2B90-4F8A-9437-70D1B90C4D7A}"/>
          </ac:picMkLst>
        </pc:picChg>
        <pc:picChg chg="del mod">
          <ac:chgData name="kuber raj kunal" userId="ff53f78b27f9dcad" providerId="Windows Live" clId="Web-{B0F07B3E-2E9F-43B6-8989-86A2C2CC5BCE}" dt="2021-09-28T15:04:17.628" v="516"/>
          <ac:picMkLst>
            <pc:docMk/>
            <pc:sldMk cId="0" sldId="269"/>
            <ac:picMk id="4" creationId="{00000000-0000-0000-0000-000000000000}"/>
          </ac:picMkLst>
        </pc:picChg>
      </pc:sldChg>
      <pc:sldChg chg="addSp delSp modSp ord">
        <pc:chgData name="kuber raj kunal" userId="ff53f78b27f9dcad" providerId="Windows Live" clId="Web-{B0F07B3E-2E9F-43B6-8989-86A2C2CC5BCE}" dt="2021-09-28T15:04:16.800" v="511"/>
        <pc:sldMkLst>
          <pc:docMk/>
          <pc:sldMk cId="0" sldId="290"/>
        </pc:sldMkLst>
        <pc:spChg chg="mod">
          <ac:chgData name="kuber raj kunal" userId="ff53f78b27f9dcad" providerId="Windows Live" clId="Web-{B0F07B3E-2E9F-43B6-8989-86A2C2CC5BCE}" dt="2021-09-28T14:34:30.024" v="3"/>
          <ac:spMkLst>
            <pc:docMk/>
            <pc:sldMk cId="0" sldId="290"/>
            <ac:spMk id="77" creationId="{00000000-0000-0000-0000-000000000000}"/>
          </ac:spMkLst>
        </pc:spChg>
        <pc:picChg chg="add">
          <ac:chgData name="kuber raj kunal" userId="ff53f78b27f9dcad" providerId="Windows Live" clId="Web-{B0F07B3E-2E9F-43B6-8989-86A2C2CC5BCE}" dt="2021-09-28T15:04:16.222" v="510"/>
          <ac:picMkLst>
            <pc:docMk/>
            <pc:sldMk cId="0" sldId="290"/>
            <ac:picMk id="2" creationId="{FBBE0555-AB90-406E-8AA6-B7ED5DF54606}"/>
          </ac:picMkLst>
        </pc:picChg>
        <pc:picChg chg="del mod">
          <ac:chgData name="kuber raj kunal" userId="ff53f78b27f9dcad" providerId="Windows Live" clId="Web-{B0F07B3E-2E9F-43B6-8989-86A2C2CC5BCE}" dt="2021-09-28T15:03:13.204" v="509"/>
          <ac:picMkLst>
            <pc:docMk/>
            <pc:sldMk cId="0" sldId="290"/>
            <ac:picMk id="3" creationId="{00000000-0000-0000-0000-000000000000}"/>
          </ac:picMkLst>
        </pc:picChg>
      </pc:sldChg>
      <pc:sldChg chg="addSp delSp modSp">
        <pc:chgData name="kuber raj kunal" userId="ff53f78b27f9dcad" providerId="Windows Live" clId="Web-{B0F07B3E-2E9F-43B6-8989-86A2C2CC5BCE}" dt="2021-09-28T15:01:51.624" v="501"/>
        <pc:sldMkLst>
          <pc:docMk/>
          <pc:sldMk cId="3353768255" sldId="291"/>
        </pc:sldMkLst>
        <pc:spChg chg="del mod">
          <ac:chgData name="kuber raj kunal" userId="ff53f78b27f9dcad" providerId="Windows Live" clId="Web-{B0F07B3E-2E9F-43B6-8989-86A2C2CC5BCE}" dt="2021-09-28T15:00:42.388" v="489"/>
          <ac:spMkLst>
            <pc:docMk/>
            <pc:sldMk cId="3353768255" sldId="291"/>
            <ac:spMk id="3" creationId="{00000000-0000-0000-0000-000000000000}"/>
          </ac:spMkLst>
        </pc:spChg>
        <pc:graphicFrameChg chg="add mod modGraphic">
          <ac:chgData name="kuber raj kunal" userId="ff53f78b27f9dcad" providerId="Windows Live" clId="Web-{B0F07B3E-2E9F-43B6-8989-86A2C2CC5BCE}" dt="2021-09-28T15:01:35.890" v="499" actId="1076"/>
          <ac:graphicFrameMkLst>
            <pc:docMk/>
            <pc:sldMk cId="3353768255" sldId="291"/>
            <ac:graphicFrameMk id="2" creationId="{C6DF62A8-5A48-4B11-987E-C9526F78CBC9}"/>
          </ac:graphicFrameMkLst>
        </pc:graphicFrameChg>
        <pc:picChg chg="del mod">
          <ac:chgData name="kuber raj kunal" userId="ff53f78b27f9dcad" providerId="Windows Live" clId="Web-{B0F07B3E-2E9F-43B6-8989-86A2C2CC5BCE}" dt="2021-09-28T15:01:51.624" v="501"/>
          <ac:picMkLst>
            <pc:docMk/>
            <pc:sldMk cId="3353768255" sldId="291"/>
            <ac:picMk id="4" creationId="{00000000-0000-0000-0000-000000000000}"/>
          </ac:picMkLst>
        </pc:picChg>
        <pc:picChg chg="add">
          <ac:chgData name="kuber raj kunal" userId="ff53f78b27f9dcad" providerId="Windows Live" clId="Web-{B0F07B3E-2E9F-43B6-8989-86A2C2CC5BCE}" dt="2021-09-28T15:01:49.640" v="500"/>
          <ac:picMkLst>
            <pc:docMk/>
            <pc:sldMk cId="3353768255" sldId="291"/>
            <ac:picMk id="208" creationId="{6F1554E6-2FE4-424C-B4D7-9A4A03D6339E}"/>
          </ac:picMkLst>
        </pc:picChg>
      </pc:sldChg>
      <pc:sldChg chg="modSp">
        <pc:chgData name="kuber raj kunal" userId="ff53f78b27f9dcad" providerId="Windows Live" clId="Web-{B0F07B3E-2E9F-43B6-8989-86A2C2CC5BCE}" dt="2021-09-28T14:39:05.921" v="26" actId="1076"/>
        <pc:sldMkLst>
          <pc:docMk/>
          <pc:sldMk cId="3742232391" sldId="293"/>
        </pc:sldMkLst>
        <pc:spChg chg="mod">
          <ac:chgData name="kuber raj kunal" userId="ff53f78b27f9dcad" providerId="Windows Live" clId="Web-{B0F07B3E-2E9F-43B6-8989-86A2C2CC5BCE}" dt="2021-09-28T14:39:05.921" v="26" actId="1076"/>
          <ac:spMkLst>
            <pc:docMk/>
            <pc:sldMk cId="3742232391" sldId="293"/>
            <ac:spMk id="3" creationId="{00000000-0000-0000-0000-000000000000}"/>
          </ac:spMkLst>
        </pc:spChg>
        <pc:picChg chg="mod">
          <ac:chgData name="kuber raj kunal" userId="ff53f78b27f9dcad" providerId="Windows Live" clId="Web-{B0F07B3E-2E9F-43B6-8989-86A2C2CC5BCE}" dt="2021-09-28T14:37:29.294" v="4" actId="1076"/>
          <ac:picMkLst>
            <pc:docMk/>
            <pc:sldMk cId="3742232391" sldId="293"/>
            <ac:picMk id="5" creationId="{00000000-0000-0000-0000-000000000000}"/>
          </ac:picMkLst>
        </pc:picChg>
      </pc:sldChg>
      <pc:sldChg chg="addSp delSp modSp">
        <pc:chgData name="kuber raj kunal" userId="ff53f78b27f9dcad" providerId="Windows Live" clId="Web-{B0F07B3E-2E9F-43B6-8989-86A2C2CC5BCE}" dt="2021-09-28T15:04:22.487" v="527"/>
        <pc:sldMkLst>
          <pc:docMk/>
          <pc:sldMk cId="3858862447" sldId="295"/>
        </pc:sldMkLst>
        <pc:spChg chg="mod">
          <ac:chgData name="kuber raj kunal" userId="ff53f78b27f9dcad" providerId="Windows Live" clId="Web-{B0F07B3E-2E9F-43B6-8989-86A2C2CC5BCE}" dt="2021-09-28T14:45:29.680" v="49" actId="1076"/>
          <ac:spMkLst>
            <pc:docMk/>
            <pc:sldMk cId="3858862447" sldId="295"/>
            <ac:spMk id="3" creationId="{00000000-0000-0000-0000-000000000000}"/>
          </ac:spMkLst>
        </pc:spChg>
        <pc:spChg chg="mod">
          <ac:chgData name="kuber raj kunal" userId="ff53f78b27f9dcad" providerId="Windows Live" clId="Web-{B0F07B3E-2E9F-43B6-8989-86A2C2CC5BCE}" dt="2021-09-28T14:45:32.727" v="50" actId="1076"/>
          <ac:spMkLst>
            <pc:docMk/>
            <pc:sldMk cId="3858862447" sldId="295"/>
            <ac:spMk id="4" creationId="{00000000-0000-0000-0000-000000000000}"/>
          </ac:spMkLst>
        </pc:spChg>
        <pc:picChg chg="add">
          <ac:chgData name="kuber raj kunal" userId="ff53f78b27f9dcad" providerId="Windows Live" clId="Web-{B0F07B3E-2E9F-43B6-8989-86A2C2CC5BCE}" dt="2021-09-28T15:04:22.487" v="527"/>
          <ac:picMkLst>
            <pc:docMk/>
            <pc:sldMk cId="3858862447" sldId="295"/>
            <ac:picMk id="2" creationId="{CCDDCF29-E872-4335-B21F-6FAC4496158B}"/>
          </ac:picMkLst>
        </pc:picChg>
        <pc:picChg chg="del mod">
          <ac:chgData name="kuber raj kunal" userId="ff53f78b27f9dcad" providerId="Windows Live" clId="Web-{B0F07B3E-2E9F-43B6-8989-86A2C2CC5BCE}" dt="2021-09-28T15:04:22.456" v="526"/>
          <ac:picMkLst>
            <pc:docMk/>
            <pc:sldMk cId="3858862447" sldId="295"/>
            <ac:picMk id="6" creationId="{00000000-0000-0000-0000-000000000000}"/>
          </ac:picMkLst>
        </pc:picChg>
      </pc:sldChg>
      <pc:sldChg chg="addSp delSp modSp">
        <pc:chgData name="kuber raj kunal" userId="ff53f78b27f9dcad" providerId="Windows Live" clId="Web-{B0F07B3E-2E9F-43B6-8989-86A2C2CC5BCE}" dt="2021-09-28T15:05:48.192" v="538"/>
        <pc:sldMkLst>
          <pc:docMk/>
          <pc:sldMk cId="126693360" sldId="297"/>
        </pc:sldMkLst>
        <pc:spChg chg="mod">
          <ac:chgData name="kuber raj kunal" userId="ff53f78b27f9dcad" providerId="Windows Live" clId="Web-{B0F07B3E-2E9F-43B6-8989-86A2C2CC5BCE}" dt="2021-09-28T14:45:44.399" v="51" actId="1076"/>
          <ac:spMkLst>
            <pc:docMk/>
            <pc:sldMk cId="126693360" sldId="297"/>
            <ac:spMk id="2" creationId="{00000000-0000-0000-0000-000000000000}"/>
          </ac:spMkLst>
        </pc:spChg>
        <pc:spChg chg="add del mod">
          <ac:chgData name="kuber raj kunal" userId="ff53f78b27f9dcad" providerId="Windows Live" clId="Web-{B0F07B3E-2E9F-43B6-8989-86A2C2CC5BCE}" dt="2021-09-28T14:47:17.463" v="86"/>
          <ac:spMkLst>
            <pc:docMk/>
            <pc:sldMk cId="126693360" sldId="297"/>
            <ac:spMk id="7" creationId="{CB6EA82D-EA6F-40FB-B535-B7515E046C53}"/>
          </ac:spMkLst>
        </pc:spChg>
        <pc:graphicFrameChg chg="add mod modGraphic">
          <ac:chgData name="kuber raj kunal" userId="ff53f78b27f9dcad" providerId="Windows Live" clId="Web-{B0F07B3E-2E9F-43B6-8989-86A2C2CC5BCE}" dt="2021-09-28T15:05:48.192" v="538"/>
          <ac:graphicFrameMkLst>
            <pc:docMk/>
            <pc:sldMk cId="126693360" sldId="297"/>
            <ac:graphicFrameMk id="3" creationId="{94E5A96A-3992-4E15-B97C-B044BE78B14A}"/>
          </ac:graphicFrameMkLst>
        </pc:graphicFrameChg>
        <pc:graphicFrameChg chg="del mod modGraphic">
          <ac:chgData name="kuber raj kunal" userId="ff53f78b27f9dcad" providerId="Windows Live" clId="Web-{B0F07B3E-2E9F-43B6-8989-86A2C2CC5BCE}" dt="2021-09-28T14:47:14.088" v="85"/>
          <ac:graphicFrameMkLst>
            <pc:docMk/>
            <pc:sldMk cId="126693360" sldId="297"/>
            <ac:graphicFrameMk id="4" creationId="{00000000-0000-0000-0000-000000000000}"/>
          </ac:graphicFrameMkLst>
        </pc:graphicFrameChg>
        <pc:picChg chg="del mod">
          <ac:chgData name="kuber raj kunal" userId="ff53f78b27f9dcad" providerId="Windows Live" clId="Web-{B0F07B3E-2E9F-43B6-8989-86A2C2CC5BCE}" dt="2021-09-28T15:04:22.268" v="524"/>
          <ac:picMkLst>
            <pc:docMk/>
            <pc:sldMk cId="126693360" sldId="297"/>
            <ac:picMk id="5" creationId="{00000000-0000-0000-0000-000000000000}"/>
          </ac:picMkLst>
        </pc:picChg>
        <pc:picChg chg="add">
          <ac:chgData name="kuber raj kunal" userId="ff53f78b27f9dcad" providerId="Windows Live" clId="Web-{B0F07B3E-2E9F-43B6-8989-86A2C2CC5BCE}" dt="2021-09-28T15:04:22.300" v="525"/>
          <ac:picMkLst>
            <pc:docMk/>
            <pc:sldMk cId="126693360" sldId="297"/>
            <ac:picMk id="9" creationId="{84EF2758-0EC4-4226-A203-8F2C41287BD4}"/>
          </ac:picMkLst>
        </pc:picChg>
      </pc:sldChg>
      <pc:sldChg chg="addSp delSp modSp">
        <pc:chgData name="kuber raj kunal" userId="ff53f78b27f9dcad" providerId="Windows Live" clId="Web-{B0F07B3E-2E9F-43B6-8989-86A2C2CC5BCE}" dt="2021-09-28T15:04:21.159" v="523"/>
        <pc:sldMkLst>
          <pc:docMk/>
          <pc:sldMk cId="231989146" sldId="298"/>
        </pc:sldMkLst>
        <pc:spChg chg="mod">
          <ac:chgData name="kuber raj kunal" userId="ff53f78b27f9dcad" providerId="Windows Live" clId="Web-{B0F07B3E-2E9F-43B6-8989-86A2C2CC5BCE}" dt="2021-09-28T14:50:53.969" v="176" actId="1076"/>
          <ac:spMkLst>
            <pc:docMk/>
            <pc:sldMk cId="231989146" sldId="298"/>
            <ac:spMk id="2" creationId="{00000000-0000-0000-0000-000000000000}"/>
          </ac:spMkLst>
        </pc:spChg>
        <pc:spChg chg="mod">
          <ac:chgData name="kuber raj kunal" userId="ff53f78b27f9dcad" providerId="Windows Live" clId="Web-{B0F07B3E-2E9F-43B6-8989-86A2C2CC5BCE}" dt="2021-09-28T14:50:57.734" v="177" actId="1076"/>
          <ac:spMkLst>
            <pc:docMk/>
            <pc:sldMk cId="231989146" sldId="298"/>
            <ac:spMk id="3" creationId="{00000000-0000-0000-0000-000000000000}"/>
          </ac:spMkLst>
        </pc:spChg>
        <pc:picChg chg="del mod">
          <ac:chgData name="kuber raj kunal" userId="ff53f78b27f9dcad" providerId="Windows Live" clId="Web-{B0F07B3E-2E9F-43B6-8989-86A2C2CC5BCE}" dt="2021-09-28T15:04:21.112" v="522"/>
          <ac:picMkLst>
            <pc:docMk/>
            <pc:sldMk cId="231989146" sldId="298"/>
            <ac:picMk id="4" creationId="{00000000-0000-0000-0000-000000000000}"/>
          </ac:picMkLst>
        </pc:picChg>
        <pc:picChg chg="add">
          <ac:chgData name="kuber raj kunal" userId="ff53f78b27f9dcad" providerId="Windows Live" clId="Web-{B0F07B3E-2E9F-43B6-8989-86A2C2CC5BCE}" dt="2021-09-28T15:04:21.159" v="523"/>
          <ac:picMkLst>
            <pc:docMk/>
            <pc:sldMk cId="231989146" sldId="298"/>
            <ac:picMk id="6" creationId="{C47F2DF6-D220-437B-9F35-33B29AC944B9}"/>
          </ac:picMkLst>
        </pc:picChg>
      </pc:sldChg>
      <pc:sldChg chg="addSp delSp modSp">
        <pc:chgData name="kuber raj kunal" userId="ff53f78b27f9dcad" providerId="Windows Live" clId="Web-{B0F07B3E-2E9F-43B6-8989-86A2C2CC5BCE}" dt="2021-09-28T15:04:18.347" v="519"/>
        <pc:sldMkLst>
          <pc:docMk/>
          <pc:sldMk cId="2406940006" sldId="300"/>
        </pc:sldMkLst>
        <pc:spChg chg="mod">
          <ac:chgData name="kuber raj kunal" userId="ff53f78b27f9dcad" providerId="Windows Live" clId="Web-{B0F07B3E-2E9F-43B6-8989-86A2C2CC5BCE}" dt="2021-09-28T14:51:54.939" v="204" actId="20577"/>
          <ac:spMkLst>
            <pc:docMk/>
            <pc:sldMk cId="2406940006" sldId="300"/>
            <ac:spMk id="5" creationId="{00000000-0000-0000-0000-000000000000}"/>
          </ac:spMkLst>
        </pc:spChg>
        <pc:picChg chg="add">
          <ac:chgData name="kuber raj kunal" userId="ff53f78b27f9dcad" providerId="Windows Live" clId="Web-{B0F07B3E-2E9F-43B6-8989-86A2C2CC5BCE}" dt="2021-09-28T15:04:18.347" v="519"/>
          <ac:picMkLst>
            <pc:docMk/>
            <pc:sldMk cId="2406940006" sldId="300"/>
            <ac:picMk id="2" creationId="{91861582-384E-450C-9155-BA1ABB9A2219}"/>
          </ac:picMkLst>
        </pc:picChg>
        <pc:picChg chg="del mod">
          <ac:chgData name="kuber raj kunal" userId="ff53f78b27f9dcad" providerId="Windows Live" clId="Web-{B0F07B3E-2E9F-43B6-8989-86A2C2CC5BCE}" dt="2021-09-28T15:04:18.315" v="518"/>
          <ac:picMkLst>
            <pc:docMk/>
            <pc:sldMk cId="2406940006" sldId="300"/>
            <ac:picMk id="3" creationId="{00000000-0000-0000-0000-000000000000}"/>
          </ac:picMkLst>
        </pc:picChg>
      </pc:sldChg>
      <pc:sldChg chg="modSp">
        <pc:chgData name="kuber raj kunal" userId="ff53f78b27f9dcad" providerId="Windows Live" clId="Web-{B0F07B3E-2E9F-43B6-8989-86A2C2CC5BCE}" dt="2021-09-28T14:44:33.819" v="37" actId="20577"/>
        <pc:sldMkLst>
          <pc:docMk/>
          <pc:sldMk cId="1483679417" sldId="312"/>
        </pc:sldMkLst>
        <pc:spChg chg="mod">
          <ac:chgData name="kuber raj kunal" userId="ff53f78b27f9dcad" providerId="Windows Live" clId="Web-{B0F07B3E-2E9F-43B6-8989-86A2C2CC5BCE}" dt="2021-09-28T14:44:33.819" v="37" actId="20577"/>
          <ac:spMkLst>
            <pc:docMk/>
            <pc:sldMk cId="1483679417" sldId="312"/>
            <ac:spMk id="3" creationId="{1415B86D-7767-41A2-8682-7758980793FB}"/>
          </ac:spMkLst>
        </pc:spChg>
        <pc:picChg chg="mod">
          <ac:chgData name="kuber raj kunal" userId="ff53f78b27f9dcad" providerId="Windows Live" clId="Web-{B0F07B3E-2E9F-43B6-8989-86A2C2CC5BCE}" dt="2021-09-28T14:43:38.068" v="27" actId="1076"/>
          <ac:picMkLst>
            <pc:docMk/>
            <pc:sldMk cId="1483679417" sldId="312"/>
            <ac:picMk id="4" creationId="{00000000-0000-0000-0000-000000000000}"/>
          </ac:picMkLst>
        </pc:picChg>
      </pc:sldChg>
      <pc:sldChg chg="modSp">
        <pc:chgData name="kuber raj kunal" userId="ff53f78b27f9dcad" providerId="Windows Live" clId="Web-{B0F07B3E-2E9F-43B6-8989-86A2C2CC5BCE}" dt="2021-09-28T14:45:06.304" v="45" actId="1076"/>
        <pc:sldMkLst>
          <pc:docMk/>
          <pc:sldMk cId="135596076" sldId="313"/>
        </pc:sldMkLst>
        <pc:spChg chg="mod">
          <ac:chgData name="kuber raj kunal" userId="ff53f78b27f9dcad" providerId="Windows Live" clId="Web-{B0F07B3E-2E9F-43B6-8989-86A2C2CC5BCE}" dt="2021-09-28T14:44:54.351" v="42" actId="14100"/>
          <ac:spMkLst>
            <pc:docMk/>
            <pc:sldMk cId="135596076" sldId="313"/>
            <ac:spMk id="5" creationId="{C3F645E2-4627-4CBB-A46B-2FF8DF179BFF}"/>
          </ac:spMkLst>
        </pc:spChg>
        <pc:picChg chg="mod">
          <ac:chgData name="kuber raj kunal" userId="ff53f78b27f9dcad" providerId="Windows Live" clId="Web-{B0F07B3E-2E9F-43B6-8989-86A2C2CC5BCE}" dt="2021-09-28T14:45:06.304" v="45" actId="1076"/>
          <ac:picMkLst>
            <pc:docMk/>
            <pc:sldMk cId="135596076" sldId="313"/>
            <ac:picMk id="3" creationId="{00000000-0000-0000-0000-000000000000}"/>
          </ac:picMkLst>
        </pc:picChg>
      </pc:sldChg>
      <pc:sldChg chg="addSp delSp modSp">
        <pc:chgData name="kuber raj kunal" userId="ff53f78b27f9dcad" providerId="Windows Live" clId="Web-{B0F07B3E-2E9F-43B6-8989-86A2C2CC5BCE}" dt="2021-09-28T15:04:20.097" v="521"/>
        <pc:sldMkLst>
          <pc:docMk/>
          <pc:sldMk cId="3170957213" sldId="314"/>
        </pc:sldMkLst>
        <pc:spChg chg="mod">
          <ac:chgData name="kuber raj kunal" userId="ff53f78b27f9dcad" providerId="Windows Live" clId="Web-{B0F07B3E-2E9F-43B6-8989-86A2C2CC5BCE}" dt="2021-09-28T14:51:02.016" v="178" actId="1076"/>
          <ac:spMkLst>
            <pc:docMk/>
            <pc:sldMk cId="3170957213" sldId="314"/>
            <ac:spMk id="5" creationId="{5B3C6686-1F79-4F15-B87E-7DFABCDBE57D}"/>
          </ac:spMkLst>
        </pc:spChg>
        <pc:picChg chg="add">
          <ac:chgData name="kuber raj kunal" userId="ff53f78b27f9dcad" providerId="Windows Live" clId="Web-{B0F07B3E-2E9F-43B6-8989-86A2C2CC5BCE}" dt="2021-09-28T15:04:20.097" v="521"/>
          <ac:picMkLst>
            <pc:docMk/>
            <pc:sldMk cId="3170957213" sldId="314"/>
            <ac:picMk id="2" creationId="{6AE6EF02-7A4F-42F4-B1C4-7613863F6222}"/>
          </ac:picMkLst>
        </pc:picChg>
        <pc:picChg chg="mod">
          <ac:chgData name="kuber raj kunal" userId="ff53f78b27f9dcad" providerId="Windows Live" clId="Web-{B0F07B3E-2E9F-43B6-8989-86A2C2CC5BCE}" dt="2021-09-28T14:51:07.672" v="180"/>
          <ac:picMkLst>
            <pc:docMk/>
            <pc:sldMk cId="3170957213" sldId="314"/>
            <ac:picMk id="4" creationId="{9FE7F88F-D229-4821-9AA0-CE2B20468E36}"/>
          </ac:picMkLst>
        </pc:picChg>
        <pc:picChg chg="del mod">
          <ac:chgData name="kuber raj kunal" userId="ff53f78b27f9dcad" providerId="Windows Live" clId="Web-{B0F07B3E-2E9F-43B6-8989-86A2C2CC5BCE}" dt="2021-09-28T15:04:18.393" v="520"/>
          <ac:picMkLst>
            <pc:docMk/>
            <pc:sldMk cId="3170957213" sldId="314"/>
            <ac:picMk id="6" creationId="{00000000-0000-0000-0000-000000000000}"/>
          </ac:picMkLst>
        </pc:picChg>
      </pc:sldChg>
      <pc:sldChg chg="addSp delSp modSp ord">
        <pc:chgData name="kuber raj kunal" userId="ff53f78b27f9dcad" providerId="Windows Live" clId="Web-{B0F07B3E-2E9F-43B6-8989-86A2C2CC5BCE}" dt="2021-09-28T15:04:16.956" v="515"/>
        <pc:sldMkLst>
          <pc:docMk/>
          <pc:sldMk cId="2613736474" sldId="315"/>
        </pc:sldMkLst>
        <pc:spChg chg="mod">
          <ac:chgData name="kuber raj kunal" userId="ff53f78b27f9dcad" providerId="Windows Live" clId="Web-{B0F07B3E-2E9F-43B6-8989-86A2C2CC5BCE}" dt="2021-09-28T14:52:08.470" v="206" actId="1076"/>
          <ac:spMkLst>
            <pc:docMk/>
            <pc:sldMk cId="2613736474" sldId="315"/>
            <ac:spMk id="188" creationId="{00000000-0000-0000-0000-000000000000}"/>
          </ac:spMkLst>
        </pc:spChg>
        <pc:spChg chg="mod">
          <ac:chgData name="kuber raj kunal" userId="ff53f78b27f9dcad" providerId="Windows Live" clId="Web-{B0F07B3E-2E9F-43B6-8989-86A2C2CC5BCE}" dt="2021-09-28T14:34:30.024" v="3"/>
          <ac:spMkLst>
            <pc:docMk/>
            <pc:sldMk cId="2613736474" sldId="315"/>
            <ac:spMk id="189" creationId="{00000000-0000-0000-0000-000000000000}"/>
          </ac:spMkLst>
        </pc:spChg>
        <pc:picChg chg="add">
          <ac:chgData name="kuber raj kunal" userId="ff53f78b27f9dcad" providerId="Windows Live" clId="Web-{B0F07B3E-2E9F-43B6-8989-86A2C2CC5BCE}" dt="2021-09-28T15:04:16.956" v="515"/>
          <ac:picMkLst>
            <pc:docMk/>
            <pc:sldMk cId="2613736474" sldId="315"/>
            <ac:picMk id="2" creationId="{B25B01A1-12AF-4E09-8E7D-E44A35013DB4}"/>
          </ac:picMkLst>
        </pc:picChg>
        <pc:picChg chg="del mod">
          <ac:chgData name="kuber raj kunal" userId="ff53f78b27f9dcad" providerId="Windows Live" clId="Web-{B0F07B3E-2E9F-43B6-8989-86A2C2CC5BCE}" dt="2021-09-28T15:04:16.928" v="514"/>
          <ac:picMkLst>
            <pc:docMk/>
            <pc:sldMk cId="2613736474" sldId="315"/>
            <ac:picMk id="4" creationId="{00000000-0000-0000-0000-000000000000}"/>
          </ac:picMkLst>
        </pc:picChg>
      </pc:sldChg>
      <pc:sldMasterChg chg="modSp modSldLayout">
        <pc:chgData name="kuber raj kunal" userId="ff53f78b27f9dcad" providerId="Windows Live" clId="Web-{B0F07B3E-2E9F-43B6-8989-86A2C2CC5BCE}" dt="2021-09-28T14:34:30.024" v="3"/>
        <pc:sldMasterMkLst>
          <pc:docMk/>
          <pc:sldMasterMk cId="0" sldId="2147483648"/>
        </pc:sldMasterMkLst>
        <pc:spChg chg="mod">
          <ac:chgData name="kuber raj kunal" userId="ff53f78b27f9dcad" providerId="Windows Live" clId="Web-{B0F07B3E-2E9F-43B6-8989-86A2C2CC5BCE}" dt="2021-09-28T14:34:30.024" v="3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kuber raj kunal" userId="ff53f78b27f9dcad" providerId="Windows Live" clId="Web-{B0F07B3E-2E9F-43B6-8989-86A2C2CC5BCE}" dt="2021-09-28T14:34:30.024" v="3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kuber raj kunal" userId="ff53f78b27f9dcad" providerId="Windows Live" clId="Web-{B0F07B3E-2E9F-43B6-8989-86A2C2CC5BCE}" dt="2021-09-28T14:34:30.024" v="3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kuber raj kunal" userId="ff53f78b27f9dcad" providerId="Windows Live" clId="Web-{B0F07B3E-2E9F-43B6-8989-86A2C2CC5BCE}" dt="2021-09-28T14:34:30.024" v="3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kuber raj kunal" userId="ff53f78b27f9dcad" providerId="Windows Live" clId="Web-{B0F07B3E-2E9F-43B6-8989-86A2C2CC5BCE}" dt="2021-09-28T14:34:30.024" v="3"/>
          <ac:spMkLst>
            <pc:docMk/>
            <pc:sldMasterMk cId="0" sldId="2147483648"/>
            <ac:spMk id="6" creationId="{00000000-0000-0000-0000-000000000000}"/>
          </ac:spMkLst>
        </pc:spChg>
        <pc:sldLayoutChg chg="modSp">
          <pc:chgData name="kuber raj kunal" userId="ff53f78b27f9dcad" providerId="Windows Live" clId="Web-{B0F07B3E-2E9F-43B6-8989-86A2C2CC5BCE}" dt="2021-09-28T14:34:30.024" v="3"/>
          <pc:sldLayoutMkLst>
            <pc:docMk/>
            <pc:sldMasterMk cId="0" sldId="2147483648"/>
            <pc:sldLayoutMk cId="0" sldId="2147483649"/>
          </pc:sldLayoutMkLst>
          <pc:spChg chg="mod">
            <ac:chgData name="kuber raj kunal" userId="ff53f78b27f9dcad" providerId="Windows Live" clId="Web-{B0F07B3E-2E9F-43B6-8989-86A2C2CC5BCE}" dt="2021-09-28T14:34:30.024" v="3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kuber raj kunal" userId="ff53f78b27f9dcad" providerId="Windows Live" clId="Web-{B0F07B3E-2E9F-43B6-8989-86A2C2CC5BCE}" dt="2021-09-28T14:34:30.024" v="3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B0F07B3E-2E9F-43B6-8989-86A2C2CC5BCE}" dt="2021-09-28T14:34:30.024" v="3"/>
          <pc:sldLayoutMkLst>
            <pc:docMk/>
            <pc:sldMasterMk cId="0" sldId="2147483648"/>
            <pc:sldLayoutMk cId="0" sldId="2147483651"/>
          </pc:sldLayoutMkLst>
          <pc:spChg chg="mod">
            <ac:chgData name="kuber raj kunal" userId="ff53f78b27f9dcad" providerId="Windows Live" clId="Web-{B0F07B3E-2E9F-43B6-8989-86A2C2CC5BCE}" dt="2021-09-28T14:34:30.024" v="3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kuber raj kunal" userId="ff53f78b27f9dcad" providerId="Windows Live" clId="Web-{B0F07B3E-2E9F-43B6-8989-86A2C2CC5BCE}" dt="2021-09-28T14:34:30.024" v="3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B0F07B3E-2E9F-43B6-8989-86A2C2CC5BCE}" dt="2021-09-28T14:34:30.024" v="3"/>
          <pc:sldLayoutMkLst>
            <pc:docMk/>
            <pc:sldMasterMk cId="0" sldId="2147483648"/>
            <pc:sldLayoutMk cId="0" sldId="2147483652"/>
          </pc:sldLayoutMkLst>
          <pc:spChg chg="mod">
            <ac:chgData name="kuber raj kunal" userId="ff53f78b27f9dcad" providerId="Windows Live" clId="Web-{B0F07B3E-2E9F-43B6-8989-86A2C2CC5BCE}" dt="2021-09-28T14:34:30.024" v="3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kuber raj kunal" userId="ff53f78b27f9dcad" providerId="Windows Live" clId="Web-{B0F07B3E-2E9F-43B6-8989-86A2C2CC5BCE}" dt="2021-09-28T14:34:30.024" v="3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B0F07B3E-2E9F-43B6-8989-86A2C2CC5BCE}" dt="2021-09-28T14:34:30.024" v="3"/>
          <pc:sldLayoutMkLst>
            <pc:docMk/>
            <pc:sldMasterMk cId="0" sldId="2147483648"/>
            <pc:sldLayoutMk cId="0" sldId="2147483653"/>
          </pc:sldLayoutMkLst>
          <pc:spChg chg="mod">
            <ac:chgData name="kuber raj kunal" userId="ff53f78b27f9dcad" providerId="Windows Live" clId="Web-{B0F07B3E-2E9F-43B6-8989-86A2C2CC5BCE}" dt="2021-09-28T14:34:30.024" v="3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kuber raj kunal" userId="ff53f78b27f9dcad" providerId="Windows Live" clId="Web-{B0F07B3E-2E9F-43B6-8989-86A2C2CC5BCE}" dt="2021-09-28T14:34:30.024" v="3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kuber raj kunal" userId="ff53f78b27f9dcad" providerId="Windows Live" clId="Web-{B0F07B3E-2E9F-43B6-8989-86A2C2CC5BCE}" dt="2021-09-28T14:34:30.024" v="3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kuber raj kunal" userId="ff53f78b27f9dcad" providerId="Windows Live" clId="Web-{B0F07B3E-2E9F-43B6-8989-86A2C2CC5BCE}" dt="2021-09-28T14:34:30.024" v="3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</pc:sldLayoutChg>
        <pc:sldLayoutChg chg="modSp">
          <pc:chgData name="kuber raj kunal" userId="ff53f78b27f9dcad" providerId="Windows Live" clId="Web-{B0F07B3E-2E9F-43B6-8989-86A2C2CC5BCE}" dt="2021-09-28T14:34:30.024" v="3"/>
          <pc:sldLayoutMkLst>
            <pc:docMk/>
            <pc:sldMasterMk cId="0" sldId="2147483648"/>
            <pc:sldLayoutMk cId="0" sldId="2147483656"/>
          </pc:sldLayoutMkLst>
          <pc:spChg chg="mod">
            <ac:chgData name="kuber raj kunal" userId="ff53f78b27f9dcad" providerId="Windows Live" clId="Web-{B0F07B3E-2E9F-43B6-8989-86A2C2CC5BCE}" dt="2021-09-28T14:34:30.024" v="3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kuber raj kunal" userId="ff53f78b27f9dcad" providerId="Windows Live" clId="Web-{B0F07B3E-2E9F-43B6-8989-86A2C2CC5BCE}" dt="2021-09-28T14:34:30.024" v="3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kuber raj kunal" userId="ff53f78b27f9dcad" providerId="Windows Live" clId="Web-{B0F07B3E-2E9F-43B6-8989-86A2C2CC5BCE}" dt="2021-09-28T14:34:30.024" v="3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B0F07B3E-2E9F-43B6-8989-86A2C2CC5BCE}" dt="2021-09-28T14:34:30.024" v="3"/>
          <pc:sldLayoutMkLst>
            <pc:docMk/>
            <pc:sldMasterMk cId="0" sldId="2147483648"/>
            <pc:sldLayoutMk cId="0" sldId="2147483657"/>
          </pc:sldLayoutMkLst>
          <pc:spChg chg="mod">
            <ac:chgData name="kuber raj kunal" userId="ff53f78b27f9dcad" providerId="Windows Live" clId="Web-{B0F07B3E-2E9F-43B6-8989-86A2C2CC5BCE}" dt="2021-09-28T14:34:30.024" v="3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kuber raj kunal" userId="ff53f78b27f9dcad" providerId="Windows Live" clId="Web-{B0F07B3E-2E9F-43B6-8989-86A2C2CC5BCE}" dt="2021-09-28T14:34:30.024" v="3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kuber raj kunal" userId="ff53f78b27f9dcad" providerId="Windows Live" clId="Web-{B0F07B3E-2E9F-43B6-8989-86A2C2CC5BCE}" dt="2021-09-28T14:34:30.024" v="3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B0F07B3E-2E9F-43B6-8989-86A2C2CC5BCE}" dt="2021-09-28T14:34:30.024" v="3"/>
          <pc:sldLayoutMkLst>
            <pc:docMk/>
            <pc:sldMasterMk cId="0" sldId="2147483648"/>
            <pc:sldLayoutMk cId="0" sldId="2147483659"/>
          </pc:sldLayoutMkLst>
          <pc:spChg chg="mod">
            <ac:chgData name="kuber raj kunal" userId="ff53f78b27f9dcad" providerId="Windows Live" clId="Web-{B0F07B3E-2E9F-43B6-8989-86A2C2CC5BCE}" dt="2021-09-28T14:34:30.024" v="3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kuber raj kunal" userId="ff53f78b27f9dcad" providerId="Windows Live" clId="Web-{B0F07B3E-2E9F-43B6-8989-86A2C2CC5BCE}" dt="2021-09-28T14:34:30.024" v="3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B0F07B3E-2E9F-43B6-8989-86A2C2CC5BCE}" dt="2021-09-28T14:34:30.024" v="3"/>
          <pc:sldLayoutMkLst>
            <pc:docMk/>
            <pc:sldMasterMk cId="0" sldId="2147483648"/>
            <pc:sldLayoutMk cId="2205549158" sldId="2147483660"/>
          </pc:sldLayoutMkLst>
          <pc:spChg chg="mod">
            <ac:chgData name="kuber raj kunal" userId="ff53f78b27f9dcad" providerId="Windows Live" clId="Web-{B0F07B3E-2E9F-43B6-8989-86A2C2CC5BCE}" dt="2021-09-28T14:34:30.024" v="3"/>
            <ac:spMkLst>
              <pc:docMk/>
              <pc:sldMasterMk cId="0" sldId="2147483648"/>
              <pc:sldLayoutMk cId="2205549158" sldId="2147483660"/>
              <ac:spMk id="22" creationId="{00000000-0000-0000-0000-000000000000}"/>
            </ac:spMkLst>
          </pc:spChg>
          <pc:spChg chg="mod">
            <ac:chgData name="kuber raj kunal" userId="ff53f78b27f9dcad" providerId="Windows Live" clId="Web-{B0F07B3E-2E9F-43B6-8989-86A2C2CC5BCE}" dt="2021-09-28T14:34:30.024" v="3"/>
            <ac:spMkLst>
              <pc:docMk/>
              <pc:sldMasterMk cId="0" sldId="2147483648"/>
              <pc:sldLayoutMk cId="2205549158" sldId="2147483660"/>
              <ac:spMk id="23" creationId="{00000000-0000-0000-0000-000000000000}"/>
            </ac:spMkLst>
          </pc:spChg>
        </pc:sldLayoutChg>
      </pc:sldMasterChg>
    </pc:docChg>
  </pc:docChgLst>
  <pc:docChgLst>
    <pc:chgData name="kuber raj kunal" userId="ff53f78b27f9dcad" providerId="Windows Live" clId="Web-{9CC1C739-05A2-4E11-9313-A966D0B2486C}"/>
    <pc:docChg chg="modSld">
      <pc:chgData name="kuber raj kunal" userId="ff53f78b27f9dcad" providerId="Windows Live" clId="Web-{9CC1C739-05A2-4E11-9313-A966D0B2486C}" dt="2021-09-28T15:22:14.750" v="105" actId="1076"/>
      <pc:docMkLst>
        <pc:docMk/>
      </pc:docMkLst>
      <pc:sldChg chg="addSp delSp modSp">
        <pc:chgData name="kuber raj kunal" userId="ff53f78b27f9dcad" providerId="Windows Live" clId="Web-{9CC1C739-05A2-4E11-9313-A966D0B2486C}" dt="2021-09-28T15:20:33.154" v="57" actId="1076"/>
        <pc:sldMkLst>
          <pc:docMk/>
          <pc:sldMk cId="0" sldId="257"/>
        </pc:sldMkLst>
        <pc:spChg chg="add mod">
          <ac:chgData name="kuber raj kunal" userId="ff53f78b27f9dcad" providerId="Windows Live" clId="Web-{9CC1C739-05A2-4E11-9313-A966D0B2486C}" dt="2021-09-28T15:20:05.700" v="51" actId="1076"/>
          <ac:spMkLst>
            <pc:docMk/>
            <pc:sldMk cId="0" sldId="257"/>
            <ac:spMk id="12" creationId="{51EA90E5-FA98-4DCF-9F34-0FAF62A2A7D5}"/>
          </ac:spMkLst>
        </pc:spChg>
        <pc:spChg chg="add mod">
          <ac:chgData name="kuber raj kunal" userId="ff53f78b27f9dcad" providerId="Windows Live" clId="Web-{9CC1C739-05A2-4E11-9313-A966D0B2486C}" dt="2021-09-28T15:20:33.154" v="57" actId="1076"/>
          <ac:spMkLst>
            <pc:docMk/>
            <pc:sldMk cId="0" sldId="257"/>
            <ac:spMk id="20" creationId="{27A7530E-EEA8-4C11-882E-1C4AFC804E29}"/>
          </ac:spMkLst>
        </pc:spChg>
        <pc:graphicFrameChg chg="del mod modGraphic">
          <ac:chgData name="kuber raj kunal" userId="ff53f78b27f9dcad" providerId="Windows Live" clId="Web-{9CC1C739-05A2-4E11-9313-A966D0B2486C}" dt="2021-09-28T15:19:42.372" v="40"/>
          <ac:graphicFrameMkLst>
            <pc:docMk/>
            <pc:sldMk cId="0" sldId="257"/>
            <ac:graphicFrameMk id="142" creationId="{CF751379-F41D-41F8-8CBD-6947647C0B75}"/>
          </ac:graphicFrameMkLst>
        </pc:graphicFrameChg>
      </pc:sldChg>
      <pc:sldChg chg="addSp delSp modSp">
        <pc:chgData name="kuber raj kunal" userId="ff53f78b27f9dcad" providerId="Windows Live" clId="Web-{9CC1C739-05A2-4E11-9313-A966D0B2486C}" dt="2021-09-28T15:22:14.750" v="105" actId="1076"/>
        <pc:sldMkLst>
          <pc:docMk/>
          <pc:sldMk cId="3353768255" sldId="291"/>
        </pc:sldMkLst>
        <pc:spChg chg="add mod">
          <ac:chgData name="kuber raj kunal" userId="ff53f78b27f9dcad" providerId="Windows Live" clId="Web-{9CC1C739-05A2-4E11-9313-A966D0B2486C}" dt="2021-09-28T15:21:43.437" v="99" actId="1076"/>
          <ac:spMkLst>
            <pc:docMk/>
            <pc:sldMk cId="3353768255" sldId="291"/>
            <ac:spMk id="6" creationId="{6FECC793-FA9E-4D95-9BE0-24B1565E367A}"/>
          </ac:spMkLst>
        </pc:spChg>
        <pc:spChg chg="add mod">
          <ac:chgData name="kuber raj kunal" userId="ff53f78b27f9dcad" providerId="Windows Live" clId="Web-{9CC1C739-05A2-4E11-9313-A966D0B2486C}" dt="2021-09-28T15:22:14.750" v="105" actId="1076"/>
          <ac:spMkLst>
            <pc:docMk/>
            <pc:sldMk cId="3353768255" sldId="291"/>
            <ac:spMk id="14" creationId="{2D8A7D58-7BCF-4793-B0B4-2C5DF5335D1E}"/>
          </ac:spMkLst>
        </pc:spChg>
        <pc:graphicFrameChg chg="del mod modGraphic">
          <ac:chgData name="kuber raj kunal" userId="ff53f78b27f9dcad" providerId="Windows Live" clId="Web-{9CC1C739-05A2-4E11-9313-A966D0B2486C}" dt="2021-09-28T15:21:20.687" v="87"/>
          <ac:graphicFrameMkLst>
            <pc:docMk/>
            <pc:sldMk cId="3353768255" sldId="291"/>
            <ac:graphicFrameMk id="2" creationId="{C6DF62A8-5A48-4B11-987E-C9526F78CBC9}"/>
          </ac:graphicFrameMkLst>
        </pc:graphicFrameChg>
      </pc:sldChg>
    </pc:docChg>
  </pc:docChgLst>
  <pc:docChgLst>
    <pc:chgData name="kuber raj kunal" userId="ff53f78b27f9dcad" providerId="Windows Live" clId="Web-{67289E40-90FE-453B-8172-A1806DE1B3D8}"/>
    <pc:docChg chg="modSld">
      <pc:chgData name="kuber raj kunal" userId="ff53f78b27f9dcad" providerId="Windows Live" clId="Web-{67289E40-90FE-453B-8172-A1806DE1B3D8}" dt="2021-09-29T05:17:53.803" v="4" actId="20577"/>
      <pc:docMkLst>
        <pc:docMk/>
      </pc:docMkLst>
      <pc:sldChg chg="modSp">
        <pc:chgData name="kuber raj kunal" userId="ff53f78b27f9dcad" providerId="Windows Live" clId="Web-{67289E40-90FE-453B-8172-A1806DE1B3D8}" dt="2021-09-29T05:17:53.803" v="4" actId="20577"/>
        <pc:sldMkLst>
          <pc:docMk/>
          <pc:sldMk cId="0" sldId="257"/>
        </pc:sldMkLst>
        <pc:spChg chg="mod">
          <ac:chgData name="kuber raj kunal" userId="ff53f78b27f9dcad" providerId="Windows Live" clId="Web-{67289E40-90FE-453B-8172-A1806DE1B3D8}" dt="2021-09-29T05:17:53.803" v="4" actId="20577"/>
          <ac:spMkLst>
            <pc:docMk/>
            <pc:sldMk cId="0" sldId="257"/>
            <ac:spMk id="12" creationId="{51EA90E5-FA98-4DCF-9F34-0FAF62A2A7D5}"/>
          </ac:spMkLst>
        </pc:spChg>
      </pc:sldChg>
      <pc:sldChg chg="modSp">
        <pc:chgData name="kuber raj kunal" userId="ff53f78b27f9dcad" providerId="Windows Live" clId="Web-{67289E40-90FE-453B-8172-A1806DE1B3D8}" dt="2021-09-29T05:16:01.457" v="3"/>
        <pc:sldMkLst>
          <pc:docMk/>
          <pc:sldMk cId="3353768255" sldId="291"/>
        </pc:sldMkLst>
        <pc:spChg chg="mod">
          <ac:chgData name="kuber raj kunal" userId="ff53f78b27f9dcad" providerId="Windows Live" clId="Web-{67289E40-90FE-453B-8172-A1806DE1B3D8}" dt="2021-09-29T05:16:01.457" v="3"/>
          <ac:spMkLst>
            <pc:docMk/>
            <pc:sldMk cId="3353768255" sldId="291"/>
            <ac:spMk id="6" creationId="{6FECC793-FA9E-4D95-9BE0-24B1565E367A}"/>
          </ac:spMkLst>
        </pc:sp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1BC2DF-18DC-40EE-A948-9D7181760D86}" type="datetimeFigureOut">
              <a:rPr lang="en-IN" smtClean="0"/>
              <a:pPr/>
              <a:t>29-09-2021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742D91-5C25-4FC6-A358-46D67FD32CE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37374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39037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573175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1798B0-CF66-4BAD-AFA3-A1C82F7806F7}" type="slidenum">
              <a:rPr lang="en-IN" smtClean="0"/>
              <a:pPr/>
              <a:t>11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014109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779367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164114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70193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9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3" name="Google Shape;23;p1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05549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29"/>
            <a:ext cx="12192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718277" y="1152760"/>
            <a:ext cx="8763000" cy="3047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Clr>
                <a:srgbClr val="000000"/>
              </a:buClr>
              <a:buSzPts val="3100"/>
            </a:pPr>
            <a:r>
              <a:rPr lang="en-US" sz="3200" b="1" dirty="0">
                <a:solidFill>
                  <a:srgbClr val="FF0000"/>
                </a:solidFill>
              </a:rPr>
              <a:t>INTRODUCTION TO DATABASE CONCEPT</a:t>
            </a:r>
          </a:p>
          <a:p>
            <a:pPr lvl="0" algn="ctr">
              <a:buClr>
                <a:srgbClr val="000000"/>
              </a:buClr>
              <a:buSzPts val="3100"/>
            </a:pPr>
            <a:r>
              <a:rPr lang="en-US" sz="25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PERIOD-1</a:t>
            </a:r>
            <a:endParaRPr sz="25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4597692" y="2907754"/>
            <a:ext cx="4764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SUBJECT: COMPUTER SCIENCE</a:t>
            </a:r>
            <a:endParaRPr sz="1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CHAPTER NUMBER: 1</a:t>
            </a:r>
            <a:endParaRPr sz="1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CHAPTER NAME: DATABASE CONCEPT</a:t>
            </a:r>
            <a:endParaRPr sz="1800" b="1" dirty="0"/>
          </a:p>
        </p:txBody>
      </p:sp>
      <p:pic>
        <p:nvPicPr>
          <p:cNvPr id="3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8FD6BCFE-6694-458C-9448-806887CF5AD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35"/>
          <a:stretch/>
        </p:blipFill>
        <p:spPr bwMode="auto">
          <a:xfrm>
            <a:off x="10807460" y="-5750"/>
            <a:ext cx="1384300" cy="84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6872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9FE7F88F-D229-4821-9AA0-CE2B20468E3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190"/>
          <a:stretch/>
        </p:blipFill>
        <p:spPr bwMode="auto">
          <a:xfrm>
            <a:off x="2459966" y="1719532"/>
            <a:ext cx="6705600" cy="424259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5" name="Title 3">
            <a:extLst>
              <a:ext uri="{FF2B5EF4-FFF2-40B4-BE49-F238E27FC236}">
                <a16:creationId xmlns:a16="http://schemas.microsoft.com/office/drawing/2014/main" xmlns="" id="{5B3C6686-1F79-4F15-B87E-7DFABCDBE57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81487" y="411998"/>
            <a:ext cx="5410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>
                <a:solidFill>
                  <a:srgbClr val="FF0000"/>
                </a:solidFill>
              </a:rPr>
              <a:t>How it works?</a:t>
            </a:r>
            <a:endParaRPr lang="en-IN" sz="3200" b="1" dirty="0">
              <a:solidFill>
                <a:srgbClr val="FF0000"/>
              </a:solidFill>
            </a:endParaRPr>
          </a:p>
        </p:txBody>
      </p:sp>
      <p:pic>
        <p:nvPicPr>
          <p:cNvPr id="2" name="Picture 1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6AE6EF02-7A4F-42F4-B1C4-7613863F622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35"/>
          <a:stretch/>
        </p:blipFill>
        <p:spPr bwMode="auto">
          <a:xfrm>
            <a:off x="10807460" y="-5750"/>
            <a:ext cx="1384300" cy="84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0957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8792" y="156943"/>
            <a:ext cx="9144000" cy="614443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200000"/>
              </a:lnSpc>
            </a:pPr>
            <a:r>
              <a:rPr lang="en-IN" sz="3200" b="1" dirty="0">
                <a:solidFill>
                  <a:srgbClr val="FF0000"/>
                </a:solidFill>
                <a:latin typeface="+mj-lt"/>
              </a:rPr>
              <a:t>     Some Popular DBMS Software</a:t>
            </a:r>
          </a:p>
          <a:p>
            <a:pPr marL="2286000" lvl="4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IN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MySQL</a:t>
            </a:r>
          </a:p>
          <a:p>
            <a:pPr marL="2286000" lvl="4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IN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Microsoft Access</a:t>
            </a:r>
          </a:p>
          <a:p>
            <a:pPr marL="2286000" lvl="4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IN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Oracle</a:t>
            </a:r>
          </a:p>
          <a:p>
            <a:pPr marL="2286000" lvl="4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IN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dBase</a:t>
            </a:r>
          </a:p>
          <a:p>
            <a:pPr marL="2286000" lvl="4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IN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FoxPro</a:t>
            </a:r>
          </a:p>
          <a:p>
            <a:pPr marL="2286000" lvl="4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IN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SQLite</a:t>
            </a:r>
          </a:p>
          <a:p>
            <a:pPr marL="2286000" lvl="4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IN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IBM DB2</a:t>
            </a:r>
          </a:p>
          <a:p>
            <a:pPr marL="2286000" lvl="4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IN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LibreOffice Base</a:t>
            </a:r>
          </a:p>
          <a:p>
            <a:pPr marL="2286000" lvl="4" indent="-457200">
              <a:lnSpc>
                <a:spcPct val="200000"/>
              </a:lnSpc>
              <a:buFont typeface="Arial" pitchFamily="34" charset="0"/>
              <a:buChar char="•"/>
            </a:pPr>
            <a:r>
              <a:rPr lang="en-IN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MariaDB</a:t>
            </a:r>
          </a:p>
        </p:txBody>
      </p:sp>
      <p:pic>
        <p:nvPicPr>
          <p:cNvPr id="2" name="Picture 1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91861582-384E-450C-9155-BA1ABB9A221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35"/>
          <a:stretch/>
        </p:blipFill>
        <p:spPr bwMode="auto">
          <a:xfrm>
            <a:off x="10807460" y="-5750"/>
            <a:ext cx="1384300" cy="84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6940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4"/>
          <p:cNvSpPr txBox="1">
            <a:spLocks noGrp="1"/>
          </p:cNvSpPr>
          <p:nvPr>
            <p:ph type="title"/>
          </p:nvPr>
        </p:nvSpPr>
        <p:spPr>
          <a:xfrm>
            <a:off x="582283" y="576532"/>
            <a:ext cx="4343400" cy="8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200"/>
              <a:buFont typeface="Calibri"/>
              <a:buNone/>
            </a:pPr>
            <a:r>
              <a:rPr lang="en-US" sz="3200" b="1" cap="none" dirty="0">
                <a:solidFill>
                  <a:srgbClr val="FF0000"/>
                </a:solidFill>
              </a:rPr>
              <a:t>Session Review:</a:t>
            </a:r>
            <a:endParaRPr sz="3200" b="1" cap="none" dirty="0">
              <a:solidFill>
                <a:srgbClr val="FF0000"/>
              </a:solidFill>
            </a:endParaRPr>
          </a:p>
        </p:txBody>
      </p:sp>
      <p:sp>
        <p:nvSpPr>
          <p:cNvPr id="189" name="Google Shape;189;p14"/>
          <p:cNvSpPr txBox="1">
            <a:spLocks noGrp="1"/>
          </p:cNvSpPr>
          <p:nvPr>
            <p:ph type="body" idx="1"/>
          </p:nvPr>
        </p:nvSpPr>
        <p:spPr>
          <a:xfrm>
            <a:off x="1905000" y="1600200"/>
            <a:ext cx="6553200" cy="38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572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Concept of data</a:t>
            </a:r>
          </a:p>
          <a:p>
            <a:pPr marL="457200" lvl="0" indent="-4572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What is database</a:t>
            </a:r>
          </a:p>
          <a:p>
            <a:pPr marL="457200" lvl="0" indent="-4572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What is database system</a:t>
            </a:r>
          </a:p>
          <a:p>
            <a:pPr marL="457200" lvl="0" indent="-4572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DBMS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</p:txBody>
      </p:sp>
      <p:pic>
        <p:nvPicPr>
          <p:cNvPr id="2" name="Picture 1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FAFC0823-2B90-4F8A-9437-70D1B90C4D7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35"/>
          <a:stretch/>
        </p:blipFill>
        <p:spPr bwMode="auto">
          <a:xfrm>
            <a:off x="10807460" y="-5750"/>
            <a:ext cx="1384300" cy="84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4"/>
          <p:cNvSpPr txBox="1">
            <a:spLocks noGrp="1"/>
          </p:cNvSpPr>
          <p:nvPr>
            <p:ph type="title"/>
          </p:nvPr>
        </p:nvSpPr>
        <p:spPr>
          <a:xfrm>
            <a:off x="481642" y="576532"/>
            <a:ext cx="4343400" cy="8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200"/>
              <a:buFont typeface="Calibri"/>
              <a:buNone/>
            </a:pPr>
            <a:r>
              <a:rPr lang="en-US" sz="3200" b="1" cap="none" dirty="0">
                <a:solidFill>
                  <a:srgbClr val="FF0000"/>
                </a:solidFill>
              </a:rPr>
              <a:t>Assignments: </a:t>
            </a:r>
            <a:endParaRPr sz="3200" b="1" cap="none" dirty="0">
              <a:solidFill>
                <a:srgbClr val="FF0000"/>
              </a:solidFill>
            </a:endParaRPr>
          </a:p>
        </p:txBody>
      </p:sp>
      <p:sp>
        <p:nvSpPr>
          <p:cNvPr id="189" name="Google Shape;189;p14"/>
          <p:cNvSpPr txBox="1">
            <a:spLocks noGrp="1"/>
          </p:cNvSpPr>
          <p:nvPr>
            <p:ph type="body" idx="1"/>
          </p:nvPr>
        </p:nvSpPr>
        <p:spPr>
          <a:xfrm>
            <a:off x="1905000" y="1600200"/>
            <a:ext cx="8610600" cy="38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572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What is data? Give some examples.</a:t>
            </a:r>
          </a:p>
          <a:p>
            <a:pPr marL="457200" lvl="0" indent="-4572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What is database? Name some commonly used databases.</a:t>
            </a:r>
          </a:p>
          <a:p>
            <a:pPr marL="457200" lvl="0" indent="-4572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What is database system?</a:t>
            </a:r>
          </a:p>
          <a:p>
            <a:pPr marL="457200" lvl="0" indent="-4572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What is DBMS? </a:t>
            </a:r>
          </a:p>
          <a:p>
            <a:pPr marL="457200" lvl="0" indent="-4572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Name some popular DBMS software.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</p:txBody>
      </p:sp>
      <p:pic>
        <p:nvPicPr>
          <p:cNvPr id="2" name="Picture 1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B25B01A1-12AF-4E09-8E7D-E44A35013DB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35"/>
          <a:stretch/>
        </p:blipFill>
        <p:spPr bwMode="auto">
          <a:xfrm>
            <a:off x="10807460" y="-5750"/>
            <a:ext cx="1384300" cy="84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3736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2145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FBBE0555-AB90-406E-8AA6-B7ED5DF5460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35"/>
          <a:stretch/>
        </p:blipFill>
        <p:spPr bwMode="auto">
          <a:xfrm>
            <a:off x="10807460" y="-5750"/>
            <a:ext cx="1384300" cy="84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35"/>
          <a:stretch/>
        </p:blipFill>
        <p:spPr bwMode="auto">
          <a:xfrm>
            <a:off x="10807460" y="-5750"/>
            <a:ext cx="1384300" cy="84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51EA90E5-FA98-4DCF-9F34-0FAF62A2A7D5}"/>
              </a:ext>
            </a:extLst>
          </p:cNvPr>
          <p:cNvSpPr txBox="1"/>
          <p:nvPr/>
        </p:nvSpPr>
        <p:spPr>
          <a:xfrm>
            <a:off x="986288" y="785004"/>
            <a:ext cx="3620218" cy="5847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>
                <a:solidFill>
                  <a:srgbClr val="FF0000"/>
                </a:solidFill>
              </a:rPr>
              <a:t>Learning Outcomes:</a:t>
            </a:r>
            <a:endParaRPr lang="en-US" sz="3200" b="1">
              <a:solidFill>
                <a:srgbClr val="FF0000"/>
              </a:solidFill>
              <a:cs typeface="Calibri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27A7530E-EEA8-4C11-882E-1C4AFC804E29}"/>
              </a:ext>
            </a:extLst>
          </p:cNvPr>
          <p:cNvSpPr txBox="1"/>
          <p:nvPr/>
        </p:nvSpPr>
        <p:spPr>
          <a:xfrm>
            <a:off x="1416710" y="1531728"/>
            <a:ext cx="10470490" cy="36822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742950" lvl="1" indent="-28575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ea typeface="+mn-lt"/>
                <a:cs typeface="+mn-lt"/>
              </a:rPr>
              <a:t>Student will be familiarized with the concepts of database.</a:t>
            </a:r>
            <a:endParaRPr lang="en-US" dirty="0"/>
          </a:p>
          <a:p>
            <a:pPr marL="742950" lvl="1" indent="-28575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ea typeface="+mn-lt"/>
                <a:cs typeface="+mn-lt"/>
              </a:rPr>
              <a:t>They will know about the purpose of using a database system.</a:t>
            </a:r>
          </a:p>
          <a:p>
            <a:pPr marL="742950" lvl="1" indent="-28575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ea typeface="+mn-lt"/>
                <a:cs typeface="+mn-lt"/>
              </a:rPr>
              <a:t>Will be more focused about DBMS.</a:t>
            </a:r>
          </a:p>
          <a:p>
            <a:pPr marL="742950" lvl="1" indent="-28575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ea typeface="+mn-lt"/>
                <a:cs typeface="+mn-lt"/>
              </a:rPr>
              <a:t>Will know about some commonly used DBMS.</a:t>
            </a:r>
          </a:p>
          <a:p>
            <a:pPr algn="l">
              <a:lnSpc>
                <a:spcPct val="200000"/>
              </a:lnSpc>
            </a:pPr>
            <a:endParaRPr lang="en-US" sz="2400" dirty="0"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8" name="Picture 207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6F1554E6-2FE4-424C-B4D7-9A4A03D6339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35"/>
          <a:stretch/>
        </p:blipFill>
        <p:spPr bwMode="auto">
          <a:xfrm>
            <a:off x="10807460" y="-5750"/>
            <a:ext cx="1384300" cy="84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6FECC793-FA9E-4D95-9BE0-24B1565E367A}"/>
              </a:ext>
            </a:extLst>
          </p:cNvPr>
          <p:cNvSpPr txBox="1"/>
          <p:nvPr/>
        </p:nvSpPr>
        <p:spPr>
          <a:xfrm>
            <a:off x="1000664" y="1316966"/>
            <a:ext cx="2743200" cy="5847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  <a:cs typeface="Calibri"/>
              </a:rPr>
              <a:t>Subtopics: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2D8A7D58-7BCF-4793-B0B4-2C5DF5335D1E}"/>
              </a:ext>
            </a:extLst>
          </p:cNvPr>
          <p:cNvSpPr txBox="1"/>
          <p:nvPr/>
        </p:nvSpPr>
        <p:spPr>
          <a:xfrm>
            <a:off x="1661124" y="2078069"/>
            <a:ext cx="4152181" cy="22510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742950" lvl="1" indent="-285750">
              <a:lnSpc>
                <a:spcPct val="150000"/>
              </a:lnSpc>
              <a:buFont typeface="Arial"/>
              <a:buChar char="•"/>
            </a:pPr>
            <a:r>
              <a:rPr lang="en-US" sz="2400" dirty="0">
                <a:ea typeface="+mn-lt"/>
                <a:cs typeface="+mn-lt"/>
              </a:rPr>
              <a:t>Data</a:t>
            </a:r>
            <a:endParaRPr lang="en-US"/>
          </a:p>
          <a:p>
            <a:pPr marL="742950" lvl="1" indent="-285750">
              <a:lnSpc>
                <a:spcPct val="150000"/>
              </a:lnSpc>
              <a:buFont typeface="Arial"/>
              <a:buChar char="•"/>
            </a:pPr>
            <a:r>
              <a:rPr lang="en-US" sz="2400" dirty="0">
                <a:ea typeface="+mn-lt"/>
                <a:cs typeface="+mn-lt"/>
              </a:rPr>
              <a:t>Database</a:t>
            </a:r>
          </a:p>
          <a:p>
            <a:pPr marL="742950" lvl="1" indent="-285750">
              <a:lnSpc>
                <a:spcPct val="150000"/>
              </a:lnSpc>
              <a:buFont typeface="Arial"/>
              <a:buChar char="•"/>
            </a:pPr>
            <a:r>
              <a:rPr lang="en-US" sz="2400" dirty="0">
                <a:ea typeface="+mn-lt"/>
                <a:cs typeface="+mn-lt"/>
              </a:rPr>
              <a:t>Database System</a:t>
            </a:r>
          </a:p>
          <a:p>
            <a:pPr marL="742950" lvl="1" indent="-285750">
              <a:lnSpc>
                <a:spcPct val="150000"/>
              </a:lnSpc>
              <a:buFont typeface="Arial"/>
              <a:buChar char="•"/>
            </a:pPr>
            <a:r>
              <a:rPr lang="en-US" sz="2400" dirty="0">
                <a:ea typeface="+mn-lt"/>
                <a:cs typeface="+mn-lt"/>
              </a:rPr>
              <a:t>DBMS</a:t>
            </a:r>
          </a:p>
        </p:txBody>
      </p:sp>
    </p:spTree>
    <p:extLst>
      <p:ext uri="{BB962C8B-B14F-4D97-AF65-F5344CB8AC3E}">
        <p14:creationId xmlns:p14="http://schemas.microsoft.com/office/powerpoint/2010/main" val="3353768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31962" y="253041"/>
            <a:ext cx="9072114" cy="636341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  <a:latin typeface="+mj-lt"/>
              </a:rPr>
              <a:t>     What is data?</a:t>
            </a:r>
          </a:p>
          <a:p>
            <a:pPr lvl="3">
              <a:lnSpc>
                <a:spcPct val="150000"/>
              </a:lnSpc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Data means fact and figures.</a:t>
            </a:r>
          </a:p>
          <a:p>
            <a:pPr lvl="3">
              <a:lnSpc>
                <a:spcPct val="150000"/>
              </a:lnSpc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These data can be recorded.</a:t>
            </a:r>
          </a:p>
          <a:p>
            <a:pPr lvl="3">
              <a:lnSpc>
                <a:spcPct val="150000"/>
              </a:lnSpc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They can be the quantities, characters, or symbols.</a:t>
            </a:r>
          </a:p>
          <a:p>
            <a:pPr marL="0" indent="0">
              <a:buNone/>
            </a:pPr>
            <a:endParaRPr lang="en-US" sz="28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  <a:latin typeface="+mj-lt"/>
              </a:rPr>
              <a:t>     Examples:</a:t>
            </a:r>
          </a:p>
          <a:p>
            <a:pPr lvl="3">
              <a:lnSpc>
                <a:spcPct val="150000"/>
              </a:lnSpc>
              <a:buChar char="•"/>
            </a:pPr>
            <a:r>
              <a:rPr lang="nb-NO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Joe,Smith, 1234,Circle,</a:t>
            </a:r>
          </a:p>
          <a:p>
            <a:pPr lvl="3">
              <a:lnSpc>
                <a:spcPct val="150000"/>
              </a:lnSpc>
              <a:buChar char="•"/>
            </a:pPr>
            <a:r>
              <a:rPr lang="nb-NO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SLC,UT, &amp;, ####,  A,mmm</a:t>
            </a:r>
          </a:p>
          <a:p>
            <a:pPr lvl="3">
              <a:lnSpc>
                <a:spcPct val="150000"/>
              </a:lnSpc>
              <a:buChar char="•"/>
            </a:pPr>
            <a:r>
              <a:rPr lang="nb-NO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8404,8015</a:t>
            </a:r>
          </a:p>
          <a:p>
            <a:pPr lvl="3">
              <a:lnSpc>
                <a:spcPct val="150000"/>
              </a:lnSpc>
              <a:buChar char="•"/>
            </a:pPr>
            <a:r>
              <a:rPr lang="nb-NO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553211014</a:t>
            </a:r>
          </a:p>
          <a:p>
            <a:pPr lvl="3">
              <a:lnSpc>
                <a:spcPct val="150000"/>
              </a:lnSpc>
              <a:buChar char="•"/>
            </a:pPr>
            <a:r>
              <a:rPr lang="nb-NO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1100100010000001101000000101</a:t>
            </a:r>
          </a:p>
          <a:p>
            <a:pPr marL="2286000" lvl="5" indent="0">
              <a:buNone/>
            </a:pPr>
            <a:endParaRPr lang="en-US" sz="28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IN" sz="2800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IN" sz="2800" b="1" dirty="0">
              <a:solidFill>
                <a:srgbClr val="002060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35"/>
          <a:stretch/>
        </p:blipFill>
        <p:spPr bwMode="auto">
          <a:xfrm>
            <a:off x="10807460" y="-5750"/>
            <a:ext cx="1384300" cy="84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2232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415B86D-7767-41A2-8682-7758980793FB}"/>
              </a:ext>
            </a:extLst>
          </p:cNvPr>
          <p:cNvSpPr txBox="1"/>
          <p:nvPr/>
        </p:nvSpPr>
        <p:spPr>
          <a:xfrm>
            <a:off x="530640" y="415507"/>
            <a:ext cx="10008078" cy="595239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b="1" dirty="0">
                <a:solidFill>
                  <a:srgbClr val="FF0000"/>
                </a:solidFill>
                <a:latin typeface="+mj-lt"/>
              </a:rPr>
              <a:t>    What is database:</a:t>
            </a:r>
          </a:p>
          <a:p>
            <a:pPr marL="1771650" marR="0" lvl="3" indent="-4572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Database is an organized collection of data.</a:t>
            </a:r>
          </a:p>
          <a:p>
            <a:pPr marL="1771650" marR="0" lvl="3" indent="-4572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Collection of related data items stored in one place.</a:t>
            </a:r>
          </a:p>
          <a:p>
            <a:pPr marL="1771650" marR="0" lvl="3" indent="-4572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They are the logical collection of relevant data.</a:t>
            </a:r>
          </a:p>
          <a:p>
            <a:pPr marL="1771650" marR="0" lvl="3" indent="-4572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Organized collection of logically related data is called database.</a:t>
            </a:r>
          </a:p>
          <a:p>
            <a:pPr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FF0000"/>
                </a:solidFill>
              </a:rPr>
              <a:t>    </a:t>
            </a:r>
          </a:p>
          <a:p>
            <a:pPr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FF0000"/>
                </a:solidFill>
                <a:latin typeface="+mj-lt"/>
              </a:rPr>
              <a:t>    Example:</a:t>
            </a:r>
          </a:p>
          <a:p>
            <a:pPr marL="1771650" lvl="3" indent="-4572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School database</a:t>
            </a:r>
          </a:p>
          <a:p>
            <a:pPr marL="1771650" lvl="3" indent="-4572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Customer database</a:t>
            </a:r>
          </a:p>
          <a:p>
            <a:pPr marL="1771650" lvl="3" indent="-4572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Employee database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35"/>
          <a:stretch/>
        </p:blipFill>
        <p:spPr bwMode="auto">
          <a:xfrm>
            <a:off x="10807460" y="-5750"/>
            <a:ext cx="1384300" cy="84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367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C3F645E2-4627-4CBB-A46B-2FF8DF179BFF}"/>
              </a:ext>
            </a:extLst>
          </p:cNvPr>
          <p:cNvSpPr txBox="1"/>
          <p:nvPr/>
        </p:nvSpPr>
        <p:spPr>
          <a:xfrm>
            <a:off x="382438" y="516147"/>
            <a:ext cx="9721969" cy="577202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FF0000"/>
                </a:solidFill>
                <a:latin typeface="+mj-lt"/>
              </a:rPr>
              <a:t>    School  Database:</a:t>
            </a:r>
          </a:p>
          <a:p>
            <a:pPr marL="0" indent="0">
              <a:buNone/>
            </a:pPr>
            <a:endParaRPr lang="en-US" sz="2400" b="1" u="sng" dirty="0"/>
          </a:p>
          <a:p>
            <a:pPr marL="1771650" lvl="3" indent="-4572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The database is organized as five files:</a:t>
            </a:r>
          </a:p>
          <a:p>
            <a:pPr marL="1771650" lvl="3" indent="-4572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The STUDENT file stores data of each student</a:t>
            </a:r>
          </a:p>
          <a:p>
            <a:pPr marL="1771650" lvl="3" indent="-4572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The COURSE file stores  data about each course.</a:t>
            </a:r>
          </a:p>
          <a:p>
            <a:pPr marL="1771650" lvl="3" indent="-4572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The SECTION stores the information about sections in a particular course.</a:t>
            </a:r>
          </a:p>
          <a:p>
            <a:pPr marL="1771650" lvl="3" indent="-4572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The GRADE file stores the grades which students receive in the various sections</a:t>
            </a:r>
          </a:p>
          <a:p>
            <a:pPr marL="1771650" lvl="3" indent="-4572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The TUTOR file contains information about each teachers.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35"/>
          <a:stretch/>
        </p:blipFill>
        <p:spPr bwMode="auto">
          <a:xfrm>
            <a:off x="10807461" y="-5750"/>
            <a:ext cx="1384300" cy="84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59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-71887" y="152400"/>
            <a:ext cx="9144000" cy="1687902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endParaRPr lang="en-US" sz="1400" b="1" dirty="0">
              <a:solidFill>
                <a:srgbClr val="00206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solidFill>
                  <a:srgbClr val="FF0000"/>
                </a:solidFill>
                <a:latin typeface="+mj-lt"/>
              </a:rPr>
              <a:t>      What is Database System?</a:t>
            </a:r>
          </a:p>
          <a:p>
            <a:pPr marL="0" indent="0">
              <a:lnSpc>
                <a:spcPct val="150000"/>
              </a:lnSpc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800" b="1" dirty="0">
              <a:solidFill>
                <a:srgbClr val="FF000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endParaRPr lang="en-IN" sz="1800" b="1" dirty="0">
              <a:solidFill>
                <a:srgbClr val="FF00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219200" y="2133600"/>
            <a:ext cx="10515600" cy="35814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57250" lvl="1" indent="-45720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Database System is basically a computer based record keeping system.</a:t>
            </a:r>
          </a:p>
          <a:p>
            <a:pPr marL="857250" lvl="1" indent="-457200">
              <a:lnSpc>
                <a:spcPct val="150000"/>
              </a:lnSpc>
              <a:buFont typeface="Arial" pitchFamily="34" charset="0"/>
              <a:buChar char="•"/>
              <a:defRPr/>
            </a:pP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pPr marL="857250" lvl="1" indent="-45720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This database system needs a software to be created and manipulated.</a:t>
            </a:r>
          </a:p>
          <a:p>
            <a:endParaRPr lang="en-IN" sz="2800" dirty="0"/>
          </a:p>
        </p:txBody>
      </p:sp>
      <p:pic>
        <p:nvPicPr>
          <p:cNvPr id="2" name="Picture 1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CCDDCF29-E872-4335-B21F-6FAC4496158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35"/>
          <a:stretch/>
        </p:blipFill>
        <p:spPr bwMode="auto">
          <a:xfrm>
            <a:off x="10807460" y="-5750"/>
            <a:ext cx="1384300" cy="84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8862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8206" y="286110"/>
            <a:ext cx="8229600" cy="563562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  <a:spcBef>
                <a:spcPct val="20000"/>
              </a:spcBef>
            </a:pPr>
            <a:r>
              <a:rPr lang="en-US" sz="3200" b="1" dirty="0">
                <a:solidFill>
                  <a:srgbClr val="FF0000"/>
                </a:solidFill>
                <a:ea typeface="+mn-ea"/>
                <a:cs typeface="+mn-cs"/>
              </a:rPr>
              <a:t>Some commonly used database applications:</a:t>
            </a:r>
            <a:endParaRPr lang="en-IN" sz="3200" b="1" dirty="0">
              <a:solidFill>
                <a:srgbClr val="FF0000"/>
              </a:solidFill>
              <a:ea typeface="+mn-ea"/>
              <a:cs typeface="+mn-cs"/>
            </a:endParaRPr>
          </a:p>
        </p:txBody>
      </p:sp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xmlns="" id="{94E5A96A-3992-4E15-B97C-B044BE78B1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6949353"/>
              </p:ext>
            </p:extLst>
          </p:nvPr>
        </p:nvGraphicFramePr>
        <p:xfrm>
          <a:off x="1351471" y="1121434"/>
          <a:ext cx="8973764" cy="52727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8770">
                  <a:extLst>
                    <a:ext uri="{9D8B030D-6E8A-4147-A177-3AD203B41FA5}">
                      <a16:colId xmlns:a16="http://schemas.microsoft.com/office/drawing/2014/main" xmlns="" val="527341954"/>
                    </a:ext>
                  </a:extLst>
                </a:gridCol>
                <a:gridCol w="5674994">
                  <a:extLst>
                    <a:ext uri="{9D8B030D-6E8A-4147-A177-3AD203B41FA5}">
                      <a16:colId xmlns:a16="http://schemas.microsoft.com/office/drawing/2014/main" xmlns="" val="2226288095"/>
                    </a:ext>
                  </a:extLst>
                </a:gridCol>
              </a:tblGrid>
              <a:tr h="589959">
                <a:tc>
                  <a:txBody>
                    <a:bodyPr/>
                    <a:lstStyle/>
                    <a:p>
                      <a:pPr marL="400050" lvl="1" indent="0" algn="ctr" rtl="0">
                        <a:lnSpc>
                          <a:spcPct val="150000"/>
                        </a:lnSpc>
                        <a:spcBef>
                          <a:spcPct val="20000"/>
                        </a:spcBef>
                        <a:buFont typeface="Arial" pitchFamily="34" charset="0"/>
                        <a:buNone/>
                      </a:pPr>
                      <a:r>
                        <a:rPr lang="en-IN" sz="2400" kern="1200" dirty="0">
                          <a:solidFill>
                            <a:schemeClr val="tx1"/>
                          </a:solidFill>
                        </a:rPr>
                        <a:t>Sector</a:t>
                      </a:r>
                      <a:endParaRPr lang="en-US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00050" lvl="1" indent="0" algn="ctr" rtl="0">
                        <a:lnSpc>
                          <a:spcPct val="150000"/>
                        </a:lnSpc>
                        <a:spcBef>
                          <a:spcPct val="20000"/>
                        </a:spcBef>
                        <a:buFont typeface="Arial" pitchFamily="34" charset="0"/>
                        <a:buNone/>
                      </a:pPr>
                      <a:r>
                        <a:rPr lang="en-IN" sz="2400" kern="1200" dirty="0">
                          <a:solidFill>
                            <a:schemeClr val="tx1"/>
                          </a:solidFill>
                        </a:rPr>
                        <a:t>Use of DBMS</a:t>
                      </a:r>
                      <a:endParaRPr lang="en-US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38154363"/>
                  </a:ext>
                </a:extLst>
              </a:tr>
              <a:tr h="934528">
                <a:tc>
                  <a:txBody>
                    <a:bodyPr/>
                    <a:lstStyle/>
                    <a:p>
                      <a:pPr marL="400050" lvl="1" indent="0" algn="ctr" rtl="0">
                        <a:lnSpc>
                          <a:spcPct val="150000"/>
                        </a:lnSpc>
                        <a:spcBef>
                          <a:spcPct val="20000"/>
                        </a:spcBef>
                        <a:buFont typeface="Arial" pitchFamily="34" charset="0"/>
                        <a:buNone/>
                      </a:pPr>
                      <a:r>
                        <a:rPr lang="en-IN" sz="1800" b="0" kern="1200" dirty="0"/>
                        <a:t>Banking</a:t>
                      </a:r>
                      <a:endParaRPr lang="en-US" sz="18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00050" lvl="1" indent="0" algn="l" rtl="0">
                        <a:lnSpc>
                          <a:spcPct val="150000"/>
                        </a:lnSpc>
                        <a:spcBef>
                          <a:spcPct val="20000"/>
                        </a:spcBef>
                        <a:buFont typeface="Arial" pitchFamily="34" charset="0"/>
                        <a:buNone/>
                      </a:pPr>
                      <a:r>
                        <a:rPr lang="en-IN" sz="1800" b="0" kern="1200" dirty="0"/>
                        <a:t>For customer information, account activities, payments, deposits, loans, etc.</a:t>
                      </a:r>
                      <a:endParaRPr lang="en-US" sz="1800" b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22836084"/>
                  </a:ext>
                </a:extLst>
              </a:tr>
              <a:tr h="517584">
                <a:tc>
                  <a:txBody>
                    <a:bodyPr/>
                    <a:lstStyle/>
                    <a:p>
                      <a:pPr marL="400050" lvl="1" indent="0" algn="ctr" rtl="0">
                        <a:lnSpc>
                          <a:spcPct val="150000"/>
                        </a:lnSpc>
                        <a:spcBef>
                          <a:spcPct val="20000"/>
                        </a:spcBef>
                        <a:buFont typeface="Arial" pitchFamily="34" charset="0"/>
                        <a:buNone/>
                      </a:pPr>
                      <a:r>
                        <a:rPr lang="en-IN" sz="1800" b="0" kern="1200" dirty="0"/>
                        <a:t>Airlines</a:t>
                      </a:r>
                      <a:endParaRPr lang="en-US" sz="18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00050" lvl="1" indent="0" algn="l" rtl="0">
                        <a:lnSpc>
                          <a:spcPct val="150000"/>
                        </a:lnSpc>
                        <a:spcBef>
                          <a:spcPct val="20000"/>
                        </a:spcBef>
                        <a:buFont typeface="Arial" pitchFamily="34" charset="0"/>
                        <a:buNone/>
                      </a:pPr>
                      <a:r>
                        <a:rPr lang="en-US" sz="1800" b="0" kern="1200" dirty="0"/>
                        <a:t>For reservations and schedule information.</a:t>
                      </a:r>
                      <a:endParaRPr lang="en-US" sz="1800" b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15740161"/>
                  </a:ext>
                </a:extLst>
              </a:tr>
              <a:tr h="934528">
                <a:tc>
                  <a:txBody>
                    <a:bodyPr/>
                    <a:lstStyle/>
                    <a:p>
                      <a:pPr marL="400050" lvl="1" indent="0" algn="ctr" rtl="0">
                        <a:lnSpc>
                          <a:spcPct val="150000"/>
                        </a:lnSpc>
                        <a:spcBef>
                          <a:spcPct val="20000"/>
                        </a:spcBef>
                        <a:buFont typeface="Arial" pitchFamily="34" charset="0"/>
                        <a:buNone/>
                      </a:pPr>
                      <a:r>
                        <a:rPr lang="en-IN" sz="1800" b="0" kern="1200" dirty="0"/>
                        <a:t>Universities</a:t>
                      </a:r>
                      <a:endParaRPr lang="en-US" sz="18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00050" lvl="1" indent="0" algn="l" rtl="0">
                        <a:lnSpc>
                          <a:spcPct val="150000"/>
                        </a:lnSpc>
                        <a:spcBef>
                          <a:spcPct val="20000"/>
                        </a:spcBef>
                        <a:buFont typeface="Arial" pitchFamily="34" charset="0"/>
                        <a:buNone/>
                      </a:pPr>
                      <a:r>
                        <a:rPr lang="en-US" sz="1800" b="0" kern="1200" dirty="0"/>
                        <a:t>For student information, course registrations, colleges and grades.</a:t>
                      </a:r>
                      <a:endParaRPr lang="en-US" sz="1800" b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77306488"/>
                  </a:ext>
                </a:extLst>
              </a:tr>
              <a:tr h="920150">
                <a:tc>
                  <a:txBody>
                    <a:bodyPr/>
                    <a:lstStyle/>
                    <a:p>
                      <a:pPr marL="400050" lvl="1" indent="0" algn="ctr" rtl="0">
                        <a:lnSpc>
                          <a:spcPct val="150000"/>
                        </a:lnSpc>
                        <a:spcBef>
                          <a:spcPct val="20000"/>
                        </a:spcBef>
                        <a:buFont typeface="Arial" pitchFamily="34" charset="0"/>
                        <a:buNone/>
                      </a:pPr>
                      <a:r>
                        <a:rPr lang="en-IN" sz="1800" b="0" kern="1200" dirty="0"/>
                        <a:t>Telecommunication</a:t>
                      </a:r>
                      <a:endParaRPr lang="en-US" sz="18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00050" lvl="1" indent="0" algn="l" rtl="0">
                        <a:lnSpc>
                          <a:spcPct val="150000"/>
                        </a:lnSpc>
                        <a:spcBef>
                          <a:spcPct val="20000"/>
                        </a:spcBef>
                        <a:buFont typeface="Arial" pitchFamily="34" charset="0"/>
                        <a:buNone/>
                      </a:pPr>
                      <a:r>
                        <a:rPr lang="en-US" sz="1800" b="0" kern="1200" dirty="0"/>
                        <a:t>It helps to keep call records, monthly bills, maintaining balances, etc.</a:t>
                      </a:r>
                      <a:endParaRPr lang="en-US" sz="1800" b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39330490"/>
                  </a:ext>
                </a:extLst>
              </a:tr>
              <a:tr h="1246959">
                <a:tc>
                  <a:txBody>
                    <a:bodyPr/>
                    <a:lstStyle/>
                    <a:p>
                      <a:pPr marL="400050" lvl="1" indent="0" algn="ctr" rtl="0">
                        <a:lnSpc>
                          <a:spcPct val="150000"/>
                        </a:lnSpc>
                        <a:spcBef>
                          <a:spcPct val="20000"/>
                        </a:spcBef>
                        <a:buFont typeface="Arial" pitchFamily="34" charset="0"/>
                        <a:buNone/>
                      </a:pPr>
                      <a:r>
                        <a:rPr lang="en-IN" sz="1800" b="0" kern="1200" dirty="0"/>
                        <a:t>Finance</a:t>
                      </a:r>
                      <a:endParaRPr lang="en-US" sz="18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00050" lvl="1" indent="0" algn="l" rtl="0">
                        <a:lnSpc>
                          <a:spcPct val="150000"/>
                        </a:lnSpc>
                        <a:spcBef>
                          <a:spcPct val="20000"/>
                        </a:spcBef>
                        <a:buFont typeface="Arial" pitchFamily="34" charset="0"/>
                        <a:buNone/>
                      </a:pPr>
                      <a:r>
                        <a:rPr lang="en-US" sz="1800" b="0" kern="1200" dirty="0"/>
                        <a:t>For storing information about stock, sales, and purchases of financial instruments like stocks and bonds.</a:t>
                      </a:r>
                      <a:endParaRPr lang="en-US" sz="1800" b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87737003"/>
                  </a:ext>
                </a:extLst>
              </a:tr>
            </a:tbl>
          </a:graphicData>
        </a:graphic>
      </p:graphicFrame>
      <p:pic>
        <p:nvPicPr>
          <p:cNvPr id="9" name="Picture 8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84EF2758-0EC4-4226-A203-8F2C41287BD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35"/>
          <a:stretch/>
        </p:blipFill>
        <p:spPr bwMode="auto">
          <a:xfrm>
            <a:off x="10807460" y="-5750"/>
            <a:ext cx="1384300" cy="84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693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7777" y="419819"/>
            <a:ext cx="8229600" cy="563562"/>
          </a:xfrm>
        </p:spPr>
        <p:txBody>
          <a:bodyPr>
            <a:no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Database Management System(DBMS):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0078" y="1281023"/>
            <a:ext cx="8610600" cy="4800600"/>
          </a:xfrm>
        </p:spPr>
        <p:txBody>
          <a:bodyPr>
            <a:noAutofit/>
          </a:bodyPr>
          <a:lstStyle/>
          <a:p>
            <a:pPr marL="857250" lvl="1" indent="-457200"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DBMS is a software for creating and maintaining the database.</a:t>
            </a:r>
          </a:p>
          <a:p>
            <a:pPr marL="400050" lvl="1" indent="0">
              <a:buNone/>
              <a:defRPr/>
            </a:pP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pPr marL="857250" lvl="1" indent="-457200"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It helps us to do various operations on the database like insertion, deletion, updation, searching, sorting, merging etc.</a:t>
            </a:r>
          </a:p>
          <a:p>
            <a:pPr marL="400050" lvl="1" indent="0">
              <a:buNone/>
              <a:defRPr/>
            </a:pP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pPr marL="857250" lvl="1" indent="-457200"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DBMS allows users to create their own databases as per their requirement. </a:t>
            </a:r>
          </a:p>
          <a:p>
            <a:pPr marL="400050" lvl="1" indent="0">
              <a:buNone/>
              <a:defRPr/>
            </a:pP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pPr marL="857250" lvl="1" indent="-457200"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It provides an interface between the data and the software application.</a:t>
            </a:r>
            <a:endParaRPr lang="en-IN" sz="24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endParaRPr lang="en-US" sz="2400" dirty="0">
              <a:solidFill>
                <a:schemeClr val="tx1"/>
              </a:solidFill>
            </a:endParaRPr>
          </a:p>
          <a:p>
            <a:endParaRPr lang="en-US" sz="2400" b="1" dirty="0">
              <a:solidFill>
                <a:srgbClr val="002060"/>
              </a:solidFill>
            </a:endParaRPr>
          </a:p>
          <a:p>
            <a:endParaRPr lang="en-US" sz="2400" b="1" dirty="0">
              <a:solidFill>
                <a:srgbClr val="002060"/>
              </a:solidFill>
            </a:endParaRPr>
          </a:p>
          <a:p>
            <a:endParaRPr lang="en-US" sz="2400" b="1" dirty="0">
              <a:solidFill>
                <a:srgbClr val="002060"/>
              </a:solidFill>
            </a:endParaRPr>
          </a:p>
          <a:p>
            <a:endParaRPr lang="en-IN" sz="2400" dirty="0"/>
          </a:p>
        </p:txBody>
      </p:sp>
      <p:pic>
        <p:nvPicPr>
          <p:cNvPr id="6" name="Picture 5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C47F2DF6-D220-437B-9F35-33B29AC944B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35"/>
          <a:stretch/>
        </p:blipFill>
        <p:spPr bwMode="auto">
          <a:xfrm>
            <a:off x="10807460" y="-5750"/>
            <a:ext cx="1384300" cy="84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989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</TotalTime>
  <Words>446</Words>
  <Application>Microsoft Office PowerPoint</Application>
  <PresentationFormat>Widescreen</PresentationFormat>
  <Paragraphs>101</Paragraphs>
  <Slides>14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Some commonly used database applications:</vt:lpstr>
      <vt:lpstr>Database Management System(DBMS):</vt:lpstr>
      <vt:lpstr>How it works?</vt:lpstr>
      <vt:lpstr>PowerPoint Presentation</vt:lpstr>
      <vt:lpstr>Session Review:</vt:lpstr>
      <vt:lpstr>Assignments: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KALYAN SAHOO</cp:lastModifiedBy>
  <cp:revision>304</cp:revision>
  <dcterms:created xsi:type="dcterms:W3CDTF">2006-08-16T00:00:00Z</dcterms:created>
  <dcterms:modified xsi:type="dcterms:W3CDTF">2021-09-29T11:11:33Z</dcterms:modified>
</cp:coreProperties>
</file>