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2" r:id="rId2"/>
  </p:sldMasterIdLst>
  <p:notesMasterIdLst>
    <p:notesMasterId r:id="rId15"/>
  </p:notesMasterIdLst>
  <p:sldIdLst>
    <p:sldId id="277" r:id="rId3"/>
    <p:sldId id="715" r:id="rId4"/>
    <p:sldId id="712" r:id="rId5"/>
    <p:sldId id="716" r:id="rId6"/>
    <p:sldId id="718" r:id="rId7"/>
    <p:sldId id="714" r:id="rId8"/>
    <p:sldId id="713" r:id="rId9"/>
    <p:sldId id="725" r:id="rId10"/>
    <p:sldId id="703" r:id="rId11"/>
    <p:sldId id="723" r:id="rId12"/>
    <p:sldId id="724" r:id="rId13"/>
    <p:sldId id="259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937"/>
    <a:srgbClr val="A0B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6" autoAdjust="0"/>
    <p:restoredTop sz="94132" autoAdjust="0"/>
  </p:normalViewPr>
  <p:slideViewPr>
    <p:cSldViewPr snapToGrid="0">
      <p:cViewPr varScale="1">
        <p:scale>
          <a:sx n="110" d="100"/>
          <a:sy n="110" d="100"/>
        </p:scale>
        <p:origin x="74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4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615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1;p1:notes">
            <a:extLst>
              <a:ext uri="{FF2B5EF4-FFF2-40B4-BE49-F238E27FC236}">
                <a16:creationId xmlns:a16="http://schemas.microsoft.com/office/drawing/2014/main" id="{C6D41A11-B11A-4909-A79F-FDD7D6524CF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sm" len="sm"/>
            <a:tailEnd type="none" w="sm" len="sm"/>
          </a:ln>
        </p:spPr>
      </p:sp>
      <p:sp>
        <p:nvSpPr>
          <p:cNvPr id="4099" name="Google Shape;52;p1:notes">
            <a:extLst>
              <a:ext uri="{FF2B5EF4-FFF2-40B4-BE49-F238E27FC236}">
                <a16:creationId xmlns:a16="http://schemas.microsoft.com/office/drawing/2014/main" id="{02A536BA-31C2-44B5-A9D1-3A345A701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SzPts val="1100"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AAAA60-EC90-4C8C-B86B-2C9E1A342C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044159-4D85-4451-BC25-BCE6A782F32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470131BC-E4D9-4DF5-BE38-D6A67CA79F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D7E0FE0-C406-450C-ADDB-FC9CAD05A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73;p4:notes">
            <a:extLst>
              <a:ext uri="{FF2B5EF4-FFF2-40B4-BE49-F238E27FC236}">
                <a16:creationId xmlns:a16="http://schemas.microsoft.com/office/drawing/2014/main" id="{D7FBA2EC-7EF7-43AF-A7E2-821FAFA182A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sm" len="sm"/>
            <a:tailEnd type="none" w="sm" len="sm"/>
          </a:ln>
        </p:spPr>
      </p:sp>
      <p:sp>
        <p:nvSpPr>
          <p:cNvPr id="17411" name="Google Shape;74;p4:notes">
            <a:extLst>
              <a:ext uri="{FF2B5EF4-FFF2-40B4-BE49-F238E27FC236}">
                <a16:creationId xmlns:a16="http://schemas.microsoft.com/office/drawing/2014/main" id="{DA3897DA-909E-4157-B858-FF50C360D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SzPts val="1100"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70A75-A2DA-453B-BE16-715C9144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4D38D-55E1-4ADF-B5A0-C51F59B85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26058-985D-422F-884B-7599D6FA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87270-2187-4FC6-AAB8-6017BA49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109A0-46F9-45C4-8BBB-77F2A0E7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70893-2C45-4DFD-A643-5E4D31B2FA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4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85B2-8A2C-4DBB-854B-E71BA4E9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6EF8-E8A9-4878-A491-00223E40E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46396-EA27-443A-82E9-D957E2511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5E0CE-61A2-4EC0-8060-4E1F9D12B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B7A0D-805A-4620-BD1C-0B4940D2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5D732-E55C-4873-BB1E-BA060AFA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9BD18-C373-4BDE-A6D2-ED4C6DAF4D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52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89568-4F66-406B-B468-6D9AD8A6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2FFE6-6FEB-4476-8087-CBEC2FA2A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DB0A0-1D25-4E09-996A-F4F3EF629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836E98-CF67-4F82-8E13-2947442CE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8F444-C14C-45D4-A966-CFD22E508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609601-C672-4476-AB70-8261AD03C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3EAFA2-4619-48EA-9E32-3AB17516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7B0519-0559-4A58-A2B7-551790E5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1C803-9F5E-4CA8-93CF-146ABB7AFF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026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7A61B-0E0A-4F1E-A854-FD9FA2EBF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861F4-EE99-47EA-817D-46EC9391B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56D48-BEAE-473D-A1F3-83FF4131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F86FB-8380-49DF-BD27-D9349DCD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B283C-3804-4254-A8E9-8114046A23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89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222AC1-3C6A-4546-BAAE-C1FB3285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46CEB-F376-48EA-91A3-714CCD3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16004-E363-4637-8BFF-5F716CED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0BE88-3298-4FC2-B968-4F5E6AD5D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228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544D-DB82-4895-9FAF-366DB2AA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2301D-1BC5-4386-ACD4-0ECAB447A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24E7B-6F1F-4CA2-B795-3B4D2CC42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125E5-BB65-4C2F-BCC7-0A5620D3D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8FAD1-1487-40D4-83AF-5A9F6B17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E8F39-C516-4E07-A547-6D5D78D8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6683D-9186-405E-9283-918A98CC85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959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7038-F41B-4CBB-ADAD-80930178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40F07E-C2F8-4059-B477-CC6936A13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DB86E-5388-42B4-8808-7023B4060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7A809-D6DE-4480-9B7A-678DE26E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74649-6E53-4070-B708-001B08E7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FF3F8-0E2A-462C-B261-53129F9F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6037-992F-42FB-B9A6-06522BBF6C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445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A038-2C25-441E-96B0-A27C05C9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406F9-2F0B-4F8B-832C-EC4A47828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B2A46-6016-4E83-A7B1-5769B2E2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0C1D-9F9F-430C-8249-3EC8CBA2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CADBC-1F60-4618-80B6-C9A63357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65853-D651-4043-AA71-FD5958B909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546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6F0D9C-A799-45DD-AFA1-DC2C15177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AEC6D6-7D70-4A97-B2FF-3BFCD9E90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95E0B-856B-44EB-8885-3282CC94D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3E76B-578E-48A4-82FF-5D8B729E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65C9E-68A6-4033-807B-0DC6F2FA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9269A-1E63-4A4D-B260-811787DD9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48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294F99-1D69-4106-9706-BED5EEE8C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877C59-5677-489F-9478-92A3E0A02E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A082C9-9A0C-4002-8F64-E4E95CE61A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C4B65-6C01-422E-9C1F-3A1A344DB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55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44714-08B4-44C6-BB53-367D27302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25493-F634-4CC0-A42B-FA17773A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3EB7B-CBF9-49F6-8AFA-D1325379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0067-7C39-43E7-9E82-87B29CD48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21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F562-1473-4199-A35F-007F850FE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98D67-18BC-4011-B94B-41DB1EB43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4AECE-3193-4BCA-8944-E1FFDEC93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29633-F6AB-46E6-A65C-0E85FEE1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DC1F3-878A-4141-8AF4-FB96A4C5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6F66E-A23F-4E09-AD0A-D4417A7A7F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40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7497-1375-4B29-B711-055C98BD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BACAA-3FF9-477F-A9D7-7CE2B6A29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129C2-86B8-4BF3-A5A8-F2013A08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D6D6A-0BE8-44E1-86DE-54E808C5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35FE8-054E-4202-8900-2B63A771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71A97-985F-44BC-A3F7-8587620FC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2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D917D6-9021-4DED-89EA-CF1283E36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FEE5BF-95A7-408B-AFFD-70D27B56E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FE869DA-5068-4564-8C95-4640958C8A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D7D20A-D33F-4293-83EE-0D57DDC24B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4C794D1-6827-4B77-89BC-EB01AB4C15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37087EBA-9FF5-4570-94E3-96163C2EA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97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oogle Shape;54;p13">
            <a:extLst>
              <a:ext uri="{FF2B5EF4-FFF2-40B4-BE49-F238E27FC236}">
                <a16:creationId xmlns:a16="http://schemas.microsoft.com/office/drawing/2014/main" id="{7EAA727D-D81F-41F6-86FF-9FB8045F1C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767138"/>
            <a:ext cx="9144000" cy="136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Google Shape;55;p13">
            <a:extLst>
              <a:ext uri="{FF2B5EF4-FFF2-40B4-BE49-F238E27FC236}">
                <a16:creationId xmlns:a16="http://schemas.microsoft.com/office/drawing/2014/main" id="{13417547-E7BD-4BD4-9B68-8603E42E0B2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560" y="105966"/>
            <a:ext cx="1170384" cy="11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AB6A113C-73DF-486E-A186-EA143228F422}"/>
              </a:ext>
            </a:extLst>
          </p:cNvPr>
          <p:cNvSpPr txBox="1"/>
          <p:nvPr/>
        </p:nvSpPr>
        <p:spPr>
          <a:xfrm>
            <a:off x="69056" y="1276350"/>
            <a:ext cx="8763000" cy="1931194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>
              <a:buSzPts val="3100"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Simple applications of  Kirchhoff’s laws</a:t>
            </a:r>
          </a:p>
          <a:p>
            <a:pPr algn="ctr">
              <a:buSzPts val="3100"/>
              <a:defRPr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CLASS-XII</a:t>
            </a:r>
          </a:p>
        </p:txBody>
      </p:sp>
      <p:sp>
        <p:nvSpPr>
          <p:cNvPr id="3077" name="Google Shape;57;p13">
            <a:extLst>
              <a:ext uri="{FF2B5EF4-FFF2-40B4-BE49-F238E27FC236}">
                <a16:creationId xmlns:a16="http://schemas.microsoft.com/office/drawing/2014/main" id="{384A201C-D8E3-4A15-9BB1-0C5009959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133" y="3283744"/>
            <a:ext cx="6763941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/>
              <a:t>SUBJECT : PHYSICS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/>
              <a:t>CHAPTER NUMBER: 03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/>
              <a:t>CHAPTER NAME : </a:t>
            </a:r>
            <a:r>
              <a:rPr lang="en-US" altLang="en-US" sz="1350" b="1">
                <a:cs typeface="Calibri" panose="020F0502020204030204" pitchFamily="34" charset="0"/>
                <a:sym typeface="Calibri" panose="020F0502020204030204" pitchFamily="34" charset="0"/>
              </a:rPr>
              <a:t>CURRENT ELECTRICITY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Home Assignment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7FB45-58F7-4605-B8FC-8F35823F0C6C}"/>
              </a:ext>
            </a:extLst>
          </p:cNvPr>
          <p:cNvSpPr txBox="1"/>
          <p:nvPr/>
        </p:nvSpPr>
        <p:spPr>
          <a:xfrm>
            <a:off x="76201" y="488381"/>
            <a:ext cx="897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N" sz="1600" dirty="0"/>
              <a:t>3.   Answer the following:</a:t>
            </a:r>
          </a:p>
          <a:p>
            <a:pPr marL="627047" lvl="1" indent="-265106">
              <a:spcAft>
                <a:spcPts val="600"/>
              </a:spcAft>
              <a:buFont typeface="+mj-lt"/>
              <a:buAutoNum type="alphaLcParenR"/>
            </a:pPr>
            <a:r>
              <a:rPr lang="en-IN" sz="1600" dirty="0"/>
              <a:t>State the two Kirchhoff s laws. Explain briefly, how these rules are justified? </a:t>
            </a:r>
          </a:p>
          <a:p>
            <a:pPr marL="627047" lvl="1" indent="-265106">
              <a:spcAft>
                <a:spcPts val="600"/>
              </a:spcAft>
              <a:buFont typeface="+mj-lt"/>
              <a:buAutoNum type="alphaLcParenR"/>
            </a:pPr>
            <a:r>
              <a:rPr lang="en-IN" sz="1600" dirty="0"/>
              <a:t>The current is drawn from a cell of emf E and internal resistance r connected to the network of resistors each of resistance r as shown in the figure. Obtain the expression for</a:t>
            </a:r>
          </a:p>
          <a:p>
            <a:pPr marL="893741" lvl="2" indent="-266693">
              <a:spcAft>
                <a:spcPts val="600"/>
              </a:spcAft>
              <a:buFont typeface="+mj-lt"/>
              <a:buAutoNum type="romanLcPeriod"/>
            </a:pPr>
            <a:r>
              <a:rPr lang="en-IN" sz="1600" dirty="0"/>
              <a:t>the current draws from the cell and </a:t>
            </a:r>
          </a:p>
          <a:p>
            <a:pPr marL="893741" lvl="2" indent="-266693">
              <a:spcAft>
                <a:spcPts val="600"/>
              </a:spcAft>
              <a:buFont typeface="+mj-lt"/>
              <a:buAutoNum type="romanLcPeriod"/>
            </a:pPr>
            <a:r>
              <a:rPr lang="en-IN" sz="1600" dirty="0"/>
              <a:t>the power consumed in the network.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FB1FA-A604-447D-A571-8B477589B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7642" y="2550822"/>
            <a:ext cx="3468716" cy="212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6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Home Assignment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1"/>
                <a:ext cx="89708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N" sz="1600" dirty="0"/>
                  <a:t>4.   State Kirchhoff’s rules. Apply Kirchhoff’s rules to the loops .ACBPA and ACBQA to write the expressions for the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16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16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16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sz="1600" dirty="0"/>
                  <a:t>in the network.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1"/>
                <a:ext cx="8970818" cy="584775"/>
              </a:xfrm>
              <a:prstGeom prst="rect">
                <a:avLst/>
              </a:prstGeom>
              <a:blipFill>
                <a:blip r:embed="rId3"/>
                <a:stretch>
                  <a:fillRect l="-408" t="-3125" b="-12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74404D7-745F-42F0-AB5E-875094B0A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6338" y="1190847"/>
            <a:ext cx="2611323" cy="257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76;p16">
            <a:extLst>
              <a:ext uri="{FF2B5EF4-FFF2-40B4-BE49-F238E27FC236}">
                <a16:creationId xmlns:a16="http://schemas.microsoft.com/office/drawing/2014/main" id="{488A9A50-C2CB-4C09-8874-71F13E43A32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4200525"/>
            <a:ext cx="925116" cy="92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7E93326D-AC06-4F0B-82DC-A6E62409431E}"/>
              </a:ext>
            </a:extLst>
          </p:cNvPr>
          <p:cNvSpPr txBox="1"/>
          <p:nvPr/>
        </p:nvSpPr>
        <p:spPr>
          <a:xfrm>
            <a:off x="621506" y="742950"/>
            <a:ext cx="7800975" cy="35623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457189" algn="ctr">
              <a:lnSpc>
                <a:spcPct val="115000"/>
              </a:lnSpc>
              <a:buSzPts val="4000"/>
              <a:defRPr/>
            </a:pPr>
            <a:r>
              <a:rPr lang="en" sz="4000" b="1"/>
              <a:t>THANKING YOU</a:t>
            </a:r>
            <a:endParaRPr sz="4000" b="1"/>
          </a:p>
          <a:p>
            <a:pPr marL="457189" algn="ctr">
              <a:lnSpc>
                <a:spcPct val="115000"/>
              </a:lnSpc>
              <a:buSzPts val="4000"/>
              <a:defRPr/>
            </a:pPr>
            <a:r>
              <a:rPr lang="en" sz="4000" b="1">
                <a:solidFill>
                  <a:srgbClr val="FF0000"/>
                </a:solidFill>
              </a:rPr>
              <a:t>ODM EDUCATIONAL GROUP</a:t>
            </a:r>
            <a:endParaRPr sz="4000" b="1">
              <a:solidFill>
                <a:srgbClr val="FF0000"/>
              </a:solidFill>
            </a:endParaRPr>
          </a:p>
          <a:p>
            <a:pPr>
              <a:buSzPts val="1400"/>
              <a:defRPr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>
            <a:extLst>
              <a:ext uri="{FF2B5EF4-FFF2-40B4-BE49-F238E27FC236}">
                <a16:creationId xmlns:a16="http://schemas.microsoft.com/office/drawing/2014/main" id="{5414D4BE-0169-442A-B603-EEFFDFE2E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114300"/>
            <a:ext cx="277956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Wheatstone Bridge:</a:t>
            </a:r>
          </a:p>
        </p:txBody>
      </p:sp>
      <p:grpSp>
        <p:nvGrpSpPr>
          <p:cNvPr id="10684" name="Group 444">
            <a:extLst>
              <a:ext uri="{FF2B5EF4-FFF2-40B4-BE49-F238E27FC236}">
                <a16:creationId xmlns:a16="http://schemas.microsoft.com/office/drawing/2014/main" id="{41EA0046-0245-4A4C-AD7C-28776FA71D95}"/>
              </a:ext>
            </a:extLst>
          </p:cNvPr>
          <p:cNvGrpSpPr>
            <a:grpSpLocks/>
          </p:cNvGrpSpPr>
          <p:nvPr/>
        </p:nvGrpSpPr>
        <p:grpSpPr bwMode="auto">
          <a:xfrm>
            <a:off x="5409010" y="571501"/>
            <a:ext cx="363140" cy="300038"/>
            <a:chOff x="3583" y="480"/>
            <a:chExt cx="305" cy="252"/>
          </a:xfrm>
        </p:grpSpPr>
        <p:sp>
          <p:nvSpPr>
            <p:cNvPr id="10628" name="AutoShape 388">
              <a:extLst>
                <a:ext uri="{FF2B5EF4-FFF2-40B4-BE49-F238E27FC236}">
                  <a16:creationId xmlns:a16="http://schemas.microsoft.com/office/drawing/2014/main" id="{F1FE9FE2-4D18-4C4B-A629-2CD9A27FA2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204142">
              <a:off x="3648" y="672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37" name="Rectangle 397">
              <a:extLst>
                <a:ext uri="{FF2B5EF4-FFF2-40B4-BE49-F238E27FC236}">
                  <a16:creationId xmlns:a16="http://schemas.microsoft.com/office/drawing/2014/main" id="{570FB6A6-0391-4AE9-B5E5-38BFAABB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" y="480"/>
              <a:ext cx="2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rPr>
                <a:t>I</a:t>
              </a:r>
              <a:r>
                <a:rPr kumimoji="0" lang="en-US" altLang="en-US" sz="1350" b="1" i="0" u="none" strike="noStrike" kern="1200" cap="none" spc="0" normalizeH="0" baseline="-2500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10683" name="Group 443">
            <a:extLst>
              <a:ext uri="{FF2B5EF4-FFF2-40B4-BE49-F238E27FC236}">
                <a16:creationId xmlns:a16="http://schemas.microsoft.com/office/drawing/2014/main" id="{078C6685-9D50-4DC6-B014-7A08692DA742}"/>
              </a:ext>
            </a:extLst>
          </p:cNvPr>
          <p:cNvGrpSpPr>
            <a:grpSpLocks/>
          </p:cNvGrpSpPr>
          <p:nvPr/>
        </p:nvGrpSpPr>
        <p:grpSpPr bwMode="auto">
          <a:xfrm>
            <a:off x="5086352" y="2114547"/>
            <a:ext cx="232172" cy="367903"/>
            <a:chOff x="3312" y="1776"/>
            <a:chExt cx="195" cy="309"/>
          </a:xfrm>
        </p:grpSpPr>
        <p:sp>
          <p:nvSpPr>
            <p:cNvPr id="10630" name="AutoShape 390">
              <a:extLst>
                <a:ext uri="{FF2B5EF4-FFF2-40B4-BE49-F238E27FC236}">
                  <a16:creationId xmlns:a16="http://schemas.microsoft.com/office/drawing/2014/main" id="{89306806-41C4-4CDA-B3FE-41296DFE26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60" y="1872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39" name="Rectangle 399">
              <a:extLst>
                <a:ext uri="{FF2B5EF4-FFF2-40B4-BE49-F238E27FC236}">
                  <a16:creationId xmlns:a16="http://schemas.microsoft.com/office/drawing/2014/main" id="{5D3F5A7C-5455-48FA-BD62-D38F004E9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833"/>
              <a:ext cx="1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rPr>
                <a:t>I</a:t>
              </a:r>
              <a:endParaRPr kumimoji="0" lang="en-US" altLang="en-US" sz="1350" b="1" i="0" u="none" strike="noStrike" kern="1200" cap="none" spc="0" normalizeH="0" baseline="-2500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86" name="Group 446">
            <a:extLst>
              <a:ext uri="{FF2B5EF4-FFF2-40B4-BE49-F238E27FC236}">
                <a16:creationId xmlns:a16="http://schemas.microsoft.com/office/drawing/2014/main" id="{15BF6C45-2A04-49DA-90F5-4C3FB932D6A0}"/>
              </a:ext>
            </a:extLst>
          </p:cNvPr>
          <p:cNvGrpSpPr>
            <a:grpSpLocks/>
          </p:cNvGrpSpPr>
          <p:nvPr/>
        </p:nvGrpSpPr>
        <p:grpSpPr bwMode="auto">
          <a:xfrm>
            <a:off x="6457947" y="742951"/>
            <a:ext cx="303610" cy="300038"/>
            <a:chOff x="4464" y="624"/>
            <a:chExt cx="255" cy="252"/>
          </a:xfrm>
        </p:grpSpPr>
        <p:sp>
          <p:nvSpPr>
            <p:cNvPr id="10527" name="AutoShape 287">
              <a:extLst>
                <a:ext uri="{FF2B5EF4-FFF2-40B4-BE49-F238E27FC236}">
                  <a16:creationId xmlns:a16="http://schemas.microsoft.com/office/drawing/2014/main" id="{1774FC92-912D-41EB-AB57-EB0308A58B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68" y="720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0" name="Rectangle 400">
              <a:extLst>
                <a:ext uri="{FF2B5EF4-FFF2-40B4-BE49-F238E27FC236}">
                  <a16:creationId xmlns:a16="http://schemas.microsoft.com/office/drawing/2014/main" id="{290993F7-EF67-492E-8753-1FB75DA86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624"/>
              <a:ext cx="25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rPr>
                <a:t>I</a:t>
              </a:r>
              <a:r>
                <a:rPr kumimoji="0" lang="en-US" altLang="en-US" sz="1350" b="1" i="0" u="none" strike="noStrike" kern="1200" cap="none" spc="0" normalizeH="0" baseline="-2500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rPr>
                <a:t>g</a:t>
              </a:r>
            </a:p>
          </p:txBody>
        </p:sp>
      </p:grpSp>
      <p:grpSp>
        <p:nvGrpSpPr>
          <p:cNvPr id="10687" name="Group 447">
            <a:extLst>
              <a:ext uri="{FF2B5EF4-FFF2-40B4-BE49-F238E27FC236}">
                <a16:creationId xmlns:a16="http://schemas.microsoft.com/office/drawing/2014/main" id="{CB442557-3E16-4F1E-A5E9-98C5821EC000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582216"/>
            <a:ext cx="685800" cy="300037"/>
            <a:chOff x="4992" y="489"/>
            <a:chExt cx="576" cy="252"/>
          </a:xfrm>
        </p:grpSpPr>
        <p:sp>
          <p:nvSpPr>
            <p:cNvPr id="10629" name="AutoShape 389">
              <a:extLst>
                <a:ext uri="{FF2B5EF4-FFF2-40B4-BE49-F238E27FC236}">
                  <a16:creationId xmlns:a16="http://schemas.microsoft.com/office/drawing/2014/main" id="{010D9A26-1759-4202-B2F8-850296C8BC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381078">
              <a:off x="4992" y="672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2" name="Rectangle 402">
              <a:extLst>
                <a:ext uri="{FF2B5EF4-FFF2-40B4-BE49-F238E27FC236}">
                  <a16:creationId xmlns:a16="http://schemas.microsoft.com/office/drawing/2014/main" id="{A54B7AD5-098B-4282-AD40-7B17A76F4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489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rPr>
                <a:t>I</a:t>
              </a:r>
              <a:r>
                <a:rPr kumimoji="0" lang="en-US" altLang="en-US" sz="1350" b="1" i="0" u="none" strike="noStrike" kern="1200" cap="none" spc="0" normalizeH="0" baseline="-2500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rPr>
                <a:t>1</a:t>
              </a:r>
              <a:r>
                <a:rPr kumimoji="0" lang="en-US" alt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rPr>
                <a:t> - I</a:t>
              </a:r>
              <a:r>
                <a:rPr kumimoji="0" lang="en-US" altLang="en-US" sz="1350" b="1" i="0" u="none" strike="noStrike" kern="1200" cap="none" spc="0" normalizeH="0" baseline="-2500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rPr>
                <a:t>g</a:t>
              </a:r>
            </a:p>
          </p:txBody>
        </p:sp>
      </p:grpSp>
      <p:sp>
        <p:nvSpPr>
          <p:cNvPr id="10647" name="AutoShape 407">
            <a:extLst>
              <a:ext uri="{FF2B5EF4-FFF2-40B4-BE49-F238E27FC236}">
                <a16:creationId xmlns:a16="http://schemas.microsoft.com/office/drawing/2014/main" id="{E09F798A-19E5-4385-B7BE-049CB6559744}"/>
              </a:ext>
            </a:extLst>
          </p:cNvPr>
          <p:cNvSpPr>
            <a:spLocks noChangeArrowheads="1"/>
          </p:cNvSpPr>
          <p:nvPr/>
        </p:nvSpPr>
        <p:spPr bwMode="auto">
          <a:xfrm rot="3351053">
            <a:off x="5772150" y="1143000"/>
            <a:ext cx="285750" cy="171450"/>
          </a:xfrm>
          <a:prstGeom prst="curvedDownArrow">
            <a:avLst>
              <a:gd name="adj1" fmla="val 33333"/>
              <a:gd name="adj2" fmla="val 66667"/>
              <a:gd name="adj3" fmla="val 33333"/>
            </a:avLst>
          </a:prstGeom>
          <a:solidFill>
            <a:srgbClr val="FF9900"/>
          </a:solidFill>
          <a:ln w="1905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648" name="AutoShape 408">
            <a:extLst>
              <a:ext uri="{FF2B5EF4-FFF2-40B4-BE49-F238E27FC236}">
                <a16:creationId xmlns:a16="http://schemas.microsoft.com/office/drawing/2014/main" id="{2E1D6123-EFA0-4262-AFEC-010E27304367}"/>
              </a:ext>
            </a:extLst>
          </p:cNvPr>
          <p:cNvSpPr>
            <a:spLocks noChangeArrowheads="1"/>
          </p:cNvSpPr>
          <p:nvPr/>
        </p:nvSpPr>
        <p:spPr bwMode="auto">
          <a:xfrm rot="3685528">
            <a:off x="6800850" y="1143000"/>
            <a:ext cx="285750" cy="171450"/>
          </a:xfrm>
          <a:prstGeom prst="curvedDownArrow">
            <a:avLst>
              <a:gd name="adj1" fmla="val 33333"/>
              <a:gd name="adj2" fmla="val 66667"/>
              <a:gd name="adj3" fmla="val 33333"/>
            </a:avLst>
          </a:prstGeom>
          <a:solidFill>
            <a:srgbClr val="FF9900"/>
          </a:solidFill>
          <a:ln w="1905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grpSp>
        <p:nvGrpSpPr>
          <p:cNvPr id="10685" name="Group 445">
            <a:extLst>
              <a:ext uri="{FF2B5EF4-FFF2-40B4-BE49-F238E27FC236}">
                <a16:creationId xmlns:a16="http://schemas.microsoft.com/office/drawing/2014/main" id="{A1DDBF04-BE41-4FEC-A241-43602267CBD9}"/>
              </a:ext>
            </a:extLst>
          </p:cNvPr>
          <p:cNvGrpSpPr>
            <a:grpSpLocks/>
          </p:cNvGrpSpPr>
          <p:nvPr/>
        </p:nvGrpSpPr>
        <p:grpSpPr bwMode="auto">
          <a:xfrm>
            <a:off x="5551883" y="2000253"/>
            <a:ext cx="498871" cy="300039"/>
            <a:chOff x="3703" y="1680"/>
            <a:chExt cx="419" cy="252"/>
          </a:xfrm>
        </p:grpSpPr>
        <p:sp>
          <p:nvSpPr>
            <p:cNvPr id="10636" name="Rectangle 396">
              <a:extLst>
                <a:ext uri="{FF2B5EF4-FFF2-40B4-BE49-F238E27FC236}">
                  <a16:creationId xmlns:a16="http://schemas.microsoft.com/office/drawing/2014/main" id="{A1188FAA-ACD5-42CB-A90A-847AFC498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1680"/>
              <a:ext cx="41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rPr>
                <a:t>I - I</a:t>
              </a:r>
              <a:r>
                <a:rPr kumimoji="0" lang="en-US" altLang="en-US" sz="1350" b="1" i="0" u="none" strike="noStrike" kern="1200" cap="none" spc="0" normalizeH="0" baseline="-2500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10649" name="AutoShape 409">
              <a:extLst>
                <a:ext uri="{FF2B5EF4-FFF2-40B4-BE49-F238E27FC236}">
                  <a16:creationId xmlns:a16="http://schemas.microsoft.com/office/drawing/2014/main" id="{639B019B-F91C-47E6-B9D8-5B9219732A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381078">
              <a:off x="3840" y="1680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81" name="Group 441">
            <a:extLst>
              <a:ext uri="{FF2B5EF4-FFF2-40B4-BE49-F238E27FC236}">
                <a16:creationId xmlns:a16="http://schemas.microsoft.com/office/drawing/2014/main" id="{7964EC39-51C6-45C4-B14E-C88D9CED6FEE}"/>
              </a:ext>
            </a:extLst>
          </p:cNvPr>
          <p:cNvGrpSpPr>
            <a:grpSpLocks/>
          </p:cNvGrpSpPr>
          <p:nvPr/>
        </p:nvGrpSpPr>
        <p:grpSpPr bwMode="auto">
          <a:xfrm>
            <a:off x="5086350" y="0"/>
            <a:ext cx="2743200" cy="3500438"/>
            <a:chOff x="3312" y="0"/>
            <a:chExt cx="2304" cy="2940"/>
          </a:xfrm>
        </p:grpSpPr>
        <p:sp>
          <p:nvSpPr>
            <p:cNvPr id="10624" name="Rectangle 384">
              <a:extLst>
                <a:ext uri="{FF2B5EF4-FFF2-40B4-BE49-F238E27FC236}">
                  <a16:creationId xmlns:a16="http://schemas.microsoft.com/office/drawing/2014/main" id="{31AF5C17-7FB0-43B8-9351-882E13972B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09" y="2688"/>
              <a:ext cx="2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rPr>
                <a:t>E</a:t>
              </a:r>
              <a:endParaRPr kumimoji="0" lang="en-US" altLang="en-US" sz="135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680" name="Group 440">
              <a:extLst>
                <a:ext uri="{FF2B5EF4-FFF2-40B4-BE49-F238E27FC236}">
                  <a16:creationId xmlns:a16="http://schemas.microsoft.com/office/drawing/2014/main" id="{2E8A8494-B0C6-4B57-9DB1-5A3ED884C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0"/>
              <a:ext cx="2304" cy="2688"/>
              <a:chOff x="3312" y="0"/>
              <a:chExt cx="2304" cy="2688"/>
            </a:xfrm>
          </p:grpSpPr>
          <p:grpSp>
            <p:nvGrpSpPr>
              <p:cNvPr id="10679" name="Group 439">
                <a:extLst>
                  <a:ext uri="{FF2B5EF4-FFF2-40B4-BE49-F238E27FC236}">
                    <a16:creationId xmlns:a16="http://schemas.microsoft.com/office/drawing/2014/main" id="{3839F881-9E6A-434C-85FE-1D25E9C66E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2" y="0"/>
                <a:ext cx="2304" cy="2688"/>
                <a:chOff x="3312" y="0"/>
                <a:chExt cx="2304" cy="2688"/>
              </a:xfrm>
            </p:grpSpPr>
            <p:grpSp>
              <p:nvGrpSpPr>
                <p:cNvPr id="10516" name="Group 276">
                  <a:extLst>
                    <a:ext uri="{FF2B5EF4-FFF2-40B4-BE49-F238E27FC236}">
                      <a16:creationId xmlns:a16="http://schemas.microsoft.com/office/drawing/2014/main" id="{7D801386-A321-4669-9B91-317428D7EF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12" y="0"/>
                  <a:ext cx="2304" cy="2688"/>
                  <a:chOff x="3312" y="0"/>
                  <a:chExt cx="2304" cy="2688"/>
                </a:xfrm>
              </p:grpSpPr>
              <p:grpSp>
                <p:nvGrpSpPr>
                  <p:cNvPr id="10511" name="Group 271">
                    <a:extLst>
                      <a:ext uri="{FF2B5EF4-FFF2-40B4-BE49-F238E27FC236}">
                        <a16:creationId xmlns:a16="http://schemas.microsoft.com/office/drawing/2014/main" id="{098B87D5-94F5-4B60-BFB7-7E3E2A2C91B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04" y="0"/>
                    <a:ext cx="1872" cy="2688"/>
                    <a:chOff x="3552" y="144"/>
                    <a:chExt cx="1872" cy="2688"/>
                  </a:xfrm>
                </p:grpSpPr>
                <p:grpSp>
                  <p:nvGrpSpPr>
                    <p:cNvPr id="10506" name="Group 266">
                      <a:extLst>
                        <a:ext uri="{FF2B5EF4-FFF2-40B4-BE49-F238E27FC236}">
                          <a16:creationId xmlns:a16="http://schemas.microsoft.com/office/drawing/2014/main" id="{5A2A4A67-2299-427E-B2AB-EBD8DEB9978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00" y="144"/>
                      <a:ext cx="1776" cy="2688"/>
                      <a:chOff x="3600" y="144"/>
                      <a:chExt cx="1776" cy="2688"/>
                    </a:xfrm>
                  </p:grpSpPr>
                  <p:grpSp>
                    <p:nvGrpSpPr>
                      <p:cNvPr id="10493" name="Group 253">
                        <a:extLst>
                          <a:ext uri="{FF2B5EF4-FFF2-40B4-BE49-F238E27FC236}">
                            <a16:creationId xmlns:a16="http://schemas.microsoft.com/office/drawing/2014/main" id="{38025141-46DE-473F-8A15-15956A848BC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4" y="144"/>
                        <a:ext cx="1008" cy="2256"/>
                        <a:chOff x="3504" y="-96"/>
                        <a:chExt cx="1008" cy="2256"/>
                      </a:xfrm>
                    </p:grpSpPr>
                    <p:grpSp>
                      <p:nvGrpSpPr>
                        <p:cNvPr id="10486" name="Group 246">
                          <a:extLst>
                            <a:ext uri="{FF2B5EF4-FFF2-40B4-BE49-F238E27FC236}">
                              <a16:creationId xmlns:a16="http://schemas.microsoft.com/office/drawing/2014/main" id="{7F49C7AC-E922-4AE3-9EB8-214FC648013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04" y="-96"/>
                          <a:ext cx="1008" cy="2256"/>
                          <a:chOff x="3504" y="-96"/>
                          <a:chExt cx="1008" cy="2256"/>
                        </a:xfrm>
                      </p:grpSpPr>
                      <p:grpSp>
                        <p:nvGrpSpPr>
                          <p:cNvPr id="10366" name="Group 126">
                            <a:extLst>
                              <a:ext uri="{FF2B5EF4-FFF2-40B4-BE49-F238E27FC236}">
                                <a16:creationId xmlns:a16="http://schemas.microsoft.com/office/drawing/2014/main" id="{8C7F0A79-9712-4616-9147-D2B3A0C57427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rot="2826428">
                            <a:off x="2880" y="1440"/>
                            <a:ext cx="1344" cy="96"/>
                            <a:chOff x="1200" y="1200"/>
                            <a:chExt cx="1344" cy="96"/>
                          </a:xfrm>
                        </p:grpSpPr>
                        <p:sp>
                          <p:nvSpPr>
                            <p:cNvPr id="10304" name="Line 64">
                              <a:extLst>
                                <a:ext uri="{FF2B5EF4-FFF2-40B4-BE49-F238E27FC236}">
                                  <a16:creationId xmlns:a16="http://schemas.microsoft.com/office/drawing/2014/main" id="{93180633-6385-4A2A-A767-BBFC76B5E3E2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186" y="1232"/>
                              <a:ext cx="39" cy="64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FF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marL="0" marR="0" lvl="0" indent="0" algn="l" defTabSz="6858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 typeface="Arial"/>
                                <a:buNone/>
                                <a:tabLst/>
                                <a:defRPr/>
                              </a:pPr>
                              <a:endParaRPr kumimoji="0" lang="en-IN" sz="135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panose="020B0604020202020204" pitchFamily="34" charset="0"/>
                                <a:ea typeface="+mn-ea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0306" name="Line 66">
                              <a:extLst>
                                <a:ext uri="{FF2B5EF4-FFF2-40B4-BE49-F238E27FC236}">
                                  <a16:creationId xmlns:a16="http://schemas.microsoft.com/office/drawing/2014/main" id="{06BD67BC-7EE7-4603-8360-8D3D5A3BC694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519" y="1232"/>
                              <a:ext cx="39" cy="64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FF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marL="0" marR="0" lvl="0" indent="0" algn="l" defTabSz="6858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 typeface="Arial"/>
                                <a:buNone/>
                                <a:tabLst/>
                                <a:defRPr/>
                              </a:pPr>
                              <a:endParaRPr kumimoji="0" lang="en-IN" sz="135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panose="020B0604020202020204" pitchFamily="34" charset="0"/>
                                <a:ea typeface="+mn-ea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grpSp>
                          <p:nvGrpSpPr>
                            <p:cNvPr id="10314" name="Group 74">
                              <a:extLst>
                                <a:ext uri="{FF2B5EF4-FFF2-40B4-BE49-F238E27FC236}">
                                  <a16:creationId xmlns:a16="http://schemas.microsoft.com/office/drawing/2014/main" id="{D3681A69-F78C-4588-A342-9C1AE3E653F1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54" y="1200"/>
                              <a:ext cx="79" cy="96"/>
                              <a:chOff x="1872" y="1008"/>
                              <a:chExt cx="96" cy="144"/>
                            </a:xfrm>
                          </p:grpSpPr>
                          <p:sp>
                            <p:nvSpPr>
                              <p:cNvPr id="10315" name="Line 75">
                                <a:extLst>
                                  <a:ext uri="{FF2B5EF4-FFF2-40B4-BE49-F238E27FC236}">
                                    <a16:creationId xmlns:a16="http://schemas.microsoft.com/office/drawing/2014/main" id="{99AB9FF7-7076-409D-BACA-0C6C3EA28BF1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872" y="1008"/>
                                <a:ext cx="48" cy="144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316" name="Line 76">
                                <a:extLst>
                                  <a:ext uri="{FF2B5EF4-FFF2-40B4-BE49-F238E27FC236}">
                                    <a16:creationId xmlns:a16="http://schemas.microsoft.com/office/drawing/2014/main" id="{A0A74819-2772-4F0A-A544-054E89D0AB23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920" y="1008"/>
                                <a:ext cx="48" cy="144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0365" name="Group 125">
                              <a:extLst>
                                <a:ext uri="{FF2B5EF4-FFF2-40B4-BE49-F238E27FC236}">
                                  <a16:creationId xmlns:a16="http://schemas.microsoft.com/office/drawing/2014/main" id="{3B348C84-C582-4B43-BDA6-67683B492571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200" y="1200"/>
                              <a:ext cx="1344" cy="96"/>
                              <a:chOff x="1200" y="1200"/>
                              <a:chExt cx="1344" cy="96"/>
                            </a:xfrm>
                          </p:grpSpPr>
                          <p:sp>
                            <p:nvSpPr>
                              <p:cNvPr id="10307" name="Line 67">
                                <a:extLst>
                                  <a:ext uri="{FF2B5EF4-FFF2-40B4-BE49-F238E27FC236}">
                                    <a16:creationId xmlns:a16="http://schemas.microsoft.com/office/drawing/2014/main" id="{D66325B9-56EF-4651-A060-C3A9104BECC0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558" y="1200"/>
                                <a:ext cx="39" cy="96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0308" name="Group 68">
                                <a:extLst>
                                  <a:ext uri="{FF2B5EF4-FFF2-40B4-BE49-F238E27FC236}">
                                    <a16:creationId xmlns:a16="http://schemas.microsoft.com/office/drawing/2014/main" id="{22E65C17-1775-4041-B38F-03ED0E1E1FE0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597" y="1200"/>
                                <a:ext cx="79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309" name="Line 69">
                                  <a:extLst>
                                    <a:ext uri="{FF2B5EF4-FFF2-40B4-BE49-F238E27FC236}">
                                      <a16:creationId xmlns:a16="http://schemas.microsoft.com/office/drawing/2014/main" id="{9B5EF72B-7EFD-4941-86EE-8B8CC09658E2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10" name="Line 70">
                                  <a:extLst>
                                    <a:ext uri="{FF2B5EF4-FFF2-40B4-BE49-F238E27FC236}">
                                      <a16:creationId xmlns:a16="http://schemas.microsoft.com/office/drawing/2014/main" id="{8B6AD134-3579-4BF5-8720-E0459A7C3C6A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311" name="Group 71">
                                <a:extLst>
                                  <a:ext uri="{FF2B5EF4-FFF2-40B4-BE49-F238E27FC236}">
                                    <a16:creationId xmlns:a16="http://schemas.microsoft.com/office/drawing/2014/main" id="{4D76CCFA-A7E7-4907-81DD-AE2A88ACD48B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676" y="1200"/>
                                <a:ext cx="78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312" name="Line 72">
                                  <a:extLst>
                                    <a:ext uri="{FF2B5EF4-FFF2-40B4-BE49-F238E27FC236}">
                                      <a16:creationId xmlns:a16="http://schemas.microsoft.com/office/drawing/2014/main" id="{7F1F6680-0242-4870-957F-2FE5A4F0EBAF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13" name="Line 73">
                                  <a:extLst>
                                    <a:ext uri="{FF2B5EF4-FFF2-40B4-BE49-F238E27FC236}">
                                      <a16:creationId xmlns:a16="http://schemas.microsoft.com/office/drawing/2014/main" id="{5D7C4A22-9DEC-44D1-AFCA-7F9A2C741000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317" name="Group 77">
                                <a:extLst>
                                  <a:ext uri="{FF2B5EF4-FFF2-40B4-BE49-F238E27FC236}">
                                    <a16:creationId xmlns:a16="http://schemas.microsoft.com/office/drawing/2014/main" id="{98FCFBFD-DB10-4769-AFB7-E1783FBF8F32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833" y="1200"/>
                                <a:ext cx="78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318" name="Line 78">
                                  <a:extLst>
                                    <a:ext uri="{FF2B5EF4-FFF2-40B4-BE49-F238E27FC236}">
                                      <a16:creationId xmlns:a16="http://schemas.microsoft.com/office/drawing/2014/main" id="{3C186CD6-EDD3-43BD-8075-42AC91BFA837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19" name="Line 79">
                                  <a:extLst>
                                    <a:ext uri="{FF2B5EF4-FFF2-40B4-BE49-F238E27FC236}">
                                      <a16:creationId xmlns:a16="http://schemas.microsoft.com/office/drawing/2014/main" id="{C1BD5FAF-40F4-4818-BCA0-505DBB656F19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320" name="Group 80">
                                <a:extLst>
                                  <a:ext uri="{FF2B5EF4-FFF2-40B4-BE49-F238E27FC236}">
                                    <a16:creationId xmlns:a16="http://schemas.microsoft.com/office/drawing/2014/main" id="{AE75BF5C-5E05-4A94-AD15-B021B77086E4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911" y="1200"/>
                                <a:ext cx="79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321" name="Line 81">
                                  <a:extLst>
                                    <a:ext uri="{FF2B5EF4-FFF2-40B4-BE49-F238E27FC236}">
                                      <a16:creationId xmlns:a16="http://schemas.microsoft.com/office/drawing/2014/main" id="{BD0F2251-57AA-4D85-BDC7-1ED533D6053D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22" name="Line 82">
                                  <a:extLst>
                                    <a:ext uri="{FF2B5EF4-FFF2-40B4-BE49-F238E27FC236}">
                                      <a16:creationId xmlns:a16="http://schemas.microsoft.com/office/drawing/2014/main" id="{FDE8EF7D-34E5-406A-8AFF-8A2FCA7E8E5C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323" name="Group 83">
                                <a:extLst>
                                  <a:ext uri="{FF2B5EF4-FFF2-40B4-BE49-F238E27FC236}">
                                    <a16:creationId xmlns:a16="http://schemas.microsoft.com/office/drawing/2014/main" id="{8238DB71-6D30-4328-991C-FA8396A7145E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990" y="1200"/>
                                <a:ext cx="78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324" name="Line 84">
                                  <a:extLst>
                                    <a:ext uri="{FF2B5EF4-FFF2-40B4-BE49-F238E27FC236}">
                                      <a16:creationId xmlns:a16="http://schemas.microsoft.com/office/drawing/2014/main" id="{A5880B08-55B7-4A95-9D7A-BECB4D8D0D22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25" name="Line 85">
                                  <a:extLst>
                                    <a:ext uri="{FF2B5EF4-FFF2-40B4-BE49-F238E27FC236}">
                                      <a16:creationId xmlns:a16="http://schemas.microsoft.com/office/drawing/2014/main" id="{190E1EFF-7D7E-434D-8447-51C10E76C3C3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326" name="Group 86">
                                <a:extLst>
                                  <a:ext uri="{FF2B5EF4-FFF2-40B4-BE49-F238E27FC236}">
                                    <a16:creationId xmlns:a16="http://schemas.microsoft.com/office/drawing/2014/main" id="{1AD9B9C5-BACE-48EC-9910-FDF11A66253F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068" y="1200"/>
                                <a:ext cx="79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327" name="Line 87">
                                  <a:extLst>
                                    <a:ext uri="{FF2B5EF4-FFF2-40B4-BE49-F238E27FC236}">
                                      <a16:creationId xmlns:a16="http://schemas.microsoft.com/office/drawing/2014/main" id="{A2E2EB20-8058-4C68-AEF8-67A2B4046726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28" name="Line 88">
                                  <a:extLst>
                                    <a:ext uri="{FF2B5EF4-FFF2-40B4-BE49-F238E27FC236}">
                                      <a16:creationId xmlns:a16="http://schemas.microsoft.com/office/drawing/2014/main" id="{9C028853-A7D5-4062-81CA-AC10525191EA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0329" name="Line 89">
                                <a:extLst>
                                  <a:ext uri="{FF2B5EF4-FFF2-40B4-BE49-F238E27FC236}">
                                    <a16:creationId xmlns:a16="http://schemas.microsoft.com/office/drawing/2014/main" id="{ED2E4B70-BB66-492B-AD8B-300A83AEF4B6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47" y="1200"/>
                                <a:ext cx="39" cy="96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363" name="Line 123">
                                <a:extLst>
                                  <a:ext uri="{FF2B5EF4-FFF2-40B4-BE49-F238E27FC236}">
                                    <a16:creationId xmlns:a16="http://schemas.microsoft.com/office/drawing/2014/main" id="{782DE031-98D3-4AE3-A2F2-0CC4C360C9F3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1200" y="1248"/>
                                <a:ext cx="336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364" name="Line 124">
                                <a:extLst>
                                  <a:ext uri="{FF2B5EF4-FFF2-40B4-BE49-F238E27FC236}">
                                    <a16:creationId xmlns:a16="http://schemas.microsoft.com/office/drawing/2014/main" id="{F6F941DE-43B7-4A90-AD0C-A8E5D0CEF221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208" y="1248"/>
                                <a:ext cx="336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367" name="Group 127">
                            <a:extLst>
                              <a:ext uri="{FF2B5EF4-FFF2-40B4-BE49-F238E27FC236}">
                                <a16:creationId xmlns:a16="http://schemas.microsoft.com/office/drawing/2014/main" id="{709FE383-F04B-43C8-95A6-78D06BB61270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rot="8065978">
                            <a:off x="2904" y="504"/>
                            <a:ext cx="1296" cy="96"/>
                            <a:chOff x="1200" y="1200"/>
                            <a:chExt cx="1344" cy="96"/>
                          </a:xfrm>
                        </p:grpSpPr>
                        <p:sp>
                          <p:nvSpPr>
                            <p:cNvPr id="10368" name="Line 128">
                              <a:extLst>
                                <a:ext uri="{FF2B5EF4-FFF2-40B4-BE49-F238E27FC236}">
                                  <a16:creationId xmlns:a16="http://schemas.microsoft.com/office/drawing/2014/main" id="{BD481F34-2A26-4FFF-B20D-0C8670D5985E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186" y="1232"/>
                              <a:ext cx="39" cy="64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FF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marL="0" marR="0" lvl="0" indent="0" algn="l" defTabSz="6858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 typeface="Arial"/>
                                <a:buNone/>
                                <a:tabLst/>
                                <a:defRPr/>
                              </a:pPr>
                              <a:endParaRPr kumimoji="0" lang="en-IN" sz="135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panose="020B0604020202020204" pitchFamily="34" charset="0"/>
                                <a:ea typeface="+mn-ea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0369" name="Line 129">
                              <a:extLst>
                                <a:ext uri="{FF2B5EF4-FFF2-40B4-BE49-F238E27FC236}">
                                  <a16:creationId xmlns:a16="http://schemas.microsoft.com/office/drawing/2014/main" id="{BCEE2987-270C-4E38-9CB2-B4A427426BC6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519" y="1232"/>
                              <a:ext cx="39" cy="64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FF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marL="0" marR="0" lvl="0" indent="0" algn="l" defTabSz="6858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 typeface="Arial"/>
                                <a:buNone/>
                                <a:tabLst/>
                                <a:defRPr/>
                              </a:pPr>
                              <a:endParaRPr kumimoji="0" lang="en-IN" sz="135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panose="020B0604020202020204" pitchFamily="34" charset="0"/>
                                <a:ea typeface="+mn-ea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grpSp>
                          <p:nvGrpSpPr>
                            <p:cNvPr id="10370" name="Group 130">
                              <a:extLst>
                                <a:ext uri="{FF2B5EF4-FFF2-40B4-BE49-F238E27FC236}">
                                  <a16:creationId xmlns:a16="http://schemas.microsoft.com/office/drawing/2014/main" id="{6905B6F5-A75D-4667-AAD3-24AC1F174C52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54" y="1200"/>
                              <a:ext cx="79" cy="96"/>
                              <a:chOff x="1872" y="1008"/>
                              <a:chExt cx="96" cy="144"/>
                            </a:xfrm>
                          </p:grpSpPr>
                          <p:sp>
                            <p:nvSpPr>
                              <p:cNvPr id="10371" name="Line 131">
                                <a:extLst>
                                  <a:ext uri="{FF2B5EF4-FFF2-40B4-BE49-F238E27FC236}">
                                    <a16:creationId xmlns:a16="http://schemas.microsoft.com/office/drawing/2014/main" id="{7D82551E-29BB-4BE7-9B23-09ABFC888AC1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872" y="1008"/>
                                <a:ext cx="48" cy="144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372" name="Line 132">
                                <a:extLst>
                                  <a:ext uri="{FF2B5EF4-FFF2-40B4-BE49-F238E27FC236}">
                                    <a16:creationId xmlns:a16="http://schemas.microsoft.com/office/drawing/2014/main" id="{6EFE4AE0-69D7-428D-92A5-6929C43BED29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920" y="1008"/>
                                <a:ext cx="48" cy="144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0373" name="Group 133">
                              <a:extLst>
                                <a:ext uri="{FF2B5EF4-FFF2-40B4-BE49-F238E27FC236}">
                                  <a16:creationId xmlns:a16="http://schemas.microsoft.com/office/drawing/2014/main" id="{4D6056E8-4058-451E-B958-899042F402B9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200" y="1200"/>
                              <a:ext cx="1344" cy="96"/>
                              <a:chOff x="1200" y="1200"/>
                              <a:chExt cx="1344" cy="96"/>
                            </a:xfrm>
                          </p:grpSpPr>
                          <p:sp>
                            <p:nvSpPr>
                              <p:cNvPr id="10374" name="Line 134">
                                <a:extLst>
                                  <a:ext uri="{FF2B5EF4-FFF2-40B4-BE49-F238E27FC236}">
                                    <a16:creationId xmlns:a16="http://schemas.microsoft.com/office/drawing/2014/main" id="{4C58A6C4-2E35-4142-8D0D-FF56E7AE4BC3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558" y="1200"/>
                                <a:ext cx="39" cy="96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0375" name="Group 135">
                                <a:extLst>
                                  <a:ext uri="{FF2B5EF4-FFF2-40B4-BE49-F238E27FC236}">
                                    <a16:creationId xmlns:a16="http://schemas.microsoft.com/office/drawing/2014/main" id="{1FEA891A-0E01-41D2-A587-81C3D611F7E3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597" y="1200"/>
                                <a:ext cx="79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376" name="Line 136">
                                  <a:extLst>
                                    <a:ext uri="{FF2B5EF4-FFF2-40B4-BE49-F238E27FC236}">
                                      <a16:creationId xmlns:a16="http://schemas.microsoft.com/office/drawing/2014/main" id="{E5203906-5798-4EBB-B6EE-1F983A05F3D8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77" name="Line 137">
                                  <a:extLst>
                                    <a:ext uri="{FF2B5EF4-FFF2-40B4-BE49-F238E27FC236}">
                                      <a16:creationId xmlns:a16="http://schemas.microsoft.com/office/drawing/2014/main" id="{F4F9287F-CE26-4116-BA76-C169C97CD999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378" name="Group 138">
                                <a:extLst>
                                  <a:ext uri="{FF2B5EF4-FFF2-40B4-BE49-F238E27FC236}">
                                    <a16:creationId xmlns:a16="http://schemas.microsoft.com/office/drawing/2014/main" id="{978DB19E-579F-4685-BC3F-664E63FAA08A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676" y="1200"/>
                                <a:ext cx="78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379" name="Line 139">
                                  <a:extLst>
                                    <a:ext uri="{FF2B5EF4-FFF2-40B4-BE49-F238E27FC236}">
                                      <a16:creationId xmlns:a16="http://schemas.microsoft.com/office/drawing/2014/main" id="{77A8B20A-340A-4A6A-B437-06BFA0A6DE23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80" name="Line 140">
                                  <a:extLst>
                                    <a:ext uri="{FF2B5EF4-FFF2-40B4-BE49-F238E27FC236}">
                                      <a16:creationId xmlns:a16="http://schemas.microsoft.com/office/drawing/2014/main" id="{FB01A476-B82F-4797-9C14-F0BB698A8844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381" name="Group 141">
                                <a:extLst>
                                  <a:ext uri="{FF2B5EF4-FFF2-40B4-BE49-F238E27FC236}">
                                    <a16:creationId xmlns:a16="http://schemas.microsoft.com/office/drawing/2014/main" id="{FCEC8B57-A535-4FCE-9626-D3930E15794F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833" y="1200"/>
                                <a:ext cx="78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382" name="Line 142">
                                  <a:extLst>
                                    <a:ext uri="{FF2B5EF4-FFF2-40B4-BE49-F238E27FC236}">
                                      <a16:creationId xmlns:a16="http://schemas.microsoft.com/office/drawing/2014/main" id="{8FECF737-5DC6-4BE3-A2CC-5F519369C78E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83" name="Line 143">
                                  <a:extLst>
                                    <a:ext uri="{FF2B5EF4-FFF2-40B4-BE49-F238E27FC236}">
                                      <a16:creationId xmlns:a16="http://schemas.microsoft.com/office/drawing/2014/main" id="{B95A2A54-514E-4C8D-AAD7-4D95560118D2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384" name="Group 144">
                                <a:extLst>
                                  <a:ext uri="{FF2B5EF4-FFF2-40B4-BE49-F238E27FC236}">
                                    <a16:creationId xmlns:a16="http://schemas.microsoft.com/office/drawing/2014/main" id="{A0F79624-AEB2-4EE1-B600-689D26CBE9B4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911" y="1200"/>
                                <a:ext cx="79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385" name="Line 145">
                                  <a:extLst>
                                    <a:ext uri="{FF2B5EF4-FFF2-40B4-BE49-F238E27FC236}">
                                      <a16:creationId xmlns:a16="http://schemas.microsoft.com/office/drawing/2014/main" id="{06CB3293-ECD6-463F-B1FE-A7D59BE9014F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86" name="Line 146">
                                  <a:extLst>
                                    <a:ext uri="{FF2B5EF4-FFF2-40B4-BE49-F238E27FC236}">
                                      <a16:creationId xmlns:a16="http://schemas.microsoft.com/office/drawing/2014/main" id="{07F03D84-8353-46A9-BBD4-C1C414192944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387" name="Group 147">
                                <a:extLst>
                                  <a:ext uri="{FF2B5EF4-FFF2-40B4-BE49-F238E27FC236}">
                                    <a16:creationId xmlns:a16="http://schemas.microsoft.com/office/drawing/2014/main" id="{42C25EEE-1022-49DB-BE06-942D15B60B33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990" y="1200"/>
                                <a:ext cx="78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388" name="Line 148">
                                  <a:extLst>
                                    <a:ext uri="{FF2B5EF4-FFF2-40B4-BE49-F238E27FC236}">
                                      <a16:creationId xmlns:a16="http://schemas.microsoft.com/office/drawing/2014/main" id="{6226856A-39D7-4BD0-A8EB-D92DED0282EF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89" name="Line 149">
                                  <a:extLst>
                                    <a:ext uri="{FF2B5EF4-FFF2-40B4-BE49-F238E27FC236}">
                                      <a16:creationId xmlns:a16="http://schemas.microsoft.com/office/drawing/2014/main" id="{B74CBD96-B98C-48B7-88DE-6FEE0A82408F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390" name="Group 150">
                                <a:extLst>
                                  <a:ext uri="{FF2B5EF4-FFF2-40B4-BE49-F238E27FC236}">
                                    <a16:creationId xmlns:a16="http://schemas.microsoft.com/office/drawing/2014/main" id="{AA8A3E4C-01C2-4BC5-918C-175F58E3EBD4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068" y="1200"/>
                                <a:ext cx="79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391" name="Line 151">
                                  <a:extLst>
                                    <a:ext uri="{FF2B5EF4-FFF2-40B4-BE49-F238E27FC236}">
                                      <a16:creationId xmlns:a16="http://schemas.microsoft.com/office/drawing/2014/main" id="{13B2841A-F258-4FEA-AB37-CD296A2630A2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92" name="Line 152">
                                  <a:extLst>
                                    <a:ext uri="{FF2B5EF4-FFF2-40B4-BE49-F238E27FC236}">
                                      <a16:creationId xmlns:a16="http://schemas.microsoft.com/office/drawing/2014/main" id="{179E3D2B-B67A-4145-AFEB-38A702CF9DFD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0393" name="Line 153">
                                <a:extLst>
                                  <a:ext uri="{FF2B5EF4-FFF2-40B4-BE49-F238E27FC236}">
                                    <a16:creationId xmlns:a16="http://schemas.microsoft.com/office/drawing/2014/main" id="{38D7BD1F-1DB2-4CE4-A5CC-0443EE39E949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47" y="1200"/>
                                <a:ext cx="39" cy="96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394" name="Line 154">
                                <a:extLst>
                                  <a:ext uri="{FF2B5EF4-FFF2-40B4-BE49-F238E27FC236}">
                                    <a16:creationId xmlns:a16="http://schemas.microsoft.com/office/drawing/2014/main" id="{439662EA-9F3E-4554-8A33-F8E671BBE9C5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1200" y="1248"/>
                                <a:ext cx="336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395" name="Line 155">
                                <a:extLst>
                                  <a:ext uri="{FF2B5EF4-FFF2-40B4-BE49-F238E27FC236}">
                                    <a16:creationId xmlns:a16="http://schemas.microsoft.com/office/drawing/2014/main" id="{E73A7934-AEF5-43D7-99ED-6A11F1ADFCBA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208" y="1248"/>
                                <a:ext cx="336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396" name="Group 156">
                            <a:extLst>
                              <a:ext uri="{FF2B5EF4-FFF2-40B4-BE49-F238E27FC236}">
                                <a16:creationId xmlns:a16="http://schemas.microsoft.com/office/drawing/2014/main" id="{B7606AD3-0012-40FA-9117-F3D22C812FF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rot="-8073268">
                            <a:off x="3792" y="528"/>
                            <a:ext cx="1344" cy="96"/>
                            <a:chOff x="1200" y="1200"/>
                            <a:chExt cx="1344" cy="96"/>
                          </a:xfrm>
                        </p:grpSpPr>
                        <p:sp>
                          <p:nvSpPr>
                            <p:cNvPr id="10397" name="Line 157">
                              <a:extLst>
                                <a:ext uri="{FF2B5EF4-FFF2-40B4-BE49-F238E27FC236}">
                                  <a16:creationId xmlns:a16="http://schemas.microsoft.com/office/drawing/2014/main" id="{EB222C6D-0F95-402A-8FB2-6BB7E5692EAA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186" y="1232"/>
                              <a:ext cx="39" cy="64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FF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marL="0" marR="0" lvl="0" indent="0" algn="l" defTabSz="6858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 typeface="Arial"/>
                                <a:buNone/>
                                <a:tabLst/>
                                <a:defRPr/>
                              </a:pPr>
                              <a:endParaRPr kumimoji="0" lang="en-IN" sz="135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panose="020B0604020202020204" pitchFamily="34" charset="0"/>
                                <a:ea typeface="+mn-ea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0398" name="Line 158">
                              <a:extLst>
                                <a:ext uri="{FF2B5EF4-FFF2-40B4-BE49-F238E27FC236}">
                                  <a16:creationId xmlns:a16="http://schemas.microsoft.com/office/drawing/2014/main" id="{0C89B04D-6CE4-45B5-B7F6-5B17A4285556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519" y="1232"/>
                              <a:ext cx="39" cy="64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FF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marL="0" marR="0" lvl="0" indent="0" algn="l" defTabSz="6858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 typeface="Arial"/>
                                <a:buNone/>
                                <a:tabLst/>
                                <a:defRPr/>
                              </a:pPr>
                              <a:endParaRPr kumimoji="0" lang="en-IN" sz="135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panose="020B0604020202020204" pitchFamily="34" charset="0"/>
                                <a:ea typeface="+mn-ea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grpSp>
                          <p:nvGrpSpPr>
                            <p:cNvPr id="10399" name="Group 159">
                              <a:extLst>
                                <a:ext uri="{FF2B5EF4-FFF2-40B4-BE49-F238E27FC236}">
                                  <a16:creationId xmlns:a16="http://schemas.microsoft.com/office/drawing/2014/main" id="{5DE4E13E-6E6B-4790-8E5F-88BCDACCE3C6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54" y="1200"/>
                              <a:ext cx="79" cy="96"/>
                              <a:chOff x="1872" y="1008"/>
                              <a:chExt cx="96" cy="144"/>
                            </a:xfrm>
                          </p:grpSpPr>
                          <p:sp>
                            <p:nvSpPr>
                              <p:cNvPr id="10400" name="Line 160">
                                <a:extLst>
                                  <a:ext uri="{FF2B5EF4-FFF2-40B4-BE49-F238E27FC236}">
                                    <a16:creationId xmlns:a16="http://schemas.microsoft.com/office/drawing/2014/main" id="{B15A9BC0-2609-449A-983F-B47CC02F78E7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872" y="1008"/>
                                <a:ext cx="48" cy="144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401" name="Line 161">
                                <a:extLst>
                                  <a:ext uri="{FF2B5EF4-FFF2-40B4-BE49-F238E27FC236}">
                                    <a16:creationId xmlns:a16="http://schemas.microsoft.com/office/drawing/2014/main" id="{9774E2C4-312F-4C99-B8DC-31D2D230CC17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920" y="1008"/>
                                <a:ext cx="48" cy="144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0402" name="Group 162">
                              <a:extLst>
                                <a:ext uri="{FF2B5EF4-FFF2-40B4-BE49-F238E27FC236}">
                                  <a16:creationId xmlns:a16="http://schemas.microsoft.com/office/drawing/2014/main" id="{399792E4-84D9-4A4D-961D-C399E4862B62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200" y="1200"/>
                              <a:ext cx="1344" cy="96"/>
                              <a:chOff x="1200" y="1200"/>
                              <a:chExt cx="1344" cy="96"/>
                            </a:xfrm>
                          </p:grpSpPr>
                          <p:sp>
                            <p:nvSpPr>
                              <p:cNvPr id="10403" name="Line 163">
                                <a:extLst>
                                  <a:ext uri="{FF2B5EF4-FFF2-40B4-BE49-F238E27FC236}">
                                    <a16:creationId xmlns:a16="http://schemas.microsoft.com/office/drawing/2014/main" id="{481CE012-293F-425F-AB27-9FFDDCBCC3CF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558" y="1200"/>
                                <a:ext cx="39" cy="96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0404" name="Group 164">
                                <a:extLst>
                                  <a:ext uri="{FF2B5EF4-FFF2-40B4-BE49-F238E27FC236}">
                                    <a16:creationId xmlns:a16="http://schemas.microsoft.com/office/drawing/2014/main" id="{21483FB1-145D-4701-B553-DDA592DB4A17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597" y="1200"/>
                                <a:ext cx="79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405" name="Line 165">
                                  <a:extLst>
                                    <a:ext uri="{FF2B5EF4-FFF2-40B4-BE49-F238E27FC236}">
                                      <a16:creationId xmlns:a16="http://schemas.microsoft.com/office/drawing/2014/main" id="{C2684096-C12E-46AB-B847-E01A37FF1AF8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406" name="Line 166">
                                  <a:extLst>
                                    <a:ext uri="{FF2B5EF4-FFF2-40B4-BE49-F238E27FC236}">
                                      <a16:creationId xmlns:a16="http://schemas.microsoft.com/office/drawing/2014/main" id="{EFBAE5B5-1372-4932-9DE0-FB6CECE493FA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407" name="Group 167">
                                <a:extLst>
                                  <a:ext uri="{FF2B5EF4-FFF2-40B4-BE49-F238E27FC236}">
                                    <a16:creationId xmlns:a16="http://schemas.microsoft.com/office/drawing/2014/main" id="{15B1281B-D7EC-43EA-99B2-8BC8B4583B0A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676" y="1200"/>
                                <a:ext cx="78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408" name="Line 168">
                                  <a:extLst>
                                    <a:ext uri="{FF2B5EF4-FFF2-40B4-BE49-F238E27FC236}">
                                      <a16:creationId xmlns:a16="http://schemas.microsoft.com/office/drawing/2014/main" id="{A5EBAA30-3BA7-4DE7-917E-1F23AB80B639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409" name="Line 169">
                                  <a:extLst>
                                    <a:ext uri="{FF2B5EF4-FFF2-40B4-BE49-F238E27FC236}">
                                      <a16:creationId xmlns:a16="http://schemas.microsoft.com/office/drawing/2014/main" id="{F05C6C9F-D87C-4FB3-84C3-58E03A083E23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410" name="Group 170">
                                <a:extLst>
                                  <a:ext uri="{FF2B5EF4-FFF2-40B4-BE49-F238E27FC236}">
                                    <a16:creationId xmlns:a16="http://schemas.microsoft.com/office/drawing/2014/main" id="{595D8B5C-9A7D-422C-B3EE-5C031EE8F5B7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833" y="1200"/>
                                <a:ext cx="78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411" name="Line 171">
                                  <a:extLst>
                                    <a:ext uri="{FF2B5EF4-FFF2-40B4-BE49-F238E27FC236}">
                                      <a16:creationId xmlns:a16="http://schemas.microsoft.com/office/drawing/2014/main" id="{4F5E7BA1-D5AE-4F7B-9FB9-4043151CBAF7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412" name="Line 172">
                                  <a:extLst>
                                    <a:ext uri="{FF2B5EF4-FFF2-40B4-BE49-F238E27FC236}">
                                      <a16:creationId xmlns:a16="http://schemas.microsoft.com/office/drawing/2014/main" id="{C090062B-913F-4212-BD69-E1C96CC21E9A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413" name="Group 173">
                                <a:extLst>
                                  <a:ext uri="{FF2B5EF4-FFF2-40B4-BE49-F238E27FC236}">
                                    <a16:creationId xmlns:a16="http://schemas.microsoft.com/office/drawing/2014/main" id="{53722E9D-9890-406D-B324-9866B1C81AC0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911" y="1200"/>
                                <a:ext cx="79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414" name="Line 174">
                                  <a:extLst>
                                    <a:ext uri="{FF2B5EF4-FFF2-40B4-BE49-F238E27FC236}">
                                      <a16:creationId xmlns:a16="http://schemas.microsoft.com/office/drawing/2014/main" id="{64FBEEFF-B87B-4D9F-80B6-FBB1C6433DFB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415" name="Line 175">
                                  <a:extLst>
                                    <a:ext uri="{FF2B5EF4-FFF2-40B4-BE49-F238E27FC236}">
                                      <a16:creationId xmlns:a16="http://schemas.microsoft.com/office/drawing/2014/main" id="{1B1EE02A-0F64-4E08-8EBB-37F623DE993A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416" name="Group 176">
                                <a:extLst>
                                  <a:ext uri="{FF2B5EF4-FFF2-40B4-BE49-F238E27FC236}">
                                    <a16:creationId xmlns:a16="http://schemas.microsoft.com/office/drawing/2014/main" id="{7316B79F-3E23-4830-9009-37277AB34270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990" y="1200"/>
                                <a:ext cx="78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417" name="Line 177">
                                  <a:extLst>
                                    <a:ext uri="{FF2B5EF4-FFF2-40B4-BE49-F238E27FC236}">
                                      <a16:creationId xmlns:a16="http://schemas.microsoft.com/office/drawing/2014/main" id="{F80ED864-1F11-4E9D-8F10-3C8E468BC60D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418" name="Line 178">
                                  <a:extLst>
                                    <a:ext uri="{FF2B5EF4-FFF2-40B4-BE49-F238E27FC236}">
                                      <a16:creationId xmlns:a16="http://schemas.microsoft.com/office/drawing/2014/main" id="{DD7F7641-C067-4528-A5CB-9ACB1401823D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419" name="Group 179">
                                <a:extLst>
                                  <a:ext uri="{FF2B5EF4-FFF2-40B4-BE49-F238E27FC236}">
                                    <a16:creationId xmlns:a16="http://schemas.microsoft.com/office/drawing/2014/main" id="{4A5405C6-39ED-46EE-A77E-2F404C492C11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068" y="1200"/>
                                <a:ext cx="79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420" name="Line 180">
                                  <a:extLst>
                                    <a:ext uri="{FF2B5EF4-FFF2-40B4-BE49-F238E27FC236}">
                                      <a16:creationId xmlns:a16="http://schemas.microsoft.com/office/drawing/2014/main" id="{D7819F57-B1FA-470D-B64D-C9B2015F9655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421" name="Line 181">
                                  <a:extLst>
                                    <a:ext uri="{FF2B5EF4-FFF2-40B4-BE49-F238E27FC236}">
                                      <a16:creationId xmlns:a16="http://schemas.microsoft.com/office/drawing/2014/main" id="{514E1131-AD55-4A51-9FB2-635A1EB7A0CC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0422" name="Line 182">
                                <a:extLst>
                                  <a:ext uri="{FF2B5EF4-FFF2-40B4-BE49-F238E27FC236}">
                                    <a16:creationId xmlns:a16="http://schemas.microsoft.com/office/drawing/2014/main" id="{E51E8EAF-CB27-4E4D-9C5A-012D9EF721F1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47" y="1200"/>
                                <a:ext cx="39" cy="96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423" name="Line 183">
                                <a:extLst>
                                  <a:ext uri="{FF2B5EF4-FFF2-40B4-BE49-F238E27FC236}">
                                    <a16:creationId xmlns:a16="http://schemas.microsoft.com/office/drawing/2014/main" id="{1E129B19-14A4-45CD-BEE9-B3FF132CAF61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1200" y="1248"/>
                                <a:ext cx="336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424" name="Line 184">
                                <a:extLst>
                                  <a:ext uri="{FF2B5EF4-FFF2-40B4-BE49-F238E27FC236}">
                                    <a16:creationId xmlns:a16="http://schemas.microsoft.com/office/drawing/2014/main" id="{B46B55B5-F195-4BEF-95B0-71074C36EFF9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208" y="1248"/>
                                <a:ext cx="336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425" name="Group 185">
                            <a:extLst>
                              <a:ext uri="{FF2B5EF4-FFF2-40B4-BE49-F238E27FC236}">
                                <a16:creationId xmlns:a16="http://schemas.microsoft.com/office/drawing/2014/main" id="{FFF29B50-9E93-435B-8324-96B1FC291606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rot="8021328">
                            <a:off x="3792" y="1440"/>
                            <a:ext cx="1344" cy="96"/>
                            <a:chOff x="1200" y="1200"/>
                            <a:chExt cx="1344" cy="96"/>
                          </a:xfrm>
                        </p:grpSpPr>
                        <p:sp>
                          <p:nvSpPr>
                            <p:cNvPr id="10426" name="Line 186">
                              <a:extLst>
                                <a:ext uri="{FF2B5EF4-FFF2-40B4-BE49-F238E27FC236}">
                                  <a16:creationId xmlns:a16="http://schemas.microsoft.com/office/drawing/2014/main" id="{C9756181-241E-483C-BCF8-0E8A6C1B0DCB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186" y="1232"/>
                              <a:ext cx="39" cy="64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FF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marL="0" marR="0" lvl="0" indent="0" algn="l" defTabSz="6858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 typeface="Arial"/>
                                <a:buNone/>
                                <a:tabLst/>
                                <a:defRPr/>
                              </a:pPr>
                              <a:endParaRPr kumimoji="0" lang="en-IN" sz="135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panose="020B0604020202020204" pitchFamily="34" charset="0"/>
                                <a:ea typeface="+mn-ea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0427" name="Line 187">
                              <a:extLst>
                                <a:ext uri="{FF2B5EF4-FFF2-40B4-BE49-F238E27FC236}">
                                  <a16:creationId xmlns:a16="http://schemas.microsoft.com/office/drawing/2014/main" id="{47035601-3A7B-44B1-A9FF-11E114FE0593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519" y="1232"/>
                              <a:ext cx="39" cy="64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FF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marL="0" marR="0" lvl="0" indent="0" algn="l" defTabSz="6858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 typeface="Arial"/>
                                <a:buNone/>
                                <a:tabLst/>
                                <a:defRPr/>
                              </a:pPr>
                              <a:endParaRPr kumimoji="0" lang="en-IN" sz="135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panose="020B0604020202020204" pitchFamily="34" charset="0"/>
                                <a:ea typeface="+mn-ea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grpSp>
                          <p:nvGrpSpPr>
                            <p:cNvPr id="10428" name="Group 188">
                              <a:extLst>
                                <a:ext uri="{FF2B5EF4-FFF2-40B4-BE49-F238E27FC236}">
                                  <a16:creationId xmlns:a16="http://schemas.microsoft.com/office/drawing/2014/main" id="{A3F761F2-0718-4407-BC0B-4B6EF3AB2D81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54" y="1200"/>
                              <a:ext cx="79" cy="96"/>
                              <a:chOff x="1872" y="1008"/>
                              <a:chExt cx="96" cy="144"/>
                            </a:xfrm>
                          </p:grpSpPr>
                          <p:sp>
                            <p:nvSpPr>
                              <p:cNvPr id="10429" name="Line 189">
                                <a:extLst>
                                  <a:ext uri="{FF2B5EF4-FFF2-40B4-BE49-F238E27FC236}">
                                    <a16:creationId xmlns:a16="http://schemas.microsoft.com/office/drawing/2014/main" id="{5FE895FB-F149-477C-93F0-4528525E371C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872" y="1008"/>
                                <a:ext cx="48" cy="144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430" name="Line 190">
                                <a:extLst>
                                  <a:ext uri="{FF2B5EF4-FFF2-40B4-BE49-F238E27FC236}">
                                    <a16:creationId xmlns:a16="http://schemas.microsoft.com/office/drawing/2014/main" id="{0D924014-8585-4DD7-9D2B-FF17E8548B91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920" y="1008"/>
                                <a:ext cx="48" cy="144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0431" name="Group 191">
                              <a:extLst>
                                <a:ext uri="{FF2B5EF4-FFF2-40B4-BE49-F238E27FC236}">
                                  <a16:creationId xmlns:a16="http://schemas.microsoft.com/office/drawing/2014/main" id="{F1B54F53-E795-4548-A13F-E24274096A2D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200" y="1200"/>
                              <a:ext cx="1344" cy="96"/>
                              <a:chOff x="1200" y="1200"/>
                              <a:chExt cx="1344" cy="96"/>
                            </a:xfrm>
                          </p:grpSpPr>
                          <p:sp>
                            <p:nvSpPr>
                              <p:cNvPr id="10432" name="Line 192">
                                <a:extLst>
                                  <a:ext uri="{FF2B5EF4-FFF2-40B4-BE49-F238E27FC236}">
                                    <a16:creationId xmlns:a16="http://schemas.microsoft.com/office/drawing/2014/main" id="{FF7A9BB8-8794-4693-92BA-0645DFFE959D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1558" y="1200"/>
                                <a:ext cx="39" cy="96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0433" name="Group 193">
                                <a:extLst>
                                  <a:ext uri="{FF2B5EF4-FFF2-40B4-BE49-F238E27FC236}">
                                    <a16:creationId xmlns:a16="http://schemas.microsoft.com/office/drawing/2014/main" id="{F030083C-11CD-4F73-85D1-8D6D79AFABF2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597" y="1200"/>
                                <a:ext cx="79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434" name="Line 194">
                                  <a:extLst>
                                    <a:ext uri="{FF2B5EF4-FFF2-40B4-BE49-F238E27FC236}">
                                      <a16:creationId xmlns:a16="http://schemas.microsoft.com/office/drawing/2014/main" id="{D4AE6CB6-466C-4C98-99A5-9C1D98562EE8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435" name="Line 195">
                                  <a:extLst>
                                    <a:ext uri="{FF2B5EF4-FFF2-40B4-BE49-F238E27FC236}">
                                      <a16:creationId xmlns:a16="http://schemas.microsoft.com/office/drawing/2014/main" id="{E4501EB7-529E-49CA-91F0-CE64BA551047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436" name="Group 196">
                                <a:extLst>
                                  <a:ext uri="{FF2B5EF4-FFF2-40B4-BE49-F238E27FC236}">
                                    <a16:creationId xmlns:a16="http://schemas.microsoft.com/office/drawing/2014/main" id="{FFB4DE0B-E6AE-4575-9718-02A6FA850EF9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676" y="1200"/>
                                <a:ext cx="78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437" name="Line 197">
                                  <a:extLst>
                                    <a:ext uri="{FF2B5EF4-FFF2-40B4-BE49-F238E27FC236}">
                                      <a16:creationId xmlns:a16="http://schemas.microsoft.com/office/drawing/2014/main" id="{FFA6BCAE-6C2C-464C-9C03-9F8DC8C7C8EA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438" name="Line 198">
                                  <a:extLst>
                                    <a:ext uri="{FF2B5EF4-FFF2-40B4-BE49-F238E27FC236}">
                                      <a16:creationId xmlns:a16="http://schemas.microsoft.com/office/drawing/2014/main" id="{ED55B55B-598A-477A-8554-7C3A28C95268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439" name="Group 199">
                                <a:extLst>
                                  <a:ext uri="{FF2B5EF4-FFF2-40B4-BE49-F238E27FC236}">
                                    <a16:creationId xmlns:a16="http://schemas.microsoft.com/office/drawing/2014/main" id="{5E788BCC-964A-4418-A3DA-D5F72138CFEA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833" y="1200"/>
                                <a:ext cx="78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440" name="Line 200">
                                  <a:extLst>
                                    <a:ext uri="{FF2B5EF4-FFF2-40B4-BE49-F238E27FC236}">
                                      <a16:creationId xmlns:a16="http://schemas.microsoft.com/office/drawing/2014/main" id="{2FAC37F3-34E0-49B8-9F19-988010ABC0A7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441" name="Line 201">
                                  <a:extLst>
                                    <a:ext uri="{FF2B5EF4-FFF2-40B4-BE49-F238E27FC236}">
                                      <a16:creationId xmlns:a16="http://schemas.microsoft.com/office/drawing/2014/main" id="{92D77051-449F-4BD3-8D23-730C9C94D969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442" name="Group 202">
                                <a:extLst>
                                  <a:ext uri="{FF2B5EF4-FFF2-40B4-BE49-F238E27FC236}">
                                    <a16:creationId xmlns:a16="http://schemas.microsoft.com/office/drawing/2014/main" id="{4C8CF6D0-E53A-4D6F-BDB7-7F4B3EE9BAA9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911" y="1200"/>
                                <a:ext cx="79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443" name="Line 203">
                                  <a:extLst>
                                    <a:ext uri="{FF2B5EF4-FFF2-40B4-BE49-F238E27FC236}">
                                      <a16:creationId xmlns:a16="http://schemas.microsoft.com/office/drawing/2014/main" id="{CD2F4A15-16F9-4A18-BC97-A7F71ED21234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444" name="Line 204">
                                  <a:extLst>
                                    <a:ext uri="{FF2B5EF4-FFF2-40B4-BE49-F238E27FC236}">
                                      <a16:creationId xmlns:a16="http://schemas.microsoft.com/office/drawing/2014/main" id="{A0001755-1925-4F4D-8317-7CFAFE136F50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445" name="Group 205">
                                <a:extLst>
                                  <a:ext uri="{FF2B5EF4-FFF2-40B4-BE49-F238E27FC236}">
                                    <a16:creationId xmlns:a16="http://schemas.microsoft.com/office/drawing/2014/main" id="{2A4AAB26-BD13-4565-BF53-9C68F003C03C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990" y="1200"/>
                                <a:ext cx="78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446" name="Line 206">
                                  <a:extLst>
                                    <a:ext uri="{FF2B5EF4-FFF2-40B4-BE49-F238E27FC236}">
                                      <a16:creationId xmlns:a16="http://schemas.microsoft.com/office/drawing/2014/main" id="{B92199CC-993C-4D78-8E96-B35DC77BF448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447" name="Line 207">
                                  <a:extLst>
                                    <a:ext uri="{FF2B5EF4-FFF2-40B4-BE49-F238E27FC236}">
                                      <a16:creationId xmlns:a16="http://schemas.microsoft.com/office/drawing/2014/main" id="{72C933AA-CE6A-4BC4-8163-3EBBB1463B72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448" name="Group 208">
                                <a:extLst>
                                  <a:ext uri="{FF2B5EF4-FFF2-40B4-BE49-F238E27FC236}">
                                    <a16:creationId xmlns:a16="http://schemas.microsoft.com/office/drawing/2014/main" id="{11B60C70-F5D7-4EDD-912E-EC2EA7C05656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068" y="1200"/>
                                <a:ext cx="79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449" name="Line 209">
                                  <a:extLst>
                                    <a:ext uri="{FF2B5EF4-FFF2-40B4-BE49-F238E27FC236}">
                                      <a16:creationId xmlns:a16="http://schemas.microsoft.com/office/drawing/2014/main" id="{25F28DD5-9912-4186-A1C2-D25DD41300BF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450" name="Line 210">
                                  <a:extLst>
                                    <a:ext uri="{FF2B5EF4-FFF2-40B4-BE49-F238E27FC236}">
                                      <a16:creationId xmlns:a16="http://schemas.microsoft.com/office/drawing/2014/main" id="{27CE4893-2D85-4900-BF84-B06144B3BAB1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0451" name="Line 211">
                                <a:extLst>
                                  <a:ext uri="{FF2B5EF4-FFF2-40B4-BE49-F238E27FC236}">
                                    <a16:creationId xmlns:a16="http://schemas.microsoft.com/office/drawing/2014/main" id="{021D9895-469D-429F-A4B8-4E3B3091F58F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47" y="1200"/>
                                <a:ext cx="39" cy="96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452" name="Line 212">
                                <a:extLst>
                                  <a:ext uri="{FF2B5EF4-FFF2-40B4-BE49-F238E27FC236}">
                                    <a16:creationId xmlns:a16="http://schemas.microsoft.com/office/drawing/2014/main" id="{ADE2CF60-C2B6-4E95-BEBD-CA51BA56EEA8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1200" y="1248"/>
                                <a:ext cx="336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453" name="Line 213">
                                <a:extLst>
                                  <a:ext uri="{FF2B5EF4-FFF2-40B4-BE49-F238E27FC236}">
                                    <a16:creationId xmlns:a16="http://schemas.microsoft.com/office/drawing/2014/main" id="{1C216231-17EF-4679-BD52-E569FDBAEAF5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208" y="1248"/>
                                <a:ext cx="336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0492" name="Group 252">
                          <a:extLst>
                            <a:ext uri="{FF2B5EF4-FFF2-40B4-BE49-F238E27FC236}">
                              <a16:creationId xmlns:a16="http://schemas.microsoft.com/office/drawing/2014/main" id="{867DDBDC-1756-4A9B-AC52-B271803D3AC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92" y="96"/>
                          <a:ext cx="384" cy="1872"/>
                          <a:chOff x="3792" y="96"/>
                          <a:chExt cx="384" cy="1872"/>
                        </a:xfrm>
                      </p:grpSpPr>
                      <p:sp>
                        <p:nvSpPr>
                          <p:cNvPr id="10491" name="Oval 251">
                            <a:extLst>
                              <a:ext uri="{FF2B5EF4-FFF2-40B4-BE49-F238E27FC236}">
                                <a16:creationId xmlns:a16="http://schemas.microsoft.com/office/drawing/2014/main" id="{871B7CBD-A489-4360-A0F9-4390AA5D89C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92" y="816"/>
                            <a:ext cx="384" cy="384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19050">
                            <a:solidFill>
                              <a:srgbClr val="99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marL="0" marR="0" lvl="0" indent="0" algn="l" defTabSz="6858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 typeface="Arial"/>
                              <a:buNone/>
                              <a:tabLst/>
                              <a:defRPr/>
                            </a:pPr>
                            <a:endParaRPr kumimoji="0" lang="en-IN" sz="135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grpSp>
                        <p:nvGrpSpPr>
                          <p:cNvPr id="10490" name="Group 250">
                            <a:extLst>
                              <a:ext uri="{FF2B5EF4-FFF2-40B4-BE49-F238E27FC236}">
                                <a16:creationId xmlns:a16="http://schemas.microsoft.com/office/drawing/2014/main" id="{D4F3A238-A652-4D5C-8937-14EE97AC0FE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36" y="96"/>
                            <a:ext cx="96" cy="1872"/>
                            <a:chOff x="3936" y="96"/>
                            <a:chExt cx="96" cy="1872"/>
                          </a:xfrm>
                        </p:grpSpPr>
                        <p:grpSp>
                          <p:nvGrpSpPr>
                            <p:cNvPr id="10457" name="Group 217">
                              <a:extLst>
                                <a:ext uri="{FF2B5EF4-FFF2-40B4-BE49-F238E27FC236}">
                                  <a16:creationId xmlns:a16="http://schemas.microsoft.com/office/drawing/2014/main" id="{28A6B281-3B2C-4E35-A829-17A632ACE711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 rot="5400000">
                              <a:off x="3768" y="984"/>
                              <a:ext cx="432" cy="96"/>
                              <a:chOff x="1200" y="1200"/>
                              <a:chExt cx="1344" cy="96"/>
                            </a:xfrm>
                          </p:grpSpPr>
                          <p:sp>
                            <p:nvSpPr>
                              <p:cNvPr id="10458" name="Line 218">
                                <a:extLst>
                                  <a:ext uri="{FF2B5EF4-FFF2-40B4-BE49-F238E27FC236}">
                                    <a16:creationId xmlns:a16="http://schemas.microsoft.com/office/drawing/2014/main" id="{B6C7EFC3-D383-4C36-8FBC-DDB23C2E7883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186" y="1232"/>
                                <a:ext cx="39" cy="64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459" name="Line 219">
                                <a:extLst>
                                  <a:ext uri="{FF2B5EF4-FFF2-40B4-BE49-F238E27FC236}">
                                    <a16:creationId xmlns:a16="http://schemas.microsoft.com/office/drawing/2014/main" id="{1E103D2B-7640-4C4B-A019-37A54E09AF65}"/>
                                  </a:ext>
                                </a:extLst>
                              </p:cNvPr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519" y="1232"/>
                                <a:ext cx="39" cy="64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FF000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marL="0" marR="0" lvl="0" indent="0" algn="l" defTabSz="6858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 typeface="Arial"/>
                                  <a:buNone/>
                                  <a:tabLst/>
                                  <a:defRPr/>
                                </a:pPr>
                                <a:endParaRPr kumimoji="0" lang="en-IN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0460" name="Group 220">
                                <a:extLst>
                                  <a:ext uri="{FF2B5EF4-FFF2-40B4-BE49-F238E27FC236}">
                                    <a16:creationId xmlns:a16="http://schemas.microsoft.com/office/drawing/2014/main" id="{4C6D338E-EDAB-4CF2-B39D-F4D62DD82A69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754" y="1200"/>
                                <a:ext cx="79" cy="96"/>
                                <a:chOff x="1872" y="1008"/>
                                <a:chExt cx="96" cy="144"/>
                              </a:xfrm>
                            </p:grpSpPr>
                            <p:sp>
                              <p:nvSpPr>
                                <p:cNvPr id="10461" name="Line 221">
                                  <a:extLst>
                                    <a:ext uri="{FF2B5EF4-FFF2-40B4-BE49-F238E27FC236}">
                                      <a16:creationId xmlns:a16="http://schemas.microsoft.com/office/drawing/2014/main" id="{747A7771-C9E7-4E2B-972E-EA8B3D76066B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872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462" name="Line 222">
                                  <a:extLst>
                                    <a:ext uri="{FF2B5EF4-FFF2-40B4-BE49-F238E27FC236}">
                                      <a16:creationId xmlns:a16="http://schemas.microsoft.com/office/drawing/2014/main" id="{F9326F03-9752-4D58-A3AF-B8C88ECC66CA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20" y="1008"/>
                                  <a:ext cx="48" cy="144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463" name="Group 223">
                                <a:extLst>
                                  <a:ext uri="{FF2B5EF4-FFF2-40B4-BE49-F238E27FC236}">
                                    <a16:creationId xmlns:a16="http://schemas.microsoft.com/office/drawing/2014/main" id="{95263B74-D224-4DA5-94F9-D10032BC71C0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00" y="1200"/>
                                <a:ext cx="1344" cy="96"/>
                                <a:chOff x="1200" y="1200"/>
                                <a:chExt cx="1344" cy="96"/>
                              </a:xfrm>
                            </p:grpSpPr>
                            <p:sp>
                              <p:nvSpPr>
                                <p:cNvPr id="10464" name="Line 224">
                                  <a:extLst>
                                    <a:ext uri="{FF2B5EF4-FFF2-40B4-BE49-F238E27FC236}">
                                      <a16:creationId xmlns:a16="http://schemas.microsoft.com/office/drawing/2014/main" id="{25C7EBAC-27D0-4261-B173-3DF77DAF8139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558" y="1200"/>
                                  <a:ext cx="39" cy="9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10465" name="Group 225">
                                  <a:extLst>
                                    <a:ext uri="{FF2B5EF4-FFF2-40B4-BE49-F238E27FC236}">
                                      <a16:creationId xmlns:a16="http://schemas.microsoft.com/office/drawing/2014/main" id="{60473F35-C49C-408B-89E8-5846352A65F5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597" y="1200"/>
                                  <a:ext cx="79" cy="96"/>
                                  <a:chOff x="1872" y="1008"/>
                                  <a:chExt cx="96" cy="144"/>
                                </a:xfrm>
                              </p:grpSpPr>
                              <p:sp>
                                <p:nvSpPr>
                                  <p:cNvPr id="10466" name="Line 226">
                                    <a:extLst>
                                      <a:ext uri="{FF2B5EF4-FFF2-40B4-BE49-F238E27FC236}">
                                        <a16:creationId xmlns:a16="http://schemas.microsoft.com/office/drawing/2014/main" id="{7E8C58E6-BC82-4C8A-B6F2-F89C56516CAE}"/>
                                      </a:ext>
                                    </a:extLst>
                                  </p:cNvPr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872" y="1008"/>
                                    <a:ext cx="48" cy="144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>
                                    <a:solidFill>
                                      <a:srgbClr val="FF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pPr marL="0" marR="0" lvl="0" indent="0" algn="l" defTabSz="685800" rtl="0" eaLnBrk="1" fontAlgn="base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buClrTx/>
                                      <a:buSzTx/>
                                      <a:buFont typeface="Arial"/>
                                      <a:buNone/>
                                      <a:tabLst/>
                                      <a:defRPr/>
                                    </a:pPr>
                                    <a:endParaRPr kumimoji="0" lang="en-IN" sz="135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Arial" panose="020B0604020202020204" pitchFamily="34" charset="0"/>
                                      <a:ea typeface="+mn-ea"/>
                                      <a:cs typeface="Arial"/>
                                      <a:sym typeface="Arial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0467" name="Line 227">
                                    <a:extLst>
                                      <a:ext uri="{FF2B5EF4-FFF2-40B4-BE49-F238E27FC236}">
                                        <a16:creationId xmlns:a16="http://schemas.microsoft.com/office/drawing/2014/main" id="{D5EB79C9-82F1-4041-A411-388EF22A1FCE}"/>
                                      </a:ext>
                                    </a:extLst>
                                  </p:cNvPr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20" y="1008"/>
                                    <a:ext cx="48" cy="144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>
                                    <a:solidFill>
                                      <a:srgbClr val="FF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pPr marL="0" marR="0" lvl="0" indent="0" algn="l" defTabSz="685800" rtl="0" eaLnBrk="1" fontAlgn="base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buClrTx/>
                                      <a:buSzTx/>
                                      <a:buFont typeface="Arial"/>
                                      <a:buNone/>
                                      <a:tabLst/>
                                      <a:defRPr/>
                                    </a:pPr>
                                    <a:endParaRPr kumimoji="0" lang="en-IN" sz="135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Arial" panose="020B0604020202020204" pitchFamily="34" charset="0"/>
                                      <a:ea typeface="+mn-ea"/>
                                      <a:cs typeface="Arial"/>
                                      <a:sym typeface="Arial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10468" name="Group 228">
                                  <a:extLst>
                                    <a:ext uri="{FF2B5EF4-FFF2-40B4-BE49-F238E27FC236}">
                                      <a16:creationId xmlns:a16="http://schemas.microsoft.com/office/drawing/2014/main" id="{7A27BC61-9931-4F7E-A5BA-7A083CE3E88D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676" y="1200"/>
                                  <a:ext cx="78" cy="96"/>
                                  <a:chOff x="1872" y="1008"/>
                                  <a:chExt cx="96" cy="144"/>
                                </a:xfrm>
                              </p:grpSpPr>
                              <p:sp>
                                <p:nvSpPr>
                                  <p:cNvPr id="10469" name="Line 229">
                                    <a:extLst>
                                      <a:ext uri="{FF2B5EF4-FFF2-40B4-BE49-F238E27FC236}">
                                        <a16:creationId xmlns:a16="http://schemas.microsoft.com/office/drawing/2014/main" id="{96C8963A-451E-4EDA-8294-1055DDDC21E5}"/>
                                      </a:ext>
                                    </a:extLst>
                                  </p:cNvPr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872" y="1008"/>
                                    <a:ext cx="48" cy="144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>
                                    <a:solidFill>
                                      <a:srgbClr val="FF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pPr marL="0" marR="0" lvl="0" indent="0" algn="l" defTabSz="685800" rtl="0" eaLnBrk="1" fontAlgn="base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buClrTx/>
                                      <a:buSzTx/>
                                      <a:buFont typeface="Arial"/>
                                      <a:buNone/>
                                      <a:tabLst/>
                                      <a:defRPr/>
                                    </a:pPr>
                                    <a:endParaRPr kumimoji="0" lang="en-IN" sz="135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Arial" panose="020B0604020202020204" pitchFamily="34" charset="0"/>
                                      <a:ea typeface="+mn-ea"/>
                                      <a:cs typeface="Arial"/>
                                      <a:sym typeface="Arial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0470" name="Line 230">
                                    <a:extLst>
                                      <a:ext uri="{FF2B5EF4-FFF2-40B4-BE49-F238E27FC236}">
                                        <a16:creationId xmlns:a16="http://schemas.microsoft.com/office/drawing/2014/main" id="{B861674B-EF96-4F03-9F76-B17435C0D2AE}"/>
                                      </a:ext>
                                    </a:extLst>
                                  </p:cNvPr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20" y="1008"/>
                                    <a:ext cx="48" cy="144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>
                                    <a:solidFill>
                                      <a:srgbClr val="FF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pPr marL="0" marR="0" lvl="0" indent="0" algn="l" defTabSz="685800" rtl="0" eaLnBrk="1" fontAlgn="base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buClrTx/>
                                      <a:buSzTx/>
                                      <a:buFont typeface="Arial"/>
                                      <a:buNone/>
                                      <a:tabLst/>
                                      <a:defRPr/>
                                    </a:pPr>
                                    <a:endParaRPr kumimoji="0" lang="en-IN" sz="135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Arial" panose="020B0604020202020204" pitchFamily="34" charset="0"/>
                                      <a:ea typeface="+mn-ea"/>
                                      <a:cs typeface="Arial"/>
                                      <a:sym typeface="Arial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10471" name="Group 231">
                                  <a:extLst>
                                    <a:ext uri="{FF2B5EF4-FFF2-40B4-BE49-F238E27FC236}">
                                      <a16:creationId xmlns:a16="http://schemas.microsoft.com/office/drawing/2014/main" id="{8F43767B-2BE8-4BD4-A66D-349FCFCB5BAE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33" y="1200"/>
                                  <a:ext cx="78" cy="96"/>
                                  <a:chOff x="1872" y="1008"/>
                                  <a:chExt cx="96" cy="144"/>
                                </a:xfrm>
                              </p:grpSpPr>
                              <p:sp>
                                <p:nvSpPr>
                                  <p:cNvPr id="10472" name="Line 232">
                                    <a:extLst>
                                      <a:ext uri="{FF2B5EF4-FFF2-40B4-BE49-F238E27FC236}">
                                        <a16:creationId xmlns:a16="http://schemas.microsoft.com/office/drawing/2014/main" id="{1989420B-29A8-4132-B875-36FCC7B6BC37}"/>
                                      </a:ext>
                                    </a:extLst>
                                  </p:cNvPr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872" y="1008"/>
                                    <a:ext cx="48" cy="144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>
                                    <a:solidFill>
                                      <a:srgbClr val="FF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pPr marL="0" marR="0" lvl="0" indent="0" algn="l" defTabSz="685800" rtl="0" eaLnBrk="1" fontAlgn="base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buClrTx/>
                                      <a:buSzTx/>
                                      <a:buFont typeface="Arial"/>
                                      <a:buNone/>
                                      <a:tabLst/>
                                      <a:defRPr/>
                                    </a:pPr>
                                    <a:endParaRPr kumimoji="0" lang="en-IN" sz="135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Arial" panose="020B0604020202020204" pitchFamily="34" charset="0"/>
                                      <a:ea typeface="+mn-ea"/>
                                      <a:cs typeface="Arial"/>
                                      <a:sym typeface="Arial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0473" name="Line 233">
                                    <a:extLst>
                                      <a:ext uri="{FF2B5EF4-FFF2-40B4-BE49-F238E27FC236}">
                                        <a16:creationId xmlns:a16="http://schemas.microsoft.com/office/drawing/2014/main" id="{133B89A2-FCD8-463E-82AF-082AFBE00936}"/>
                                      </a:ext>
                                    </a:extLst>
                                  </p:cNvPr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20" y="1008"/>
                                    <a:ext cx="48" cy="144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>
                                    <a:solidFill>
                                      <a:srgbClr val="FF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pPr marL="0" marR="0" lvl="0" indent="0" algn="l" defTabSz="685800" rtl="0" eaLnBrk="1" fontAlgn="base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buClrTx/>
                                      <a:buSzTx/>
                                      <a:buFont typeface="Arial"/>
                                      <a:buNone/>
                                      <a:tabLst/>
                                      <a:defRPr/>
                                    </a:pPr>
                                    <a:endParaRPr kumimoji="0" lang="en-IN" sz="135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Arial" panose="020B0604020202020204" pitchFamily="34" charset="0"/>
                                      <a:ea typeface="+mn-ea"/>
                                      <a:cs typeface="Arial"/>
                                      <a:sym typeface="Arial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10474" name="Group 234">
                                  <a:extLst>
                                    <a:ext uri="{FF2B5EF4-FFF2-40B4-BE49-F238E27FC236}">
                                      <a16:creationId xmlns:a16="http://schemas.microsoft.com/office/drawing/2014/main" id="{5D12554C-0676-404A-953B-9A2D677A1CBF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911" y="1200"/>
                                  <a:ext cx="79" cy="96"/>
                                  <a:chOff x="1872" y="1008"/>
                                  <a:chExt cx="96" cy="144"/>
                                </a:xfrm>
                              </p:grpSpPr>
                              <p:sp>
                                <p:nvSpPr>
                                  <p:cNvPr id="10475" name="Line 235">
                                    <a:extLst>
                                      <a:ext uri="{FF2B5EF4-FFF2-40B4-BE49-F238E27FC236}">
                                        <a16:creationId xmlns:a16="http://schemas.microsoft.com/office/drawing/2014/main" id="{4593B0B7-9ABC-45B6-8895-1363748D39B4}"/>
                                      </a:ext>
                                    </a:extLst>
                                  </p:cNvPr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872" y="1008"/>
                                    <a:ext cx="48" cy="144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>
                                    <a:solidFill>
                                      <a:srgbClr val="FF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pPr marL="0" marR="0" lvl="0" indent="0" algn="l" defTabSz="685800" rtl="0" eaLnBrk="1" fontAlgn="base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buClrTx/>
                                      <a:buSzTx/>
                                      <a:buFont typeface="Arial"/>
                                      <a:buNone/>
                                      <a:tabLst/>
                                      <a:defRPr/>
                                    </a:pPr>
                                    <a:endParaRPr kumimoji="0" lang="en-IN" sz="135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Arial" panose="020B0604020202020204" pitchFamily="34" charset="0"/>
                                      <a:ea typeface="+mn-ea"/>
                                      <a:cs typeface="Arial"/>
                                      <a:sym typeface="Arial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0476" name="Line 236">
                                    <a:extLst>
                                      <a:ext uri="{FF2B5EF4-FFF2-40B4-BE49-F238E27FC236}">
                                        <a16:creationId xmlns:a16="http://schemas.microsoft.com/office/drawing/2014/main" id="{1120A30E-6636-46BC-A825-BC4519A2473A}"/>
                                      </a:ext>
                                    </a:extLst>
                                  </p:cNvPr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20" y="1008"/>
                                    <a:ext cx="48" cy="144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>
                                    <a:solidFill>
                                      <a:srgbClr val="FF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pPr marL="0" marR="0" lvl="0" indent="0" algn="l" defTabSz="685800" rtl="0" eaLnBrk="1" fontAlgn="base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buClrTx/>
                                      <a:buSzTx/>
                                      <a:buFont typeface="Arial"/>
                                      <a:buNone/>
                                      <a:tabLst/>
                                      <a:defRPr/>
                                    </a:pPr>
                                    <a:endParaRPr kumimoji="0" lang="en-IN" sz="135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Arial" panose="020B0604020202020204" pitchFamily="34" charset="0"/>
                                      <a:ea typeface="+mn-ea"/>
                                      <a:cs typeface="Arial"/>
                                      <a:sym typeface="Arial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10477" name="Group 237">
                                  <a:extLst>
                                    <a:ext uri="{FF2B5EF4-FFF2-40B4-BE49-F238E27FC236}">
                                      <a16:creationId xmlns:a16="http://schemas.microsoft.com/office/drawing/2014/main" id="{5D92E914-10AE-4048-AFC1-AE2786BB4A2A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990" y="1200"/>
                                  <a:ext cx="78" cy="96"/>
                                  <a:chOff x="1872" y="1008"/>
                                  <a:chExt cx="96" cy="144"/>
                                </a:xfrm>
                              </p:grpSpPr>
                              <p:sp>
                                <p:nvSpPr>
                                  <p:cNvPr id="10478" name="Line 238">
                                    <a:extLst>
                                      <a:ext uri="{FF2B5EF4-FFF2-40B4-BE49-F238E27FC236}">
                                        <a16:creationId xmlns:a16="http://schemas.microsoft.com/office/drawing/2014/main" id="{44FA2F03-18B1-4814-9ADB-A4097E930449}"/>
                                      </a:ext>
                                    </a:extLst>
                                  </p:cNvPr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872" y="1008"/>
                                    <a:ext cx="48" cy="144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>
                                    <a:solidFill>
                                      <a:srgbClr val="FF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pPr marL="0" marR="0" lvl="0" indent="0" algn="l" defTabSz="685800" rtl="0" eaLnBrk="1" fontAlgn="base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buClrTx/>
                                      <a:buSzTx/>
                                      <a:buFont typeface="Arial"/>
                                      <a:buNone/>
                                      <a:tabLst/>
                                      <a:defRPr/>
                                    </a:pPr>
                                    <a:endParaRPr kumimoji="0" lang="en-IN" sz="135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Arial" panose="020B0604020202020204" pitchFamily="34" charset="0"/>
                                      <a:ea typeface="+mn-ea"/>
                                      <a:cs typeface="Arial"/>
                                      <a:sym typeface="Arial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0479" name="Line 239">
                                    <a:extLst>
                                      <a:ext uri="{FF2B5EF4-FFF2-40B4-BE49-F238E27FC236}">
                                        <a16:creationId xmlns:a16="http://schemas.microsoft.com/office/drawing/2014/main" id="{8707C7AC-66C8-4BAD-B786-DD183315BE7A}"/>
                                      </a:ext>
                                    </a:extLst>
                                  </p:cNvPr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20" y="1008"/>
                                    <a:ext cx="48" cy="144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>
                                    <a:solidFill>
                                      <a:srgbClr val="FF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pPr marL="0" marR="0" lvl="0" indent="0" algn="l" defTabSz="685800" rtl="0" eaLnBrk="1" fontAlgn="base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buClrTx/>
                                      <a:buSzTx/>
                                      <a:buFont typeface="Arial"/>
                                      <a:buNone/>
                                      <a:tabLst/>
                                      <a:defRPr/>
                                    </a:pPr>
                                    <a:endParaRPr kumimoji="0" lang="en-IN" sz="135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Arial" panose="020B0604020202020204" pitchFamily="34" charset="0"/>
                                      <a:ea typeface="+mn-ea"/>
                                      <a:cs typeface="Arial"/>
                                      <a:sym typeface="Arial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10480" name="Group 240">
                                  <a:extLst>
                                    <a:ext uri="{FF2B5EF4-FFF2-40B4-BE49-F238E27FC236}">
                                      <a16:creationId xmlns:a16="http://schemas.microsoft.com/office/drawing/2014/main" id="{009145D3-ED98-4B8E-BB0E-93C6758D98C1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068" y="1200"/>
                                  <a:ext cx="79" cy="96"/>
                                  <a:chOff x="1872" y="1008"/>
                                  <a:chExt cx="96" cy="144"/>
                                </a:xfrm>
                              </p:grpSpPr>
                              <p:sp>
                                <p:nvSpPr>
                                  <p:cNvPr id="10481" name="Line 241">
                                    <a:extLst>
                                      <a:ext uri="{FF2B5EF4-FFF2-40B4-BE49-F238E27FC236}">
                                        <a16:creationId xmlns:a16="http://schemas.microsoft.com/office/drawing/2014/main" id="{F653AFCE-93C7-45EE-A7AC-E8FD0F210C6F}"/>
                                      </a:ext>
                                    </a:extLst>
                                  </p:cNvPr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872" y="1008"/>
                                    <a:ext cx="48" cy="144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>
                                    <a:solidFill>
                                      <a:srgbClr val="FF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pPr marL="0" marR="0" lvl="0" indent="0" algn="l" defTabSz="685800" rtl="0" eaLnBrk="1" fontAlgn="base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buClrTx/>
                                      <a:buSzTx/>
                                      <a:buFont typeface="Arial"/>
                                      <a:buNone/>
                                      <a:tabLst/>
                                      <a:defRPr/>
                                    </a:pPr>
                                    <a:endParaRPr kumimoji="0" lang="en-IN" sz="135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Arial" panose="020B0604020202020204" pitchFamily="34" charset="0"/>
                                      <a:ea typeface="+mn-ea"/>
                                      <a:cs typeface="Arial"/>
                                      <a:sym typeface="Arial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0482" name="Line 242">
                                    <a:extLst>
                                      <a:ext uri="{FF2B5EF4-FFF2-40B4-BE49-F238E27FC236}">
                                        <a16:creationId xmlns:a16="http://schemas.microsoft.com/office/drawing/2014/main" id="{3D4C7328-4290-4F61-86A5-40CA8B6632B3}"/>
                                      </a:ext>
                                    </a:extLst>
                                  </p:cNvPr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20" y="1008"/>
                                    <a:ext cx="48" cy="144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>
                                    <a:solidFill>
                                      <a:srgbClr val="FF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pPr marL="0" marR="0" lvl="0" indent="0" algn="l" defTabSz="685800" rtl="0" eaLnBrk="1" fontAlgn="base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buClrTx/>
                                      <a:buSzTx/>
                                      <a:buFont typeface="Arial"/>
                                      <a:buNone/>
                                      <a:tabLst/>
                                      <a:defRPr/>
                                    </a:pPr>
                                    <a:endParaRPr kumimoji="0" lang="en-IN" sz="135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Arial" panose="020B0604020202020204" pitchFamily="34" charset="0"/>
                                      <a:ea typeface="+mn-ea"/>
                                      <a:cs typeface="Arial"/>
                                      <a:sym typeface="Arial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0483" name="Line 243">
                                  <a:extLst>
                                    <a:ext uri="{FF2B5EF4-FFF2-40B4-BE49-F238E27FC236}">
                                      <a16:creationId xmlns:a16="http://schemas.microsoft.com/office/drawing/2014/main" id="{255A1FF7-8D96-4D5F-A9AE-EDB7E453CC96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47" y="1200"/>
                                  <a:ext cx="39" cy="9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484" name="Line 244">
                                  <a:extLst>
                                    <a:ext uri="{FF2B5EF4-FFF2-40B4-BE49-F238E27FC236}">
                                      <a16:creationId xmlns:a16="http://schemas.microsoft.com/office/drawing/2014/main" id="{E1531528-9FDB-4D12-8B6C-32941590F5DD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1200" y="1248"/>
                                  <a:ext cx="336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485" name="Line 245">
                                  <a:extLst>
                                    <a:ext uri="{FF2B5EF4-FFF2-40B4-BE49-F238E27FC236}">
                                      <a16:creationId xmlns:a16="http://schemas.microsoft.com/office/drawing/2014/main" id="{25250EEC-F88E-4DE1-B302-F9DDCB0F4B69}"/>
                                    </a:ext>
                                  </a:extLst>
                                </p:cNvPr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208" y="1248"/>
                                  <a:ext cx="336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FF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algn="l" defTabSz="6858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 typeface="Arial"/>
                                    <a:buNone/>
                                    <a:tabLst/>
                                    <a:defRPr/>
                                  </a:pPr>
                                  <a:endParaRPr kumimoji="0" lang="en-IN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Arial" panose="020B0604020202020204" pitchFamily="34" charset="0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10488" name="Line 248">
                              <a:extLst>
                                <a:ext uri="{FF2B5EF4-FFF2-40B4-BE49-F238E27FC236}">
                                  <a16:creationId xmlns:a16="http://schemas.microsoft.com/office/drawing/2014/main" id="{4D707E3B-A91E-456E-80BC-8B0ABDDB3F5B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84" y="96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00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marL="0" marR="0" lvl="0" indent="0" algn="l" defTabSz="6858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 typeface="Arial"/>
                                <a:buNone/>
                                <a:tabLst/>
                                <a:defRPr/>
                              </a:pPr>
                              <a:endParaRPr kumimoji="0" lang="en-IN" sz="135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panose="020B0604020202020204" pitchFamily="34" charset="0"/>
                                <a:ea typeface="+mn-ea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0489" name="Line 249">
                              <a:extLst>
                                <a:ext uri="{FF2B5EF4-FFF2-40B4-BE49-F238E27FC236}">
                                  <a16:creationId xmlns:a16="http://schemas.microsoft.com/office/drawing/2014/main" id="{9BC1E418-F152-4575-B68B-36559DE05798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84" y="1248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0099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marL="0" marR="0" lvl="0" indent="0" algn="l" defTabSz="6858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 typeface="Arial"/>
                                <a:buNone/>
                                <a:tabLst/>
                                <a:defRPr/>
                              </a:pPr>
                              <a:endParaRPr kumimoji="0" lang="en-IN" sz="135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panose="020B0604020202020204" pitchFamily="34" charset="0"/>
                                <a:ea typeface="+mn-ea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10494" name="Line 254">
                        <a:extLst>
                          <a:ext uri="{FF2B5EF4-FFF2-40B4-BE49-F238E27FC236}">
                            <a16:creationId xmlns:a16="http://schemas.microsoft.com/office/drawing/2014/main" id="{DB0A0A4F-D8EC-4D33-B22A-AA26C661B50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0" y="1248"/>
                        <a:ext cx="0" cy="148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6858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en-IN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0495" name="Line 255">
                        <a:extLst>
                          <a:ext uri="{FF2B5EF4-FFF2-40B4-BE49-F238E27FC236}">
                            <a16:creationId xmlns:a16="http://schemas.microsoft.com/office/drawing/2014/main" id="{6BE41922-CBE2-49AD-AEE8-EDA00261820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376" y="1248"/>
                        <a:ext cx="0" cy="148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6858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en-IN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  <p:grpSp>
                    <p:nvGrpSpPr>
                      <p:cNvPr id="10503" name="Group 263">
                        <a:extLst>
                          <a:ext uri="{FF2B5EF4-FFF2-40B4-BE49-F238E27FC236}">
                            <a16:creationId xmlns:a16="http://schemas.microsoft.com/office/drawing/2014/main" id="{C961073F-B279-4EF8-BABD-99B6F916D4F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68" y="2592"/>
                        <a:ext cx="192" cy="240"/>
                        <a:chOff x="1200" y="1680"/>
                        <a:chExt cx="192" cy="240"/>
                      </a:xfrm>
                    </p:grpSpPr>
                    <p:grpSp>
                      <p:nvGrpSpPr>
                        <p:cNvPr id="10496" name="Group 256">
                          <a:extLst>
                            <a:ext uri="{FF2B5EF4-FFF2-40B4-BE49-F238E27FC236}">
                              <a16:creationId xmlns:a16="http://schemas.microsoft.com/office/drawing/2014/main" id="{C365F202-06E8-4C07-A2F8-973F2973747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00" y="1680"/>
                          <a:ext cx="48" cy="240"/>
                          <a:chOff x="1392" y="816"/>
                          <a:chExt cx="48" cy="240"/>
                        </a:xfrm>
                      </p:grpSpPr>
                      <p:sp>
                        <p:nvSpPr>
                          <p:cNvPr id="10497" name="Line 257">
                            <a:extLst>
                              <a:ext uri="{FF2B5EF4-FFF2-40B4-BE49-F238E27FC236}">
                                <a16:creationId xmlns:a16="http://schemas.microsoft.com/office/drawing/2014/main" id="{D92B6894-7C06-430C-A769-540E7A64104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92" y="816"/>
                            <a:ext cx="0" cy="24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marL="0" marR="0" lvl="0" indent="0" algn="l" defTabSz="6858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 typeface="Arial"/>
                              <a:buNone/>
                              <a:tabLst/>
                              <a:defRPr/>
                            </a:pPr>
                            <a:endParaRPr kumimoji="0" lang="en-IN" sz="135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0498" name="Line 258">
                            <a:extLst>
                              <a:ext uri="{FF2B5EF4-FFF2-40B4-BE49-F238E27FC236}">
                                <a16:creationId xmlns:a16="http://schemas.microsoft.com/office/drawing/2014/main" id="{8242ED83-A85F-4721-BB12-84D42456B16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40" y="864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marL="0" marR="0" lvl="0" indent="0" algn="l" defTabSz="6858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 typeface="Arial"/>
                              <a:buNone/>
                              <a:tabLst/>
                              <a:defRPr/>
                            </a:pPr>
                            <a:endParaRPr kumimoji="0" lang="en-IN" sz="135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sp>
                      <p:nvSpPr>
                        <p:cNvPr id="10499" name="Line 259">
                          <a:extLst>
                            <a:ext uri="{FF2B5EF4-FFF2-40B4-BE49-F238E27FC236}">
                              <a16:creationId xmlns:a16="http://schemas.microsoft.com/office/drawing/2014/main" id="{DA34F683-08FC-45C9-A427-28D04073D82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1824"/>
                          <a:ext cx="96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marL="0" marR="0" lvl="0" indent="0" algn="l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IN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grpSp>
                      <p:nvGrpSpPr>
                        <p:cNvPr id="10500" name="Group 260">
                          <a:extLst>
                            <a:ext uri="{FF2B5EF4-FFF2-40B4-BE49-F238E27FC236}">
                              <a16:creationId xmlns:a16="http://schemas.microsoft.com/office/drawing/2014/main" id="{3AD22EF3-379E-49B9-B827-2F79D62756D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4" y="1680"/>
                          <a:ext cx="48" cy="240"/>
                          <a:chOff x="1392" y="816"/>
                          <a:chExt cx="48" cy="240"/>
                        </a:xfrm>
                      </p:grpSpPr>
                      <p:sp>
                        <p:nvSpPr>
                          <p:cNvPr id="10501" name="Line 261">
                            <a:extLst>
                              <a:ext uri="{FF2B5EF4-FFF2-40B4-BE49-F238E27FC236}">
                                <a16:creationId xmlns:a16="http://schemas.microsoft.com/office/drawing/2014/main" id="{48BC7F30-D2CB-40F1-AB17-C200237AF16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92" y="816"/>
                            <a:ext cx="0" cy="24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marL="0" marR="0" lvl="0" indent="0" algn="l" defTabSz="6858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 typeface="Arial"/>
                              <a:buNone/>
                              <a:tabLst/>
                              <a:defRPr/>
                            </a:pPr>
                            <a:endParaRPr kumimoji="0" lang="en-IN" sz="135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0502" name="Line 262">
                            <a:extLst>
                              <a:ext uri="{FF2B5EF4-FFF2-40B4-BE49-F238E27FC236}">
                                <a16:creationId xmlns:a16="http://schemas.microsoft.com/office/drawing/2014/main" id="{2CBD2742-AC05-4A83-BB77-41B04BE8E34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40" y="864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marL="0" marR="0" lvl="0" indent="0" algn="l" defTabSz="6858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 typeface="Arial"/>
                              <a:buNone/>
                              <a:tabLst/>
                              <a:defRPr/>
                            </a:pPr>
                            <a:endParaRPr kumimoji="0" lang="en-IN" sz="135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0504" name="Line 264">
                        <a:extLst>
                          <a:ext uri="{FF2B5EF4-FFF2-40B4-BE49-F238E27FC236}">
                            <a16:creationId xmlns:a16="http://schemas.microsoft.com/office/drawing/2014/main" id="{3BD017F8-5CA8-45E5-8436-79A2B8E4109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0" y="2736"/>
                        <a:ext cx="768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6858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en-IN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0505" name="Line 265">
                        <a:extLst>
                          <a:ext uri="{FF2B5EF4-FFF2-40B4-BE49-F238E27FC236}">
                            <a16:creationId xmlns:a16="http://schemas.microsoft.com/office/drawing/2014/main" id="{59C6F5F7-AD25-4871-ADC2-AC8C1FCC37B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2736"/>
                        <a:ext cx="816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6858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en-IN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10507" name="Oval 267">
                      <a:extLst>
                        <a:ext uri="{FF2B5EF4-FFF2-40B4-BE49-F238E27FC236}">
                          <a16:creationId xmlns:a16="http://schemas.microsoft.com/office/drawing/2014/main" id="{7931F865-02C6-4C70-8943-5A6F29E9C7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76" y="1248"/>
                      <a:ext cx="48" cy="4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N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508" name="Oval 268">
                      <a:extLst>
                        <a:ext uri="{FF2B5EF4-FFF2-40B4-BE49-F238E27FC236}">
                          <a16:creationId xmlns:a16="http://schemas.microsoft.com/office/drawing/2014/main" id="{8C0C81F2-5715-4849-87BB-95D7B7A605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1200"/>
                      <a:ext cx="48" cy="4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N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509" name="Oval 269">
                      <a:extLst>
                        <a:ext uri="{FF2B5EF4-FFF2-40B4-BE49-F238E27FC236}">
                          <a16:creationId xmlns:a16="http://schemas.microsoft.com/office/drawing/2014/main" id="{1C3AD8AA-47F2-4CF9-85C8-F13F1B0427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4" y="2160"/>
                      <a:ext cx="48" cy="4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N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510" name="Oval 270">
                      <a:extLst>
                        <a:ext uri="{FF2B5EF4-FFF2-40B4-BE49-F238E27FC236}">
                          <a16:creationId xmlns:a16="http://schemas.microsoft.com/office/drawing/2014/main" id="{57B2A370-5A01-4986-B109-E27F917B7E0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4" y="336"/>
                      <a:ext cx="48" cy="4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N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0512" name="Text Box 272">
                    <a:extLst>
                      <a:ext uri="{FF2B5EF4-FFF2-40B4-BE49-F238E27FC236}">
                        <a16:creationId xmlns:a16="http://schemas.microsoft.com/office/drawing/2014/main" id="{17E3C04C-60C1-49F3-88FB-F275808DC7E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969"/>
                    <a:ext cx="24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altLang="en-US" sz="13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/>
                        <a:sym typeface="Arial"/>
                      </a:rPr>
                      <a:t>A</a:t>
                    </a:r>
                  </a:p>
                </p:txBody>
              </p:sp>
              <p:sp>
                <p:nvSpPr>
                  <p:cNvPr id="10513" name="Text Box 273">
                    <a:extLst>
                      <a:ext uri="{FF2B5EF4-FFF2-40B4-BE49-F238E27FC236}">
                        <a16:creationId xmlns:a16="http://schemas.microsoft.com/office/drawing/2014/main" id="{99A01E56-7F70-481B-BD4A-770E4B6D7DE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6" y="0"/>
                    <a:ext cx="24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altLang="en-US" sz="13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/>
                        <a:sym typeface="Arial"/>
                      </a:rPr>
                      <a:t>B</a:t>
                    </a:r>
                  </a:p>
                </p:txBody>
              </p:sp>
              <p:sp>
                <p:nvSpPr>
                  <p:cNvPr id="10514" name="Text Box 274">
                    <a:extLst>
                      <a:ext uri="{FF2B5EF4-FFF2-40B4-BE49-F238E27FC236}">
                        <a16:creationId xmlns:a16="http://schemas.microsoft.com/office/drawing/2014/main" id="{9008C313-624F-4DF3-B6AC-C6214715680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6" y="1017"/>
                    <a:ext cx="24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altLang="en-US" sz="13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/>
                        <a:sym typeface="Arial"/>
                      </a:rPr>
                      <a:t>C</a:t>
                    </a:r>
                  </a:p>
                </p:txBody>
              </p:sp>
              <p:sp>
                <p:nvSpPr>
                  <p:cNvPr id="10515" name="Text Box 275">
                    <a:extLst>
                      <a:ext uri="{FF2B5EF4-FFF2-40B4-BE49-F238E27FC236}">
                        <a16:creationId xmlns:a16="http://schemas.microsoft.com/office/drawing/2014/main" id="{49F43DEF-6CF0-4623-AA05-2E102A7A642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6" y="2025"/>
                    <a:ext cx="24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altLang="en-US" sz="13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/>
                        <a:sym typeface="Arial"/>
                      </a:rPr>
                      <a:t>D</a:t>
                    </a:r>
                  </a:p>
                </p:txBody>
              </p:sp>
            </p:grpSp>
            <p:sp>
              <p:nvSpPr>
                <p:cNvPr id="10661" name="Text Box 421">
                  <a:extLst>
                    <a:ext uri="{FF2B5EF4-FFF2-40B4-BE49-F238E27FC236}">
                      <a16:creationId xmlns:a16="http://schemas.microsoft.com/office/drawing/2014/main" id="{C3289F68-94CC-4C38-AFDB-99BAF956A4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" y="288"/>
                  <a:ext cx="1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alt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/>
                      <a:sym typeface="Arial"/>
                    </a:rPr>
                    <a:t>P</a:t>
                  </a:r>
                </a:p>
              </p:txBody>
            </p:sp>
            <p:sp>
              <p:nvSpPr>
                <p:cNvPr id="10662" name="Text Box 422">
                  <a:extLst>
                    <a:ext uri="{FF2B5EF4-FFF2-40B4-BE49-F238E27FC236}">
                      <a16:creationId xmlns:a16="http://schemas.microsoft.com/office/drawing/2014/main" id="{742B2772-F6CA-494A-81FA-83C2B119B3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0" y="336"/>
                  <a:ext cx="1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alt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/>
                      <a:sym typeface="Arial"/>
                    </a:rPr>
                    <a:t>Q</a:t>
                  </a:r>
                </a:p>
              </p:txBody>
            </p:sp>
            <p:sp>
              <p:nvSpPr>
                <p:cNvPr id="10663" name="Text Box 423">
                  <a:extLst>
                    <a:ext uri="{FF2B5EF4-FFF2-40B4-BE49-F238E27FC236}">
                      <a16:creationId xmlns:a16="http://schemas.microsoft.com/office/drawing/2014/main" id="{9B234D02-460F-4A06-B3D4-06AEE20EA7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48" y="1449"/>
                  <a:ext cx="1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alt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/>
                      <a:sym typeface="Arial"/>
                    </a:rPr>
                    <a:t>R</a:t>
                  </a:r>
                </a:p>
              </p:txBody>
            </p:sp>
            <p:sp>
              <p:nvSpPr>
                <p:cNvPr id="10664" name="Text Box 424">
                  <a:extLst>
                    <a:ext uri="{FF2B5EF4-FFF2-40B4-BE49-F238E27FC236}">
                      <a16:creationId xmlns:a16="http://schemas.microsoft.com/office/drawing/2014/main" id="{57BE9E76-FE6F-4D94-8EC5-24F5E8B527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92" y="1440"/>
                  <a:ext cx="1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alt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/>
                      <a:sym typeface="Arial"/>
                    </a:rPr>
                    <a:t>S</a:t>
                  </a:r>
                </a:p>
              </p:txBody>
            </p:sp>
          </p:grpSp>
          <p:sp>
            <p:nvSpPr>
              <p:cNvPr id="10651" name="Text Box 411">
                <a:extLst>
                  <a:ext uri="{FF2B5EF4-FFF2-40B4-BE49-F238E27FC236}">
                    <a16:creationId xmlns:a16="http://schemas.microsoft.com/office/drawing/2014/main" id="{5522B7BA-4849-4D54-851B-5D8244A286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6" y="1008"/>
                <a:ext cx="24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alt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rPr>
                  <a:t>G</a:t>
                </a:r>
              </a:p>
            </p:txBody>
          </p:sp>
        </p:grpSp>
      </p:grpSp>
      <p:grpSp>
        <p:nvGrpSpPr>
          <p:cNvPr id="10689" name="Group 449">
            <a:extLst>
              <a:ext uri="{FF2B5EF4-FFF2-40B4-BE49-F238E27FC236}">
                <a16:creationId xmlns:a16="http://schemas.microsoft.com/office/drawing/2014/main" id="{1F102E70-025D-4153-834C-3F7FC00F0DED}"/>
              </a:ext>
            </a:extLst>
          </p:cNvPr>
          <p:cNvGrpSpPr>
            <a:grpSpLocks/>
          </p:cNvGrpSpPr>
          <p:nvPr/>
        </p:nvGrpSpPr>
        <p:grpSpPr bwMode="auto">
          <a:xfrm>
            <a:off x="7543808" y="2171699"/>
            <a:ext cx="275035" cy="310753"/>
            <a:chOff x="5376" y="1824"/>
            <a:chExt cx="231" cy="261"/>
          </a:xfrm>
        </p:grpSpPr>
        <p:sp>
          <p:nvSpPr>
            <p:cNvPr id="10650" name="AutoShape 410">
              <a:extLst>
                <a:ext uri="{FF2B5EF4-FFF2-40B4-BE49-F238E27FC236}">
                  <a16:creationId xmlns:a16="http://schemas.microsoft.com/office/drawing/2014/main" id="{26D865B9-9F15-4117-B3E0-1D17435558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280" y="1920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2" name="Rectangle 412">
              <a:extLst>
                <a:ext uri="{FF2B5EF4-FFF2-40B4-BE49-F238E27FC236}">
                  <a16:creationId xmlns:a16="http://schemas.microsoft.com/office/drawing/2014/main" id="{EA333934-E314-4516-97C8-0A708CC7C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2" y="1833"/>
              <a:ext cx="1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rPr>
                <a:t>I</a:t>
              </a:r>
              <a:endParaRPr kumimoji="0" lang="en-US" altLang="en-US" sz="1350" b="1" i="0" u="none" strike="noStrike" kern="1200" cap="none" spc="0" normalizeH="0" baseline="-2500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0" name="Group 450">
            <a:extLst>
              <a:ext uri="{FF2B5EF4-FFF2-40B4-BE49-F238E27FC236}">
                <a16:creationId xmlns:a16="http://schemas.microsoft.com/office/drawing/2014/main" id="{4C5B2627-9B5A-45DD-919E-92F84FBEE364}"/>
              </a:ext>
            </a:extLst>
          </p:cNvPr>
          <p:cNvGrpSpPr>
            <a:grpSpLocks/>
          </p:cNvGrpSpPr>
          <p:nvPr/>
        </p:nvGrpSpPr>
        <p:grpSpPr bwMode="auto">
          <a:xfrm>
            <a:off x="6800844" y="3143245"/>
            <a:ext cx="332184" cy="310753"/>
            <a:chOff x="4752" y="2640"/>
            <a:chExt cx="279" cy="261"/>
          </a:xfrm>
        </p:grpSpPr>
        <p:sp>
          <p:nvSpPr>
            <p:cNvPr id="10627" name="AutoShape 387">
              <a:extLst>
                <a:ext uri="{FF2B5EF4-FFF2-40B4-BE49-F238E27FC236}">
                  <a16:creationId xmlns:a16="http://schemas.microsoft.com/office/drawing/2014/main" id="{F026F263-1BB2-4C22-86F9-C9A5E2A76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640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3" name="Rectangle 413">
              <a:extLst>
                <a:ext uri="{FF2B5EF4-FFF2-40B4-BE49-F238E27FC236}">
                  <a16:creationId xmlns:a16="http://schemas.microsoft.com/office/drawing/2014/main" id="{952C2C73-B643-4340-B2D5-71C82533E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6" y="2649"/>
              <a:ext cx="1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rPr>
                <a:t>I</a:t>
              </a:r>
              <a:endParaRPr kumimoji="0" lang="en-US" altLang="en-US" sz="1350" b="1" i="0" u="none" strike="noStrike" kern="1200" cap="none" spc="0" normalizeH="0" baseline="-2500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82" name="Group 442">
            <a:extLst>
              <a:ext uri="{FF2B5EF4-FFF2-40B4-BE49-F238E27FC236}">
                <a16:creationId xmlns:a16="http://schemas.microsoft.com/office/drawing/2014/main" id="{CBB59C76-E75D-48D7-8066-F17D472E37D8}"/>
              </a:ext>
            </a:extLst>
          </p:cNvPr>
          <p:cNvGrpSpPr>
            <a:grpSpLocks/>
          </p:cNvGrpSpPr>
          <p:nvPr/>
        </p:nvGrpSpPr>
        <p:grpSpPr bwMode="auto">
          <a:xfrm>
            <a:off x="5772152" y="3143245"/>
            <a:ext cx="289322" cy="310753"/>
            <a:chOff x="3888" y="2640"/>
            <a:chExt cx="243" cy="261"/>
          </a:xfrm>
        </p:grpSpPr>
        <p:sp>
          <p:nvSpPr>
            <p:cNvPr id="10626" name="AutoShape 386">
              <a:extLst>
                <a:ext uri="{FF2B5EF4-FFF2-40B4-BE49-F238E27FC236}">
                  <a16:creationId xmlns:a16="http://schemas.microsoft.com/office/drawing/2014/main" id="{950A625B-31A5-403E-8630-AC7317398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40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4" name="Rectangle 414">
              <a:extLst>
                <a:ext uri="{FF2B5EF4-FFF2-40B4-BE49-F238E27FC236}">
                  <a16:creationId xmlns:a16="http://schemas.microsoft.com/office/drawing/2014/main" id="{E77B2E98-2B87-4575-A843-A11D0966D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649"/>
              <a:ext cx="1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rPr>
                <a:t>I</a:t>
              </a:r>
              <a:endParaRPr kumimoji="0" lang="en-US" altLang="en-US" sz="1350" b="1" i="0" u="none" strike="noStrike" kern="1200" cap="none" spc="0" normalizeH="0" baseline="-2500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88" name="Group 448">
            <a:extLst>
              <a:ext uri="{FF2B5EF4-FFF2-40B4-BE49-F238E27FC236}">
                <a16:creationId xmlns:a16="http://schemas.microsoft.com/office/drawing/2014/main" id="{0D3C882A-FAA0-4EAF-8B45-FAE715353695}"/>
              </a:ext>
            </a:extLst>
          </p:cNvPr>
          <p:cNvGrpSpPr>
            <a:grpSpLocks/>
          </p:cNvGrpSpPr>
          <p:nvPr/>
        </p:nvGrpSpPr>
        <p:grpSpPr bwMode="auto">
          <a:xfrm>
            <a:off x="6584161" y="1943099"/>
            <a:ext cx="782242" cy="539353"/>
            <a:chOff x="4570" y="1632"/>
            <a:chExt cx="657" cy="453"/>
          </a:xfrm>
        </p:grpSpPr>
        <p:sp>
          <p:nvSpPr>
            <p:cNvPr id="10631" name="AutoShape 391">
              <a:extLst>
                <a:ext uri="{FF2B5EF4-FFF2-40B4-BE49-F238E27FC236}">
                  <a16:creationId xmlns:a16="http://schemas.microsoft.com/office/drawing/2014/main" id="{CCDB0255-BA65-4879-855C-5C07F1D04B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5215525">
              <a:off x="4800" y="1728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5" name="Rectangle 415">
              <a:extLst>
                <a:ext uri="{FF2B5EF4-FFF2-40B4-BE49-F238E27FC236}">
                  <a16:creationId xmlns:a16="http://schemas.microsoft.com/office/drawing/2014/main" id="{B27CF5ED-B5EE-47CA-8B1F-F7D0B5AAC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" y="1833"/>
              <a:ext cx="65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rPr>
                <a:t>I - I</a:t>
              </a:r>
              <a:r>
                <a:rPr kumimoji="0" lang="en-US" altLang="en-US" sz="1350" b="1" i="0" u="none" strike="noStrike" kern="1200" cap="none" spc="0" normalizeH="0" baseline="-2500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rPr>
                <a:t>1 </a:t>
              </a:r>
              <a:r>
                <a:rPr kumimoji="0" lang="en-US" alt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rPr>
                <a:t>+</a:t>
              </a:r>
              <a:r>
                <a:rPr kumimoji="0" lang="en-US" altLang="en-US" sz="1350" b="1" i="0" u="none" strike="noStrike" kern="1200" cap="none" spc="0" normalizeH="0" baseline="-2500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1350" b="1" i="0" u="none" strike="noStrike" kern="120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rPr>
                <a:t>I</a:t>
              </a:r>
              <a:r>
                <a:rPr kumimoji="0" lang="en-US" altLang="en-US" sz="1350" b="1" i="0" u="none" strike="noStrike" kern="1200" cap="none" spc="0" normalizeH="0" baseline="-2500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rPr>
                <a:t>g</a:t>
              </a:r>
            </a:p>
          </p:txBody>
        </p:sp>
      </p:grpSp>
      <p:sp>
        <p:nvSpPr>
          <p:cNvPr id="10665" name="Text Box 425">
            <a:extLst>
              <a:ext uri="{FF2B5EF4-FFF2-40B4-BE49-F238E27FC236}">
                <a16:creationId xmlns:a16="http://schemas.microsoft.com/office/drawing/2014/main" id="{A1035E52-0257-4E1A-87D4-4D7822D6E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1485900"/>
            <a:ext cx="2057400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Loop ABDA: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I</a:t>
            </a:r>
            <a:r>
              <a:rPr kumimoji="0" lang="en-US" altLang="en-US" sz="1350" b="1" i="0" u="none" strike="noStrike" kern="1200" cap="none" spc="0" normalizeH="0" baseline="-2500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</a:t>
            </a: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.P + </a:t>
            </a:r>
            <a:r>
              <a:rPr kumimoji="0" lang="en-US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I</a:t>
            </a:r>
            <a:r>
              <a:rPr kumimoji="0" lang="en-US" altLang="en-US" sz="135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</a:t>
            </a:r>
            <a:r>
              <a:rPr kumimoji="0" lang="en-US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.G</a:t>
            </a: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- (I - I</a:t>
            </a:r>
            <a:r>
              <a:rPr kumimoji="0" lang="en-US" altLang="en-US" sz="1350" b="1" i="0" u="none" strike="noStrike" kern="1200" cap="none" spc="0" normalizeH="0" baseline="-2500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</a:t>
            </a: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).R = 0</a:t>
            </a:r>
          </a:p>
        </p:txBody>
      </p:sp>
      <p:sp>
        <p:nvSpPr>
          <p:cNvPr id="10666" name="Text Box 426">
            <a:extLst>
              <a:ext uri="{FF2B5EF4-FFF2-40B4-BE49-F238E27FC236}">
                <a16:creationId xmlns:a16="http://schemas.microsoft.com/office/drawing/2014/main" id="{C2162E34-93AD-4065-9A07-2990F9862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514351"/>
            <a:ext cx="3657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350" b="1" i="0" u="none" strike="noStrike" kern="1200" cap="none" spc="0" normalizeH="0" baseline="0" noProof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Currents through the arms are assumed by applying Kirchhoff’s Junction Rule.</a:t>
            </a:r>
          </a:p>
        </p:txBody>
      </p:sp>
      <p:sp>
        <p:nvSpPr>
          <p:cNvPr id="10668" name="Text Box 428">
            <a:extLst>
              <a:ext uri="{FF2B5EF4-FFF2-40B4-BE49-F238E27FC236}">
                <a16:creationId xmlns:a16="http://schemas.microsoft.com/office/drawing/2014/main" id="{E8CD230D-009B-4F29-995F-BD11F1B80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1143000"/>
            <a:ext cx="32004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35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Applying Kirchhoff’s Loop Rule for:</a:t>
            </a: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669" name="Text Box 429">
            <a:extLst>
              <a:ext uri="{FF2B5EF4-FFF2-40B4-BE49-F238E27FC236}">
                <a16:creationId xmlns:a16="http://schemas.microsoft.com/office/drawing/2014/main" id="{B2DC2E32-FC7D-484E-9A17-EC1199379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3086100"/>
            <a:ext cx="3657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35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When I</a:t>
            </a:r>
            <a:r>
              <a:rPr kumimoji="0" lang="en-US" altLang="en-US" sz="135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</a:t>
            </a:r>
            <a:r>
              <a:rPr kumimoji="0" lang="en-US" altLang="en-US" sz="135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= 0, the bridge is said to balanced. </a:t>
            </a:r>
          </a:p>
        </p:txBody>
      </p:sp>
      <p:sp>
        <p:nvSpPr>
          <p:cNvPr id="10670" name="Text Box 430">
            <a:extLst>
              <a:ext uri="{FF2B5EF4-FFF2-40B4-BE49-F238E27FC236}">
                <a16:creationId xmlns:a16="http://schemas.microsoft.com/office/drawing/2014/main" id="{0E49CAD8-7CC6-48C5-895C-AA70910E6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145" y="3943350"/>
            <a:ext cx="418580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35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By manipulating the above equations, we get</a:t>
            </a:r>
            <a:endParaRPr kumimoji="0" lang="en-US" altLang="en-US" sz="13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691" name="Rectangle 451">
            <a:extLst>
              <a:ext uri="{FF2B5EF4-FFF2-40B4-BE49-F238E27FC236}">
                <a16:creationId xmlns:a16="http://schemas.microsoft.com/office/drawing/2014/main" id="{62153F5F-8B73-4BE7-B4CE-433487942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286001"/>
            <a:ext cx="30861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Loop BCDB: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(I</a:t>
            </a:r>
            <a:r>
              <a:rPr kumimoji="0" lang="en-US" altLang="en-US" sz="1350" b="1" i="0" u="none" strike="noStrike" kern="1200" cap="none" spc="0" normalizeH="0" baseline="-2500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</a:t>
            </a: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- I</a:t>
            </a:r>
            <a:r>
              <a:rPr kumimoji="0" lang="en-US" altLang="en-US" sz="1350" b="1" i="0" u="none" strike="noStrike" kern="1200" cap="none" spc="0" normalizeH="0" baseline="-2500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</a:t>
            </a: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).Q - (I - I</a:t>
            </a:r>
            <a:r>
              <a:rPr kumimoji="0" lang="en-US" altLang="en-US" sz="1350" b="1" i="0" u="none" strike="noStrike" kern="1200" cap="none" spc="0" normalizeH="0" baseline="-2500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</a:t>
            </a: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+ I</a:t>
            </a:r>
            <a:r>
              <a:rPr kumimoji="0" lang="en-US" altLang="en-US" sz="1350" b="1" i="0" u="none" strike="noStrike" kern="1200" cap="none" spc="0" normalizeH="0" baseline="-2500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</a:t>
            </a: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).S - </a:t>
            </a:r>
            <a:r>
              <a:rPr kumimoji="0" lang="en-US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I</a:t>
            </a:r>
            <a:r>
              <a:rPr kumimoji="0" lang="en-US" altLang="en-US" sz="135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</a:t>
            </a:r>
            <a:r>
              <a:rPr kumimoji="0" lang="en-US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.G</a:t>
            </a: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= 0</a:t>
            </a:r>
          </a:p>
        </p:txBody>
      </p:sp>
      <p:grpSp>
        <p:nvGrpSpPr>
          <p:cNvPr id="10699" name="Group 459">
            <a:extLst>
              <a:ext uri="{FF2B5EF4-FFF2-40B4-BE49-F238E27FC236}">
                <a16:creationId xmlns:a16="http://schemas.microsoft.com/office/drawing/2014/main" id="{E91C4813-4A06-4F06-8AFF-79FD17BA762E}"/>
              </a:ext>
            </a:extLst>
          </p:cNvPr>
          <p:cNvGrpSpPr>
            <a:grpSpLocks/>
          </p:cNvGrpSpPr>
          <p:nvPr/>
        </p:nvGrpSpPr>
        <p:grpSpPr bwMode="auto">
          <a:xfrm>
            <a:off x="5393532" y="3829053"/>
            <a:ext cx="950119" cy="646510"/>
            <a:chOff x="3810" y="3138"/>
            <a:chExt cx="798" cy="543"/>
          </a:xfrm>
        </p:grpSpPr>
        <p:sp>
          <p:nvSpPr>
            <p:cNvPr id="10678" name="Rectangle 438">
              <a:extLst>
                <a:ext uri="{FF2B5EF4-FFF2-40B4-BE49-F238E27FC236}">
                  <a16:creationId xmlns:a16="http://schemas.microsoft.com/office/drawing/2014/main" id="{0D62C9AF-5BC7-4D8D-A9DE-177FD55E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3138"/>
              <a:ext cx="798" cy="528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698" name="Group 458">
              <a:extLst>
                <a:ext uri="{FF2B5EF4-FFF2-40B4-BE49-F238E27FC236}">
                  <a16:creationId xmlns:a16="http://schemas.microsoft.com/office/drawing/2014/main" id="{48EB6C24-60CF-4B0A-9AC7-5C63D11130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9" y="3168"/>
              <a:ext cx="681" cy="513"/>
              <a:chOff x="3879" y="3168"/>
              <a:chExt cx="681" cy="513"/>
            </a:xfrm>
          </p:grpSpPr>
          <p:sp>
            <p:nvSpPr>
              <p:cNvPr id="10671" name="Line 431">
                <a:extLst>
                  <a:ext uri="{FF2B5EF4-FFF2-40B4-BE49-F238E27FC236}">
                    <a16:creationId xmlns:a16="http://schemas.microsoft.com/office/drawing/2014/main" id="{C812DE94-F417-4B72-8B4A-1585A09D47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340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IN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72" name="Line 432">
                <a:extLst>
                  <a:ext uri="{FF2B5EF4-FFF2-40B4-BE49-F238E27FC236}">
                    <a16:creationId xmlns:a16="http://schemas.microsoft.com/office/drawing/2014/main" id="{67E53B3F-1FEC-43EC-B2F9-108C0CE56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40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IN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0676" name="Group 436">
                <a:extLst>
                  <a:ext uri="{FF2B5EF4-FFF2-40B4-BE49-F238E27FC236}">
                    <a16:creationId xmlns:a16="http://schemas.microsoft.com/office/drawing/2014/main" id="{A48DAEED-19B0-45E1-B8E3-5FF234AAE8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378"/>
                <a:ext cx="96" cy="48"/>
                <a:chOff x="2352" y="1728"/>
                <a:chExt cx="96" cy="48"/>
              </a:xfrm>
            </p:grpSpPr>
            <p:sp>
              <p:nvSpPr>
                <p:cNvPr id="10674" name="Line 434">
                  <a:extLst>
                    <a:ext uri="{FF2B5EF4-FFF2-40B4-BE49-F238E27FC236}">
                      <a16:creationId xmlns:a16="http://schemas.microsoft.com/office/drawing/2014/main" id="{9BF07077-E9B9-4298-85AF-2F5350EC35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1728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rgbClr val="99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IN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675" name="Line 435">
                  <a:extLst>
                    <a:ext uri="{FF2B5EF4-FFF2-40B4-BE49-F238E27FC236}">
                      <a16:creationId xmlns:a16="http://schemas.microsoft.com/office/drawing/2014/main" id="{C3E2BF7A-28DD-4131-8955-F6619A412C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1776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rgbClr val="99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IN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694" name="Text Box 454">
                <a:extLst>
                  <a:ext uri="{FF2B5EF4-FFF2-40B4-BE49-F238E27FC236}">
                    <a16:creationId xmlns:a16="http://schemas.microsoft.com/office/drawing/2014/main" id="{523C107A-F8B9-4D5A-BA91-72049B28D8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3168"/>
                <a:ext cx="19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alt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srgbClr val="99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rPr>
                  <a:t>P</a:t>
                </a:r>
              </a:p>
            </p:txBody>
          </p:sp>
          <p:sp>
            <p:nvSpPr>
              <p:cNvPr id="10695" name="Text Box 455">
                <a:extLst>
                  <a:ext uri="{FF2B5EF4-FFF2-40B4-BE49-F238E27FC236}">
                    <a16:creationId xmlns:a16="http://schemas.microsoft.com/office/drawing/2014/main" id="{B4EBCA73-3E4E-43C2-859B-44BCB5248A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9" y="3420"/>
                <a:ext cx="24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alt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srgbClr val="99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rPr>
                  <a:t>Q</a:t>
                </a:r>
              </a:p>
            </p:txBody>
          </p:sp>
          <p:sp>
            <p:nvSpPr>
              <p:cNvPr id="10696" name="Text Box 456">
                <a:extLst>
                  <a:ext uri="{FF2B5EF4-FFF2-40B4-BE49-F238E27FC236}">
                    <a16:creationId xmlns:a16="http://schemas.microsoft.com/office/drawing/2014/main" id="{2F43098B-30D1-4A2F-A8AD-932E5EECA3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9" y="3168"/>
                <a:ext cx="24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alt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srgbClr val="99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rPr>
                  <a:t>R</a:t>
                </a:r>
              </a:p>
            </p:txBody>
          </p:sp>
          <p:sp>
            <p:nvSpPr>
              <p:cNvPr id="10697" name="Text Box 457">
                <a:extLst>
                  <a:ext uri="{FF2B5EF4-FFF2-40B4-BE49-F238E27FC236}">
                    <a16:creationId xmlns:a16="http://schemas.microsoft.com/office/drawing/2014/main" id="{89003432-7133-41DC-9C0E-BC4EFD7EE7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0" y="3429"/>
                <a:ext cx="24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alt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srgbClr val="99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rPr>
                  <a:t>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1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1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500"/>
                                        <p:tgtEl>
                                          <p:spTgt spid="1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0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0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0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0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0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0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0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0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665" grpId="0"/>
      <p:bldP spid="10666" grpId="0"/>
      <p:bldP spid="10668" grpId="0"/>
      <p:bldP spid="10669" grpId="0"/>
      <p:bldP spid="10670" grpId="0"/>
      <p:bldP spid="106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N" sz="1600" b="1" dirty="0"/>
                  <a:t>Question: </a:t>
                </a:r>
                <a:r>
                  <a:rPr lang="en-IN" sz="1600" dirty="0"/>
                  <a:t>The four arms of a Wheatstone bridge have the following resistances: 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AB = 100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IN" sz="1600" dirty="0"/>
                  <a:t>BC = 10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1600" dirty="0"/>
                  <a:t> CD = 5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IN" sz="1600" dirty="0"/>
                  <a:t>, and DA = 60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IN" sz="1600" dirty="0"/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A galvanometer of 15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IN" sz="1600" dirty="0"/>
                  <a:t> is connected across BD. Calculate the current through the galvanometer when a potential difference of 10V is maintained across AC.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1231106"/>
              </a:xfrm>
              <a:prstGeom prst="rect">
                <a:avLst/>
              </a:prstGeom>
              <a:blipFill>
                <a:blip r:embed="rId3"/>
                <a:stretch>
                  <a:fillRect l="-408" t="-1485" b="-54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C148997-E3F6-4AC7-AF1C-EC27AC4564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37095" y="1427947"/>
            <a:ext cx="2760338" cy="228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3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358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N" sz="1600" b="1" dirty="0"/>
                  <a:t>Solution: </a:t>
                </a:r>
                <a:r>
                  <a:rPr lang="en-IN" sz="1600" dirty="0"/>
                  <a:t>Current distribution is shown by using KCL.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Using KVL, in the loop  ABDA,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100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−60(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)+15(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IN" sz="1600" dirty="0"/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⇒−60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+160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+15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1600" dirty="0"/>
                  <a:t>			...........(</a:t>
                </a:r>
                <a:r>
                  <a:rPr lang="en-IN" sz="1600" dirty="0" err="1"/>
                  <a:t>i</a:t>
                </a:r>
                <a:r>
                  <a:rPr lang="en-IN" sz="1600" dirty="0"/>
                  <a:t>) 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In the loop BCDB;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10(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)−5(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)−15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1600" dirty="0"/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⇒−5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+15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−30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1600" dirty="0"/>
                  <a:t>			........(ii)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In the loop ABCEA;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100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+10(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)=10</m:t>
                    </m:r>
                  </m:oMath>
                </a14:m>
                <a:r>
                  <a:rPr lang="en-IN" sz="1600" dirty="0"/>
                  <a:t> 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⇒110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−10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IN" sz="1600" dirty="0"/>
                  <a:t>				........(iii)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Subtracting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12×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𝑒𝑞𝑢𝑎𝑡𝑖𝑜𝑛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𝑖𝑖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IN" sz="1600" dirty="0"/>
                  <a:t> from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𝑒𝑞𝑢𝑎𝑡𝑖𝑜𝑛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/>
                  <a:t> we have 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−20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+375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=0⇒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375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IN" sz="1600" dirty="0"/>
                  <a:t>		............(iv) 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Using equation (iv) in equation (iii) we get ; 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110×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375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−10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IN" sz="1600" dirty="0"/>
                  <a:t>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=0.00487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=4.87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endParaRPr lang="en-IN" sz="16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3581109"/>
              </a:xfrm>
              <a:prstGeom prst="rect">
                <a:avLst/>
              </a:prstGeom>
              <a:blipFill>
                <a:blip r:embed="rId3"/>
                <a:stretch>
                  <a:fillRect l="-408" t="-5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3DF5692-0F70-4F8A-B4EA-C131B55BC2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61988" y="77637"/>
            <a:ext cx="2760338" cy="228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93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N" sz="1600" b="1" dirty="0"/>
                  <a:t>Question: </a:t>
                </a:r>
                <a:r>
                  <a:rPr lang="en-IN" sz="1600" dirty="0"/>
                  <a:t>A battery of 10 V and negligible internal resistance is connected across the diagonally opposite corners of a cubical network consisting of 12 resistors each of resistance 1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. Determine the equivalent resistance of the network and the current along each edge of the cube.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830997"/>
              </a:xfrm>
              <a:prstGeom prst="rect">
                <a:avLst/>
              </a:prstGeom>
              <a:blipFill>
                <a:blip r:embed="rId3"/>
                <a:stretch>
                  <a:fillRect l="-408" t="-2206" r="-952" b="-88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30983CC-B22C-43E5-A853-7C59A22A69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9352" y="1679944"/>
            <a:ext cx="2831823" cy="24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6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3637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N" sz="1600" b="1" dirty="0"/>
                  <a:t>Question: </a:t>
                </a:r>
                <a:r>
                  <a:rPr lang="en-IN" sz="1600" dirty="0"/>
                  <a:t>A battery of 10 V and negligible internal resistance is connected across the diagonally opposite corners of a cubical network consisting of 12 resistors each of resistance 1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. Determine the equivalent resistance of the network and the current along each edge of the cube.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1600" b="1" dirty="0"/>
                  <a:t>Solution : </a:t>
                </a:r>
                <a:endParaRPr lang="en-IN" sz="1600" dirty="0"/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The current is distributed using symmetry and KCL.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Using KVL in the loop ABCC’EA;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1.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+1.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/2+1.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IN" sz="1600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N" sz="1600" dirty="0"/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Total current entering into the network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N" sz="1600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i="1">
                          <a:latin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IN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IN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IN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IN" sz="1600" i="1">
                          <a:latin typeface="Cambria Math" panose="02040503050406030204" pitchFamily="18" charset="0"/>
                        </a:rPr>
                        <m:t>𝛺</m:t>
                      </m:r>
                    </m:oMath>
                  </m:oMathPara>
                </a14:m>
                <a:endParaRPr lang="en-IN" sz="1600" dirty="0"/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Now currents along arms AB, AD, AA’, D’C’, BC’, CC’=4A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Currents through arms; DC, DD’, BC, BB’, A’B’, A’D’=I/2=2A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3637727"/>
              </a:xfrm>
              <a:prstGeom prst="rect">
                <a:avLst/>
              </a:prstGeom>
              <a:blipFill>
                <a:blip r:embed="rId3"/>
                <a:stretch>
                  <a:fillRect l="-408" t="-503" r="-952" b="-11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30983CC-B22C-43E5-A853-7C59A22A69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9352" y="1679944"/>
            <a:ext cx="2831823" cy="24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88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7FB45-58F7-4605-B8FC-8F35823F0C6C}"/>
              </a:ext>
            </a:extLst>
          </p:cNvPr>
          <p:cNvSpPr txBox="1"/>
          <p:nvPr/>
        </p:nvSpPr>
        <p:spPr>
          <a:xfrm>
            <a:off x="76201" y="488380"/>
            <a:ext cx="897081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/>
              <a:t>Question: </a:t>
            </a:r>
            <a:r>
              <a:rPr lang="en-IN" dirty="0"/>
              <a:t>Determine the current in each branch of the network shown in the figure.(NCERT)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0436C-825E-4B8E-97A2-E9EE0BFFB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2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3649" y="851987"/>
            <a:ext cx="2423370" cy="29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6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7FB45-58F7-4605-B8FC-8F35823F0C6C}"/>
              </a:ext>
            </a:extLst>
          </p:cNvPr>
          <p:cNvSpPr txBox="1"/>
          <p:nvPr/>
        </p:nvSpPr>
        <p:spPr>
          <a:xfrm>
            <a:off x="76201" y="488380"/>
            <a:ext cx="897081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/>
              <a:t>Question: </a:t>
            </a:r>
            <a:r>
              <a:rPr lang="en-IN" dirty="0"/>
              <a:t>Each of the resistance in the network equals R. find the resistance between two terminals A and 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81649-B6C9-4464-82D2-3D10774F9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2289" y="874565"/>
            <a:ext cx="2288886" cy="211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1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DAD9B0-CE5F-42D3-8527-22AA4A530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HOME ASSIGNMENT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8A949-0EBC-4DAD-B338-1E87B504DC3C}"/>
              </a:ext>
            </a:extLst>
          </p:cNvPr>
          <p:cNvSpPr txBox="1"/>
          <p:nvPr/>
        </p:nvSpPr>
        <p:spPr>
          <a:xfrm>
            <a:off x="-1" y="552344"/>
            <a:ext cx="904701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1400" dirty="0"/>
              <a:t>Calculate the current drawn from the battery in the given network.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endParaRPr lang="en-IN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76F165-C5CA-4722-A664-7CEF38CCF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6576" y="552344"/>
            <a:ext cx="3233167" cy="1980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65C6C8-E0F9-433C-94C5-E239B88B31A5}"/>
                  </a:ext>
                </a:extLst>
              </p:cNvPr>
              <p:cNvSpPr txBox="1"/>
              <p:nvPr/>
            </p:nvSpPr>
            <p:spPr>
              <a:xfrm>
                <a:off x="152401" y="2463040"/>
                <a:ext cx="6868391" cy="2369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N" sz="1600" dirty="0"/>
                  <a:t>2.    Answer the following:</a:t>
                </a:r>
              </a:p>
              <a:p>
                <a:pPr marL="627063" lvl="1" indent="-265113"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IN" sz="1600" dirty="0"/>
                  <a:t>State Kirchhoff’s rules.</a:t>
                </a:r>
              </a:p>
              <a:p>
                <a:pPr marL="627063" lvl="1" indent="-265113"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IN" sz="1600" dirty="0"/>
                  <a:t>A battery of 10 V and negligible internal resistance is connected across the diagonally opposite corners of a cubical network consisting of 12 resistors each of 1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IN" sz="1600" dirty="0"/>
                  <a:t> resistance. Use Kirchhoff’s rules to determine</a:t>
                </a:r>
              </a:p>
              <a:p>
                <a:pPr marL="1027113" lvl="2" indent="-400050">
                  <a:spcAft>
                    <a:spcPts val="600"/>
                  </a:spcAft>
                  <a:buFont typeface="+mj-lt"/>
                  <a:buAutoNum type="romanLcPeriod"/>
                </a:pPr>
                <a:r>
                  <a:rPr lang="en-IN" sz="1600" dirty="0"/>
                  <a:t>the equivalent resistance of the network and</a:t>
                </a:r>
              </a:p>
              <a:p>
                <a:pPr marL="1027113" lvl="2" indent="-400050">
                  <a:spcAft>
                    <a:spcPts val="600"/>
                  </a:spcAft>
                  <a:buFont typeface="+mj-lt"/>
                  <a:buAutoNum type="romanLcPeriod"/>
                </a:pPr>
                <a:r>
                  <a:rPr lang="en-IN" sz="1600" dirty="0"/>
                  <a:t>the total current in the network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65C6C8-E0F9-433C-94C5-E239B88B3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2463040"/>
                <a:ext cx="6868391" cy="2369880"/>
              </a:xfrm>
              <a:prstGeom prst="rect">
                <a:avLst/>
              </a:prstGeom>
              <a:blipFill>
                <a:blip r:embed="rId5"/>
                <a:stretch>
                  <a:fillRect l="-444" t="-771" b="-23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14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spcAft>
            <a:spcPts val="600"/>
          </a:spcAft>
          <a:defRPr sz="16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8408</TotalTime>
  <Words>792</Words>
  <Application>Microsoft Office PowerPoint</Application>
  <PresentationFormat>On-screen Show (16:9)</PresentationFormat>
  <Paragraphs>86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Simple Light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pinky.23815@gmail.com</cp:lastModifiedBy>
  <cp:revision>641</cp:revision>
  <dcterms:modified xsi:type="dcterms:W3CDTF">2021-05-19T15:01:56Z</dcterms:modified>
</cp:coreProperties>
</file>