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9144000" cy="51435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880">
          <p15:clr>
            <a:srgbClr val="A4A3A4"/>
          </p15:clr>
        </p15:guide>
        <p15:guide id="2" pos="2160">
          <p15:clr>
            <a:srgbClr val="A4A3A4"/>
          </p15:clr>
        </p15:guide>
      </p15:sldGuideLst>
    </p:ext>
    <p:ext uri="http://customooxmlschemas.google.com/">
      <go:slidesCustomData xmlns:go="http://customooxmlschemas.google.com/" r:id="rId15" roundtripDataSignature="AMtx7mgB3Dhtn+GrkW12nVFzRnhfmM6Ag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0" orient="horz"/>
        <p:guide pos="216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customschemas.google.com/relationships/presentationmetadata" Target="metadata"/><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914400" y="2443150"/>
            <a:ext cx="7315200" cy="2314575"/>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 name="Shape 40"/>
        <p:cNvGrpSpPr/>
        <p:nvPr/>
      </p:nvGrpSpPr>
      <p:grpSpPr>
        <a:xfrm>
          <a:off x="0" y="0"/>
          <a:ext cx="0" cy="0"/>
          <a:chOff x="0" y="0"/>
          <a:chExt cx="0" cy="0"/>
        </a:xfrm>
      </p:grpSpPr>
      <p:sp>
        <p:nvSpPr>
          <p:cNvPr id="41" name="Google Shape;41;p1:notes"/>
          <p:cNvSpPr txBox="1"/>
          <p:nvPr>
            <p:ph idx="1" type="body"/>
          </p:nvPr>
        </p:nvSpPr>
        <p:spPr>
          <a:xfrm>
            <a:off x="914400" y="2443150"/>
            <a:ext cx="7315200" cy="2314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1:notes"/>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 name="Shape 48"/>
        <p:cNvGrpSpPr/>
        <p:nvPr/>
      </p:nvGrpSpPr>
      <p:grpSpPr>
        <a:xfrm>
          <a:off x="0" y="0"/>
          <a:ext cx="0" cy="0"/>
          <a:chOff x="0" y="0"/>
          <a:chExt cx="0" cy="0"/>
        </a:xfrm>
      </p:grpSpPr>
      <p:sp>
        <p:nvSpPr>
          <p:cNvPr id="49" name="Google Shape;49;gdeb7326d98_1_0:notes"/>
          <p:cNvSpPr/>
          <p:nvPr>
            <p:ph idx="2" type="sldImg"/>
          </p:nvPr>
        </p:nvSpPr>
        <p:spPr>
          <a:xfrm>
            <a:off x="1524300" y="385750"/>
            <a:ext cx="6096300" cy="1928700"/>
          </a:xfrm>
          <a:custGeom>
            <a:rect b="b" l="l" r="r" t="t"/>
            <a:pathLst>
              <a:path extrusionOk="0" h="120000" w="120000">
                <a:moveTo>
                  <a:pt x="0" y="0"/>
                </a:moveTo>
                <a:lnTo>
                  <a:pt x="120000" y="0"/>
                </a:lnTo>
                <a:lnTo>
                  <a:pt x="120000" y="120000"/>
                </a:lnTo>
                <a:lnTo>
                  <a:pt x="0" y="120000"/>
                </a:lnTo>
                <a:close/>
              </a:path>
            </a:pathLst>
          </a:custGeom>
        </p:spPr>
      </p:sp>
      <p:sp>
        <p:nvSpPr>
          <p:cNvPr id="50" name="Google Shape;50;gdeb7326d98_1_0:notes"/>
          <p:cNvSpPr txBox="1"/>
          <p:nvPr>
            <p:ph idx="1" type="body"/>
          </p:nvPr>
        </p:nvSpPr>
        <p:spPr>
          <a:xfrm>
            <a:off x="914400" y="2443150"/>
            <a:ext cx="7315200" cy="2314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2:notes"/>
          <p:cNvSpPr txBox="1"/>
          <p:nvPr>
            <p:ph idx="1" type="body"/>
          </p:nvPr>
        </p:nvSpPr>
        <p:spPr>
          <a:xfrm>
            <a:off x="914400" y="2443150"/>
            <a:ext cx="7315200" cy="2314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2:notes"/>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p3:notes"/>
          <p:cNvSpPr txBox="1"/>
          <p:nvPr>
            <p:ph idx="1" type="body"/>
          </p:nvPr>
        </p:nvSpPr>
        <p:spPr>
          <a:xfrm>
            <a:off x="914400" y="2443150"/>
            <a:ext cx="7315200" cy="2314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3:notes"/>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p4:notes"/>
          <p:cNvSpPr txBox="1"/>
          <p:nvPr>
            <p:ph idx="1" type="body"/>
          </p:nvPr>
        </p:nvSpPr>
        <p:spPr>
          <a:xfrm>
            <a:off x="914400" y="2443150"/>
            <a:ext cx="7315200" cy="2314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4:notes"/>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5:notes"/>
          <p:cNvSpPr txBox="1"/>
          <p:nvPr>
            <p:ph idx="1" type="body"/>
          </p:nvPr>
        </p:nvSpPr>
        <p:spPr>
          <a:xfrm>
            <a:off x="914400" y="2443150"/>
            <a:ext cx="7315200" cy="2314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5:notes"/>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6:notes"/>
          <p:cNvSpPr txBox="1"/>
          <p:nvPr>
            <p:ph idx="1" type="body"/>
          </p:nvPr>
        </p:nvSpPr>
        <p:spPr>
          <a:xfrm>
            <a:off x="914400" y="2443150"/>
            <a:ext cx="7315200" cy="2314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6:notes"/>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e02ce2b94d_0_10:notes"/>
          <p:cNvSpPr/>
          <p:nvPr>
            <p:ph idx="2" type="sldImg"/>
          </p:nvPr>
        </p:nvSpPr>
        <p:spPr>
          <a:xfrm>
            <a:off x="1524300" y="385750"/>
            <a:ext cx="6096300" cy="19287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e02ce2b94d_0_10:notes"/>
          <p:cNvSpPr txBox="1"/>
          <p:nvPr>
            <p:ph idx="1" type="body"/>
          </p:nvPr>
        </p:nvSpPr>
        <p:spPr>
          <a:xfrm>
            <a:off x="914400" y="2443150"/>
            <a:ext cx="7315200" cy="2314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7:notes"/>
          <p:cNvSpPr txBox="1"/>
          <p:nvPr>
            <p:ph idx="1" type="body"/>
          </p:nvPr>
        </p:nvSpPr>
        <p:spPr>
          <a:xfrm>
            <a:off x="914400" y="2443150"/>
            <a:ext cx="7315200" cy="2314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7:notes"/>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1" name="Shape 11"/>
        <p:cNvGrpSpPr/>
        <p:nvPr/>
      </p:nvGrpSpPr>
      <p:grpSpPr>
        <a:xfrm>
          <a:off x="0" y="0"/>
          <a:ext cx="0" cy="0"/>
          <a:chOff x="0" y="0"/>
          <a:chExt cx="0" cy="0"/>
        </a:xfrm>
      </p:grpSpPr>
      <p:sp>
        <p:nvSpPr>
          <p:cNvPr id="12" name="Google Shape;12;p9"/>
          <p:cNvSpPr txBox="1"/>
          <p:nvPr>
            <p:ph type="title"/>
          </p:nvPr>
        </p:nvSpPr>
        <p:spPr>
          <a:xfrm>
            <a:off x="870762" y="1630893"/>
            <a:ext cx="7402474" cy="1428114"/>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40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9"/>
          <p:cNvSpPr txBox="1"/>
          <p:nvPr>
            <p:ph idx="1" type="body"/>
          </p:nvPr>
        </p:nvSpPr>
        <p:spPr>
          <a:xfrm>
            <a:off x="650240" y="1245869"/>
            <a:ext cx="7843519" cy="2234565"/>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b="0" i="0">
                <a:solidFill>
                  <a:schemeClr val="dk1"/>
                </a:solidFill>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4" name="Google Shape;14;p9"/>
          <p:cNvSpPr txBox="1"/>
          <p:nvPr>
            <p:ph idx="11" type="ftr"/>
          </p:nvPr>
        </p:nvSpPr>
        <p:spPr>
          <a:xfrm>
            <a:off x="3108960" y="4783455"/>
            <a:ext cx="2926080" cy="257175"/>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9"/>
          <p:cNvSpPr txBox="1"/>
          <p:nvPr>
            <p:ph idx="10" type="dt"/>
          </p:nvPr>
        </p:nvSpPr>
        <p:spPr>
          <a:xfrm>
            <a:off x="457200" y="4783455"/>
            <a:ext cx="2103120" cy="2571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9"/>
          <p:cNvSpPr txBox="1"/>
          <p:nvPr>
            <p:ph idx="12" type="sldNum"/>
          </p:nvPr>
        </p:nvSpPr>
        <p:spPr>
          <a:xfrm>
            <a:off x="6583680" y="4783455"/>
            <a:ext cx="2103120" cy="257175"/>
          </a:xfrm>
          <a:prstGeom prst="rect">
            <a:avLst/>
          </a:prstGeom>
          <a:noFill/>
          <a:ln>
            <a:noFill/>
          </a:ln>
        </p:spPr>
        <p:txBody>
          <a:bodyPr anchorCtr="0" anchor="t" bIns="0" lIns="0" spcFirstLastPara="1" rIns="0" wrap="square" tIns="0">
            <a:sp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b="0" i="0" sz="1800" u="none" cap="none" strike="noStrike">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showMasterSp="0">
  <p:cSld name="Title Only">
    <p:bg>
      <p:bgPr>
        <a:solidFill>
          <a:schemeClr val="lt1"/>
        </a:solidFill>
      </p:bgPr>
    </p:bg>
    <p:spTree>
      <p:nvGrpSpPr>
        <p:cNvPr id="17" name="Shape 17"/>
        <p:cNvGrpSpPr/>
        <p:nvPr/>
      </p:nvGrpSpPr>
      <p:grpSpPr>
        <a:xfrm>
          <a:off x="0" y="0"/>
          <a:ext cx="0" cy="0"/>
          <a:chOff x="0" y="0"/>
          <a:chExt cx="0" cy="0"/>
        </a:xfrm>
      </p:grpSpPr>
      <p:pic>
        <p:nvPicPr>
          <p:cNvPr id="18" name="Google Shape;18;p10"/>
          <p:cNvPicPr preferRelativeResize="0"/>
          <p:nvPr/>
        </p:nvPicPr>
        <p:blipFill rotWithShape="1">
          <a:blip r:embed="rId2">
            <a:alphaModFix/>
          </a:blip>
          <a:srcRect b="0" l="0" r="0" t="0"/>
          <a:stretch/>
        </p:blipFill>
        <p:spPr>
          <a:xfrm>
            <a:off x="7787513" y="4378871"/>
            <a:ext cx="1232522" cy="611873"/>
          </a:xfrm>
          <a:prstGeom prst="rect">
            <a:avLst/>
          </a:prstGeom>
          <a:noFill/>
          <a:ln>
            <a:noFill/>
          </a:ln>
        </p:spPr>
      </p:pic>
      <p:sp>
        <p:nvSpPr>
          <p:cNvPr id="19" name="Google Shape;19;p10"/>
          <p:cNvSpPr txBox="1"/>
          <p:nvPr>
            <p:ph type="title"/>
          </p:nvPr>
        </p:nvSpPr>
        <p:spPr>
          <a:xfrm>
            <a:off x="870762" y="1630893"/>
            <a:ext cx="7402474" cy="1428114"/>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40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0" name="Google Shape;20;p10"/>
          <p:cNvSpPr txBox="1"/>
          <p:nvPr>
            <p:ph idx="11" type="ftr"/>
          </p:nvPr>
        </p:nvSpPr>
        <p:spPr>
          <a:xfrm>
            <a:off x="3108960" y="4783455"/>
            <a:ext cx="2926080" cy="257175"/>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10"/>
          <p:cNvSpPr txBox="1"/>
          <p:nvPr>
            <p:ph idx="10" type="dt"/>
          </p:nvPr>
        </p:nvSpPr>
        <p:spPr>
          <a:xfrm>
            <a:off x="457200" y="4783455"/>
            <a:ext cx="2103120" cy="2571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10"/>
          <p:cNvSpPr txBox="1"/>
          <p:nvPr>
            <p:ph idx="12" type="sldNum"/>
          </p:nvPr>
        </p:nvSpPr>
        <p:spPr>
          <a:xfrm>
            <a:off x="6583680" y="4783455"/>
            <a:ext cx="2103120" cy="257175"/>
          </a:xfrm>
          <a:prstGeom prst="rect">
            <a:avLst/>
          </a:prstGeom>
          <a:noFill/>
          <a:ln>
            <a:noFill/>
          </a:ln>
        </p:spPr>
        <p:txBody>
          <a:bodyPr anchorCtr="0" anchor="t" bIns="0" lIns="0" spcFirstLastPara="1" rIns="0" wrap="square" tIns="0">
            <a:sp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b="0" i="0" sz="1800" u="none" cap="none" strike="noStrike">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23" name="Shape 23"/>
        <p:cNvGrpSpPr/>
        <p:nvPr/>
      </p:nvGrpSpPr>
      <p:grpSpPr>
        <a:xfrm>
          <a:off x="0" y="0"/>
          <a:ext cx="0" cy="0"/>
          <a:chOff x="0" y="0"/>
          <a:chExt cx="0" cy="0"/>
        </a:xfrm>
      </p:grpSpPr>
      <p:sp>
        <p:nvSpPr>
          <p:cNvPr id="24" name="Google Shape;24;p11"/>
          <p:cNvSpPr txBox="1"/>
          <p:nvPr>
            <p:ph type="ctrTitle"/>
          </p:nvPr>
        </p:nvSpPr>
        <p:spPr>
          <a:xfrm>
            <a:off x="685800" y="1594485"/>
            <a:ext cx="7772400" cy="108013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11"/>
          <p:cNvSpPr txBox="1"/>
          <p:nvPr>
            <p:ph idx="1" type="subTitle"/>
          </p:nvPr>
        </p:nvSpPr>
        <p:spPr>
          <a:xfrm>
            <a:off x="1371600" y="2880360"/>
            <a:ext cx="6400800" cy="12858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1"/>
          <p:cNvSpPr txBox="1"/>
          <p:nvPr>
            <p:ph idx="11" type="ftr"/>
          </p:nvPr>
        </p:nvSpPr>
        <p:spPr>
          <a:xfrm>
            <a:off x="3108960" y="4783455"/>
            <a:ext cx="2926080" cy="257175"/>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11"/>
          <p:cNvSpPr txBox="1"/>
          <p:nvPr>
            <p:ph idx="10" type="dt"/>
          </p:nvPr>
        </p:nvSpPr>
        <p:spPr>
          <a:xfrm>
            <a:off x="457200" y="4783455"/>
            <a:ext cx="2103120" cy="2571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11"/>
          <p:cNvSpPr txBox="1"/>
          <p:nvPr>
            <p:ph idx="12" type="sldNum"/>
          </p:nvPr>
        </p:nvSpPr>
        <p:spPr>
          <a:xfrm>
            <a:off x="6583680" y="4783455"/>
            <a:ext cx="2103120" cy="257175"/>
          </a:xfrm>
          <a:prstGeom prst="rect">
            <a:avLst/>
          </a:prstGeom>
          <a:noFill/>
          <a:ln>
            <a:noFill/>
          </a:ln>
        </p:spPr>
        <p:txBody>
          <a:bodyPr anchorCtr="0" anchor="t" bIns="0" lIns="0" spcFirstLastPara="1" rIns="0" wrap="square" tIns="0">
            <a:sp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b="0" i="0" sz="1800" u="none" cap="none" strike="noStrike">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29" name="Shape 29"/>
        <p:cNvGrpSpPr/>
        <p:nvPr/>
      </p:nvGrpSpPr>
      <p:grpSpPr>
        <a:xfrm>
          <a:off x="0" y="0"/>
          <a:ext cx="0" cy="0"/>
          <a:chOff x="0" y="0"/>
          <a:chExt cx="0" cy="0"/>
        </a:xfrm>
      </p:grpSpPr>
      <p:sp>
        <p:nvSpPr>
          <p:cNvPr id="30" name="Google Shape;30;p12"/>
          <p:cNvSpPr txBox="1"/>
          <p:nvPr>
            <p:ph type="title"/>
          </p:nvPr>
        </p:nvSpPr>
        <p:spPr>
          <a:xfrm>
            <a:off x="870762" y="1630893"/>
            <a:ext cx="7402474" cy="1428114"/>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40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12"/>
          <p:cNvSpPr txBox="1"/>
          <p:nvPr>
            <p:ph idx="1" type="body"/>
          </p:nvPr>
        </p:nvSpPr>
        <p:spPr>
          <a:xfrm>
            <a:off x="457200" y="1183005"/>
            <a:ext cx="3977640" cy="3394710"/>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32" name="Google Shape;32;p12"/>
          <p:cNvSpPr txBox="1"/>
          <p:nvPr>
            <p:ph idx="2" type="body"/>
          </p:nvPr>
        </p:nvSpPr>
        <p:spPr>
          <a:xfrm>
            <a:off x="4709160" y="1183005"/>
            <a:ext cx="3977640" cy="3394710"/>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33" name="Google Shape;33;p12"/>
          <p:cNvSpPr txBox="1"/>
          <p:nvPr>
            <p:ph idx="11" type="ftr"/>
          </p:nvPr>
        </p:nvSpPr>
        <p:spPr>
          <a:xfrm>
            <a:off x="3108960" y="4783455"/>
            <a:ext cx="2926080" cy="257175"/>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2"/>
          <p:cNvSpPr txBox="1"/>
          <p:nvPr>
            <p:ph idx="10" type="dt"/>
          </p:nvPr>
        </p:nvSpPr>
        <p:spPr>
          <a:xfrm>
            <a:off x="457200" y="4783455"/>
            <a:ext cx="2103120" cy="2571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2"/>
          <p:cNvSpPr txBox="1"/>
          <p:nvPr>
            <p:ph idx="12" type="sldNum"/>
          </p:nvPr>
        </p:nvSpPr>
        <p:spPr>
          <a:xfrm>
            <a:off x="6583680" y="4783455"/>
            <a:ext cx="2103120" cy="257175"/>
          </a:xfrm>
          <a:prstGeom prst="rect">
            <a:avLst/>
          </a:prstGeom>
          <a:noFill/>
          <a:ln>
            <a:noFill/>
          </a:ln>
        </p:spPr>
        <p:txBody>
          <a:bodyPr anchorCtr="0" anchor="t" bIns="0" lIns="0" spcFirstLastPara="1" rIns="0" wrap="square" tIns="0">
            <a:sp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b="0" i="0" sz="1800" u="none" cap="none" strike="noStrike">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36" name="Shape 36"/>
        <p:cNvGrpSpPr/>
        <p:nvPr/>
      </p:nvGrpSpPr>
      <p:grpSpPr>
        <a:xfrm>
          <a:off x="0" y="0"/>
          <a:ext cx="0" cy="0"/>
          <a:chOff x="0" y="0"/>
          <a:chExt cx="0" cy="0"/>
        </a:xfrm>
      </p:grpSpPr>
      <p:sp>
        <p:nvSpPr>
          <p:cNvPr id="37" name="Google Shape;37;p13"/>
          <p:cNvSpPr txBox="1"/>
          <p:nvPr>
            <p:ph idx="11" type="ftr"/>
          </p:nvPr>
        </p:nvSpPr>
        <p:spPr>
          <a:xfrm>
            <a:off x="3108960" y="4783455"/>
            <a:ext cx="2926080" cy="257175"/>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3"/>
          <p:cNvSpPr txBox="1"/>
          <p:nvPr>
            <p:ph idx="10" type="dt"/>
          </p:nvPr>
        </p:nvSpPr>
        <p:spPr>
          <a:xfrm>
            <a:off x="457200" y="4783455"/>
            <a:ext cx="2103120" cy="2571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3"/>
          <p:cNvSpPr txBox="1"/>
          <p:nvPr>
            <p:ph idx="12" type="sldNum"/>
          </p:nvPr>
        </p:nvSpPr>
        <p:spPr>
          <a:xfrm>
            <a:off x="6583680" y="4783455"/>
            <a:ext cx="2103120" cy="257175"/>
          </a:xfrm>
          <a:prstGeom prst="rect">
            <a:avLst/>
          </a:prstGeom>
          <a:noFill/>
          <a:ln>
            <a:noFill/>
          </a:ln>
        </p:spPr>
        <p:txBody>
          <a:bodyPr anchorCtr="0" anchor="t" bIns="0" lIns="0" spcFirstLastPara="1" rIns="0" wrap="square" tIns="0">
            <a:sp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b="0" i="0" sz="1800" u="none" cap="none" strike="noStrike">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8"/>
          <p:cNvSpPr txBox="1"/>
          <p:nvPr>
            <p:ph type="title"/>
          </p:nvPr>
        </p:nvSpPr>
        <p:spPr>
          <a:xfrm>
            <a:off x="870762" y="1630893"/>
            <a:ext cx="7402474" cy="1428114"/>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b="1" i="0" sz="4000" u="none" cap="none" strike="noStrik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8"/>
          <p:cNvSpPr txBox="1"/>
          <p:nvPr>
            <p:ph idx="1" type="body"/>
          </p:nvPr>
        </p:nvSpPr>
        <p:spPr>
          <a:xfrm>
            <a:off x="650240" y="1245869"/>
            <a:ext cx="7843519" cy="2234565"/>
          </a:xfrm>
          <a:prstGeom prst="rect">
            <a:avLst/>
          </a:prstGeom>
          <a:noFill/>
          <a:ln>
            <a:noFill/>
          </a:ln>
        </p:spPr>
        <p:txBody>
          <a:bodyPr anchorCtr="0" anchor="t" bIns="0" lIns="0" spcFirstLastPara="1" rIns="0" wrap="square" tIns="0">
            <a:sp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8" name="Google Shape;8;p8"/>
          <p:cNvSpPr txBox="1"/>
          <p:nvPr>
            <p:ph idx="11" type="ftr"/>
          </p:nvPr>
        </p:nvSpPr>
        <p:spPr>
          <a:xfrm>
            <a:off x="3108960" y="4783455"/>
            <a:ext cx="2926080" cy="257175"/>
          </a:xfrm>
          <a:prstGeom prst="rect">
            <a:avLst/>
          </a:prstGeom>
          <a:noFill/>
          <a:ln>
            <a:noFill/>
          </a:ln>
        </p:spPr>
        <p:txBody>
          <a:bodyPr anchorCtr="0" anchor="t" bIns="0" lIns="0" spcFirstLastPara="1" rIns="0" wrap="square" tIns="0">
            <a:spAutoFit/>
          </a:bodyPr>
          <a:lstStyle>
            <a:lvl1pPr lvl="0" marR="0" rtl="0" algn="ctr">
              <a:spcBef>
                <a:spcPts val="0"/>
              </a:spcBef>
              <a:spcAft>
                <a:spcPts val="0"/>
              </a:spcAft>
              <a:buSzPts val="1400"/>
              <a:buNone/>
              <a:defRPr b="0" i="0" sz="18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8"/>
          <p:cNvSpPr txBox="1"/>
          <p:nvPr>
            <p:ph idx="10" type="dt"/>
          </p:nvPr>
        </p:nvSpPr>
        <p:spPr>
          <a:xfrm>
            <a:off x="457200" y="4783455"/>
            <a:ext cx="2103120" cy="257175"/>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b="0" i="0" sz="18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8"/>
          <p:cNvSpPr txBox="1"/>
          <p:nvPr>
            <p:ph idx="12" type="sldNum"/>
          </p:nvPr>
        </p:nvSpPr>
        <p:spPr>
          <a:xfrm>
            <a:off x="6583680" y="4783455"/>
            <a:ext cx="2103120" cy="257175"/>
          </a:xfrm>
          <a:prstGeom prst="rect">
            <a:avLst/>
          </a:prstGeom>
          <a:noFill/>
          <a:ln>
            <a:noFill/>
          </a:ln>
        </p:spPr>
        <p:txBody>
          <a:bodyPr anchorCtr="0" anchor="t" bIns="0" lIns="0" spcFirstLastPara="1" rIns="0" wrap="square" tIns="0">
            <a:spAutoFit/>
          </a:bodyPr>
          <a:lstStyle>
            <a:lvl1pPr indent="0" lvl="0" marL="0" marR="0" rtl="0" algn="r">
              <a:spcBef>
                <a:spcPts val="0"/>
              </a:spcBef>
              <a:buNone/>
              <a:defRPr b="0" i="0" sz="1800" u="none" cap="none" strike="noStrike">
                <a:solidFill>
                  <a:srgbClr val="888888"/>
                </a:solidFill>
                <a:latin typeface="Calibri"/>
                <a:ea typeface="Calibri"/>
                <a:cs typeface="Calibri"/>
                <a:sym typeface="Calibri"/>
              </a:defRPr>
            </a:lvl1pPr>
            <a:lvl2pPr indent="0" lvl="1" marL="0" marR="0" rtl="0" algn="r">
              <a:spcBef>
                <a:spcPts val="0"/>
              </a:spcBef>
              <a:buNone/>
              <a:defRPr b="0" i="0" sz="1800" u="none" cap="none" strike="noStrike">
                <a:solidFill>
                  <a:srgbClr val="888888"/>
                </a:solidFill>
                <a:latin typeface="Calibri"/>
                <a:ea typeface="Calibri"/>
                <a:cs typeface="Calibri"/>
                <a:sym typeface="Calibri"/>
              </a:defRPr>
            </a:lvl2pPr>
            <a:lvl3pPr indent="0" lvl="2" marL="0" marR="0" rtl="0" algn="r">
              <a:spcBef>
                <a:spcPts val="0"/>
              </a:spcBef>
              <a:buNone/>
              <a:defRPr b="0" i="0" sz="1800" u="none" cap="none" strike="noStrike">
                <a:solidFill>
                  <a:srgbClr val="888888"/>
                </a:solidFill>
                <a:latin typeface="Calibri"/>
                <a:ea typeface="Calibri"/>
                <a:cs typeface="Calibri"/>
                <a:sym typeface="Calibri"/>
              </a:defRPr>
            </a:lvl3pPr>
            <a:lvl4pPr indent="0" lvl="3" marL="0" marR="0" rtl="0" algn="r">
              <a:spcBef>
                <a:spcPts val="0"/>
              </a:spcBef>
              <a:buNone/>
              <a:defRPr b="0" i="0" sz="1800" u="none" cap="none" strike="noStrike">
                <a:solidFill>
                  <a:srgbClr val="888888"/>
                </a:solidFill>
                <a:latin typeface="Calibri"/>
                <a:ea typeface="Calibri"/>
                <a:cs typeface="Calibri"/>
                <a:sym typeface="Calibri"/>
              </a:defRPr>
            </a:lvl4pPr>
            <a:lvl5pPr indent="0" lvl="4" marL="0" marR="0" rtl="0" algn="r">
              <a:spcBef>
                <a:spcPts val="0"/>
              </a:spcBef>
              <a:buNone/>
              <a:defRPr b="0" i="0" sz="1800" u="none" cap="none" strike="noStrike">
                <a:solidFill>
                  <a:srgbClr val="888888"/>
                </a:solidFill>
                <a:latin typeface="Calibri"/>
                <a:ea typeface="Calibri"/>
                <a:cs typeface="Calibri"/>
                <a:sym typeface="Calibri"/>
              </a:defRPr>
            </a:lvl5pPr>
            <a:lvl6pPr indent="0" lvl="5" marL="0" marR="0" rtl="0" algn="r">
              <a:spcBef>
                <a:spcPts val="0"/>
              </a:spcBef>
              <a:buNone/>
              <a:defRPr b="0" i="0" sz="1800" u="none" cap="none" strike="noStrike">
                <a:solidFill>
                  <a:srgbClr val="888888"/>
                </a:solidFill>
                <a:latin typeface="Calibri"/>
                <a:ea typeface="Calibri"/>
                <a:cs typeface="Calibri"/>
                <a:sym typeface="Calibri"/>
              </a:defRPr>
            </a:lvl6pPr>
            <a:lvl7pPr indent="0" lvl="6" marL="0" marR="0" rtl="0" algn="r">
              <a:spcBef>
                <a:spcPts val="0"/>
              </a:spcBef>
              <a:buNone/>
              <a:defRPr b="0" i="0" sz="1800" u="none" cap="none" strike="noStrike">
                <a:solidFill>
                  <a:srgbClr val="888888"/>
                </a:solidFill>
                <a:latin typeface="Calibri"/>
                <a:ea typeface="Calibri"/>
                <a:cs typeface="Calibri"/>
                <a:sym typeface="Calibri"/>
              </a:defRPr>
            </a:lvl7pPr>
            <a:lvl8pPr indent="0" lvl="7" marL="0" marR="0" rtl="0" algn="r">
              <a:spcBef>
                <a:spcPts val="0"/>
              </a:spcBef>
              <a:buNone/>
              <a:defRPr b="0" i="0" sz="1800" u="none" cap="none" strike="noStrike">
                <a:solidFill>
                  <a:srgbClr val="888888"/>
                </a:solidFill>
                <a:latin typeface="Calibri"/>
                <a:ea typeface="Calibri"/>
                <a:cs typeface="Calibri"/>
                <a:sym typeface="Calibri"/>
              </a:defRPr>
            </a:lvl8pPr>
            <a:lvl9pPr indent="0" lvl="8" marL="0" marR="0" rtl="0" algn="r">
              <a:spcBef>
                <a:spcPts val="0"/>
              </a:spcBef>
              <a:buNone/>
              <a:defRPr b="0" i="0" sz="18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4.jp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3.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8.jpg"/><Relationship Id="rId4" Type="http://schemas.openxmlformats.org/officeDocument/2006/relationships/image" Target="../media/image3.png"/><Relationship Id="rId5"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3.png"/><Relationship Id="rId4" Type="http://schemas.openxmlformats.org/officeDocument/2006/relationships/image" Target="../media/image9.png"/><Relationship Id="rId5"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3.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43" name="Shape 43"/>
        <p:cNvGrpSpPr/>
        <p:nvPr/>
      </p:nvGrpSpPr>
      <p:grpSpPr>
        <a:xfrm>
          <a:off x="0" y="0"/>
          <a:ext cx="0" cy="0"/>
          <a:chOff x="0" y="0"/>
          <a:chExt cx="0" cy="0"/>
        </a:xfrm>
      </p:grpSpPr>
      <p:pic>
        <p:nvPicPr>
          <p:cNvPr id="44" name="Google Shape;44;p1"/>
          <p:cNvPicPr preferRelativeResize="0"/>
          <p:nvPr/>
        </p:nvPicPr>
        <p:blipFill rotWithShape="1">
          <a:blip r:embed="rId3">
            <a:alphaModFix/>
          </a:blip>
          <a:srcRect b="0" l="0" r="0" t="0"/>
          <a:stretch/>
        </p:blipFill>
        <p:spPr>
          <a:xfrm>
            <a:off x="0" y="4054362"/>
            <a:ext cx="9144000" cy="1089135"/>
          </a:xfrm>
          <a:prstGeom prst="rect">
            <a:avLst/>
          </a:prstGeom>
          <a:noFill/>
          <a:ln>
            <a:noFill/>
          </a:ln>
        </p:spPr>
      </p:pic>
      <p:pic>
        <p:nvPicPr>
          <p:cNvPr id="45" name="Google Shape;45;p1"/>
          <p:cNvPicPr preferRelativeResize="0"/>
          <p:nvPr/>
        </p:nvPicPr>
        <p:blipFill rotWithShape="1">
          <a:blip r:embed="rId4">
            <a:alphaModFix/>
          </a:blip>
          <a:srcRect b="0" l="0" r="0" t="0"/>
          <a:stretch/>
        </p:blipFill>
        <p:spPr>
          <a:xfrm>
            <a:off x="222669" y="214261"/>
            <a:ext cx="1578355" cy="783577"/>
          </a:xfrm>
          <a:prstGeom prst="rect">
            <a:avLst/>
          </a:prstGeom>
          <a:noFill/>
          <a:ln>
            <a:noFill/>
          </a:ln>
        </p:spPr>
      </p:pic>
      <p:sp>
        <p:nvSpPr>
          <p:cNvPr id="46" name="Google Shape;46;p1"/>
          <p:cNvSpPr txBox="1"/>
          <p:nvPr>
            <p:ph type="title"/>
          </p:nvPr>
        </p:nvSpPr>
        <p:spPr>
          <a:xfrm>
            <a:off x="2600705" y="1661286"/>
            <a:ext cx="4006850" cy="48260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3000">
                <a:solidFill>
                  <a:srgbClr val="FF0000"/>
                </a:solidFill>
                <a:latin typeface="Calibri"/>
                <a:ea typeface="Calibri"/>
                <a:cs typeface="Calibri"/>
                <a:sym typeface="Calibri"/>
              </a:rPr>
              <a:t>RURAL LIFE AND SOCIETY</a:t>
            </a:r>
            <a:endParaRPr sz="3000">
              <a:latin typeface="Calibri"/>
              <a:ea typeface="Calibri"/>
              <a:cs typeface="Calibri"/>
              <a:sym typeface="Calibri"/>
            </a:endParaRPr>
          </a:p>
        </p:txBody>
      </p:sp>
      <p:sp>
        <p:nvSpPr>
          <p:cNvPr id="47" name="Google Shape;47;p1"/>
          <p:cNvSpPr txBox="1"/>
          <p:nvPr/>
        </p:nvSpPr>
        <p:spPr>
          <a:xfrm>
            <a:off x="2301367" y="2791459"/>
            <a:ext cx="3612000" cy="756900"/>
          </a:xfrm>
          <a:prstGeom prst="rect">
            <a:avLst/>
          </a:prstGeom>
          <a:noFill/>
          <a:ln>
            <a:noFill/>
          </a:ln>
        </p:spPr>
        <p:txBody>
          <a:bodyPr anchorCtr="0" anchor="t" bIns="0" lIns="0" spcFirstLastPara="1" rIns="0" wrap="square" tIns="12050">
            <a:spAutoFit/>
          </a:bodyPr>
          <a:lstStyle/>
          <a:p>
            <a:pPr indent="0" lvl="0" marL="12700" marR="1835150" rtl="0" algn="l">
              <a:lnSpc>
                <a:spcPct val="100000"/>
              </a:lnSpc>
              <a:spcBef>
                <a:spcPts val="0"/>
              </a:spcBef>
              <a:spcAft>
                <a:spcPts val="0"/>
              </a:spcAft>
              <a:buNone/>
            </a:pPr>
            <a:r>
              <a:rPr b="1" i="0" lang="en-US" sz="1600" u="none" cap="none" strike="noStrike">
                <a:solidFill>
                  <a:schemeClr val="dk1"/>
                </a:solidFill>
                <a:latin typeface="Calibri"/>
                <a:ea typeface="Calibri"/>
                <a:cs typeface="Calibri"/>
                <a:sym typeface="Calibri"/>
              </a:rPr>
              <a:t>SUBJECT : HISTORY  CHAPTER NUMBER:4</a:t>
            </a:r>
            <a:endParaRPr b="0" i="0" sz="1600" u="none" cap="none" strike="noStrike">
              <a:solidFill>
                <a:schemeClr val="dk1"/>
              </a:solidFill>
              <a:latin typeface="Calibri"/>
              <a:ea typeface="Calibri"/>
              <a:cs typeface="Calibri"/>
              <a:sym typeface="Calibri"/>
            </a:endParaRPr>
          </a:p>
          <a:p>
            <a:pPr indent="0" lvl="0" marL="12700" marR="0" rtl="0" algn="l">
              <a:lnSpc>
                <a:spcPct val="100000"/>
              </a:lnSpc>
              <a:spcBef>
                <a:spcPts val="0"/>
              </a:spcBef>
              <a:spcAft>
                <a:spcPts val="0"/>
              </a:spcAft>
              <a:buNone/>
            </a:pPr>
            <a:r>
              <a:rPr b="1" i="0" lang="en-US" sz="1600" u="none" cap="none" strike="noStrike">
                <a:solidFill>
                  <a:schemeClr val="dk1"/>
                </a:solidFill>
                <a:latin typeface="Calibri"/>
                <a:ea typeface="Calibri"/>
                <a:cs typeface="Calibri"/>
                <a:sym typeface="Calibri"/>
              </a:rPr>
              <a:t>CHAPTER NAME :RURAL LIFE AND SOCIETY</a:t>
            </a:r>
            <a:endParaRPr b="0" i="0" sz="160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 name="Shape 51"/>
        <p:cNvGrpSpPr/>
        <p:nvPr/>
      </p:nvGrpSpPr>
      <p:grpSpPr>
        <a:xfrm>
          <a:off x="0" y="0"/>
          <a:ext cx="0" cy="0"/>
          <a:chOff x="0" y="0"/>
          <a:chExt cx="0" cy="0"/>
        </a:xfrm>
      </p:grpSpPr>
      <p:sp>
        <p:nvSpPr>
          <p:cNvPr id="52" name="Google Shape;52;gdeb7326d98_1_0"/>
          <p:cNvSpPr txBox="1"/>
          <p:nvPr>
            <p:ph type="title"/>
          </p:nvPr>
        </p:nvSpPr>
        <p:spPr>
          <a:xfrm>
            <a:off x="309850" y="1189825"/>
            <a:ext cx="8626200" cy="3216900"/>
          </a:xfrm>
          <a:prstGeom prst="rect">
            <a:avLst/>
          </a:prstGeom>
        </p:spPr>
        <p:txBody>
          <a:bodyPr anchorCtr="0" anchor="t" bIns="0" lIns="0" spcFirstLastPara="1" rIns="0" wrap="square" tIns="0">
            <a:spAutoFit/>
          </a:bodyPr>
          <a:lstStyle/>
          <a:p>
            <a:pPr indent="0" lvl="0" marL="0" rtl="0" algn="l">
              <a:spcBef>
                <a:spcPts val="0"/>
              </a:spcBef>
              <a:spcAft>
                <a:spcPts val="0"/>
              </a:spcAft>
              <a:buNone/>
            </a:pPr>
            <a:r>
              <a:rPr lang="en-US" sz="1900"/>
              <a:t>1 .Students</a:t>
            </a:r>
            <a:r>
              <a:rPr b="0" lang="en-US" sz="1900"/>
              <a:t> came to understand what is patta system and who introduced it first.</a:t>
            </a:r>
            <a:endParaRPr b="0" sz="1900"/>
          </a:p>
          <a:p>
            <a:pPr indent="0" lvl="0" marL="0" rtl="0" algn="l">
              <a:spcBef>
                <a:spcPts val="0"/>
              </a:spcBef>
              <a:spcAft>
                <a:spcPts val="0"/>
              </a:spcAft>
              <a:buNone/>
            </a:pPr>
            <a:r>
              <a:rPr b="0" lang="en-US" sz="1900"/>
              <a:t>2.They also get an idea about land revenue policies of Britain which they introduced in India.</a:t>
            </a:r>
            <a:endParaRPr b="0" sz="1900"/>
          </a:p>
          <a:p>
            <a:pPr indent="0" lvl="0" marL="0" rtl="0" algn="l">
              <a:spcBef>
                <a:spcPts val="0"/>
              </a:spcBef>
              <a:spcAft>
                <a:spcPts val="0"/>
              </a:spcAft>
              <a:buNone/>
            </a:pPr>
            <a:r>
              <a:rPr b="0" lang="en-US" sz="1900"/>
              <a:t>3.They understand the names of different land revenue policies  and its meanings.</a:t>
            </a:r>
            <a:endParaRPr b="0" sz="1900"/>
          </a:p>
          <a:p>
            <a:pPr indent="0" lvl="0" marL="0" rtl="0" algn="l">
              <a:spcBef>
                <a:spcPts val="0"/>
              </a:spcBef>
              <a:spcAft>
                <a:spcPts val="0"/>
              </a:spcAft>
              <a:buNone/>
            </a:pPr>
            <a:r>
              <a:rPr b="0" lang="en-US" sz="1900"/>
              <a:t>4 They  came to know the impact of revenue policies on the cultivators of India.</a:t>
            </a:r>
            <a:endParaRPr b="0" sz="1900"/>
          </a:p>
          <a:p>
            <a:pPr indent="0" lvl="0" marL="0" rtl="0" algn="l">
              <a:spcBef>
                <a:spcPts val="0"/>
              </a:spcBef>
              <a:spcAft>
                <a:spcPts val="0"/>
              </a:spcAft>
              <a:buNone/>
            </a:pPr>
            <a:r>
              <a:rPr b="0" lang="en-US" sz="1900"/>
              <a:t>5. They also understand the causes for the Peasant revolts of India.</a:t>
            </a:r>
            <a:endParaRPr b="0" sz="1900"/>
          </a:p>
          <a:p>
            <a:pPr indent="0" lvl="0" marL="0" rtl="0" algn="l">
              <a:spcBef>
                <a:spcPts val="0"/>
              </a:spcBef>
              <a:spcAft>
                <a:spcPts val="0"/>
              </a:spcAft>
              <a:buNone/>
            </a:pPr>
            <a:r>
              <a:rPr b="0" lang="en-US" sz="1900"/>
              <a:t>6 They came to know the meaning of commercialisation of agriculture and indigo cultivation.</a:t>
            </a:r>
            <a:endParaRPr b="0" sz="1900"/>
          </a:p>
          <a:p>
            <a:pPr indent="0" lvl="0" marL="0" rtl="0" algn="l">
              <a:spcBef>
                <a:spcPts val="0"/>
              </a:spcBef>
              <a:spcAft>
                <a:spcPts val="0"/>
              </a:spcAft>
              <a:buNone/>
            </a:pPr>
            <a:r>
              <a:t/>
            </a:r>
            <a:endParaRPr b="0" sz="1900"/>
          </a:p>
        </p:txBody>
      </p:sp>
      <p:sp>
        <p:nvSpPr>
          <p:cNvPr id="53" name="Google Shape;53;gdeb7326d98_1_0"/>
          <p:cNvSpPr txBox="1"/>
          <p:nvPr>
            <p:ph idx="1" type="body"/>
          </p:nvPr>
        </p:nvSpPr>
        <p:spPr>
          <a:xfrm>
            <a:off x="136325" y="198300"/>
            <a:ext cx="7188300" cy="923400"/>
          </a:xfrm>
          <a:prstGeom prst="rect">
            <a:avLst/>
          </a:prstGeom>
        </p:spPr>
        <p:txBody>
          <a:bodyPr anchorCtr="0" anchor="t" bIns="0" lIns="0" spcFirstLastPara="1" rIns="0" wrap="square" tIns="0">
            <a:spAutoFit/>
          </a:bodyPr>
          <a:lstStyle/>
          <a:p>
            <a:pPr indent="0" lvl="0" marL="0" rtl="0" algn="l">
              <a:spcBef>
                <a:spcPts val="0"/>
              </a:spcBef>
              <a:spcAft>
                <a:spcPts val="0"/>
              </a:spcAft>
              <a:buNone/>
            </a:pPr>
            <a:r>
              <a:rPr lang="en-US" sz="2000">
                <a:solidFill>
                  <a:srgbClr val="FF0000"/>
                </a:solidFill>
              </a:rPr>
              <a:t>RURAL LIFE AND SOCIETY</a:t>
            </a:r>
            <a:endParaRPr sz="2000"/>
          </a:p>
          <a:p>
            <a:pPr indent="0" lvl="0" marL="0" rtl="0" algn="l">
              <a:spcBef>
                <a:spcPts val="0"/>
              </a:spcBef>
              <a:spcAft>
                <a:spcPts val="0"/>
              </a:spcAft>
              <a:buNone/>
            </a:pPr>
            <a:r>
              <a:rPr lang="en-US" sz="2000"/>
              <a:t>LEARNING OUTCOMES</a:t>
            </a:r>
            <a:endParaRPr sz="2000"/>
          </a:p>
          <a:p>
            <a:pPr indent="0" lvl="0" marL="0" rtl="0" algn="l">
              <a:spcBef>
                <a:spcPts val="0"/>
              </a:spcBef>
              <a:spcAft>
                <a:spcPts val="0"/>
              </a:spcAft>
              <a:buNone/>
            </a:pPr>
            <a:r>
              <a:t/>
            </a:r>
            <a:endParaRPr sz="2000"/>
          </a:p>
        </p:txBody>
      </p:sp>
      <p:pic>
        <p:nvPicPr>
          <p:cNvPr id="54" name="Google Shape;54;gdeb7326d98_1_0"/>
          <p:cNvPicPr preferRelativeResize="0"/>
          <p:nvPr/>
        </p:nvPicPr>
        <p:blipFill rotWithShape="1">
          <a:blip r:embed="rId3">
            <a:alphaModFix/>
          </a:blip>
          <a:srcRect b="0" l="0" r="0" t="0"/>
          <a:stretch/>
        </p:blipFill>
        <p:spPr>
          <a:xfrm>
            <a:off x="7101750" y="4114900"/>
            <a:ext cx="1801225" cy="9234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58" name="Shape 58"/>
        <p:cNvGrpSpPr/>
        <p:nvPr/>
      </p:nvGrpSpPr>
      <p:grpSpPr>
        <a:xfrm>
          <a:off x="0" y="0"/>
          <a:ext cx="0" cy="0"/>
          <a:chOff x="0" y="0"/>
          <a:chExt cx="0" cy="0"/>
        </a:xfrm>
      </p:grpSpPr>
      <p:sp>
        <p:nvSpPr>
          <p:cNvPr id="59" name="Google Shape;59;p2"/>
          <p:cNvSpPr txBox="1"/>
          <p:nvPr>
            <p:ph type="title"/>
          </p:nvPr>
        </p:nvSpPr>
        <p:spPr>
          <a:xfrm>
            <a:off x="0" y="347025"/>
            <a:ext cx="3730500" cy="5046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lang="en-US" sz="1600">
                <a:solidFill>
                  <a:srgbClr val="FF0000"/>
                </a:solidFill>
                <a:latin typeface="Calibri"/>
                <a:ea typeface="Calibri"/>
                <a:cs typeface="Calibri"/>
                <a:sym typeface="Calibri"/>
              </a:rPr>
              <a:t>RURAL LIFE AND SOCIETY</a:t>
            </a:r>
            <a:endParaRPr sz="1600">
              <a:solidFill>
                <a:srgbClr val="FF0000"/>
              </a:solidFill>
              <a:latin typeface="Calibri"/>
              <a:ea typeface="Calibri"/>
              <a:cs typeface="Calibri"/>
              <a:sym typeface="Calibri"/>
            </a:endParaRPr>
          </a:p>
          <a:p>
            <a:pPr indent="0" lvl="0" marL="12700" rtl="0" algn="l">
              <a:lnSpc>
                <a:spcPct val="100000"/>
              </a:lnSpc>
              <a:spcBef>
                <a:spcPts val="0"/>
              </a:spcBef>
              <a:spcAft>
                <a:spcPts val="0"/>
              </a:spcAft>
              <a:buNone/>
            </a:pPr>
            <a:r>
              <a:rPr lang="en-US" sz="1600">
                <a:solidFill>
                  <a:srgbClr val="FF0000"/>
                </a:solidFill>
                <a:latin typeface="Calibri"/>
                <a:ea typeface="Calibri"/>
                <a:cs typeface="Calibri"/>
                <a:sym typeface="Calibri"/>
              </a:rPr>
              <a:t> In t r o d u c t i o n</a:t>
            </a:r>
            <a:endParaRPr sz="1600">
              <a:solidFill>
                <a:srgbClr val="FF0000"/>
              </a:solidFill>
              <a:latin typeface="Calibri"/>
              <a:ea typeface="Calibri"/>
              <a:cs typeface="Calibri"/>
              <a:sym typeface="Calibri"/>
            </a:endParaRPr>
          </a:p>
        </p:txBody>
      </p:sp>
      <p:sp>
        <p:nvSpPr>
          <p:cNvPr id="60" name="Google Shape;60;p2"/>
          <p:cNvSpPr txBox="1"/>
          <p:nvPr/>
        </p:nvSpPr>
        <p:spPr>
          <a:xfrm>
            <a:off x="421640" y="963828"/>
            <a:ext cx="5433000" cy="3220500"/>
          </a:xfrm>
          <a:prstGeom prst="rect">
            <a:avLst/>
          </a:prstGeom>
          <a:noFill/>
          <a:ln>
            <a:noFill/>
          </a:ln>
        </p:spPr>
        <p:txBody>
          <a:bodyPr anchorCtr="0" anchor="t" bIns="0" lIns="0" spcFirstLastPara="1" rIns="0" wrap="square" tIns="12050">
            <a:spAutoFit/>
          </a:bodyPr>
          <a:lstStyle/>
          <a:p>
            <a:pPr indent="-355600" lvl="0" marL="355600" marR="5080" rtl="0" algn="l">
              <a:lnSpc>
                <a:spcPct val="115100"/>
              </a:lnSpc>
              <a:spcBef>
                <a:spcPts val="0"/>
              </a:spcBef>
              <a:spcAft>
                <a:spcPts val="0"/>
              </a:spcAft>
              <a:buClr>
                <a:srgbClr val="585858"/>
              </a:buClr>
              <a:buSzPts val="2000"/>
              <a:buFont typeface="Helvetica Neue"/>
              <a:buChar char="●"/>
            </a:pPr>
            <a:r>
              <a:rPr b="0" i="0" lang="en-US" sz="1800" u="none" cap="none" strike="noStrike">
                <a:solidFill>
                  <a:schemeClr val="dk1"/>
                </a:solidFill>
                <a:latin typeface="Calibri"/>
                <a:ea typeface="Calibri"/>
                <a:cs typeface="Calibri"/>
                <a:sym typeface="Calibri"/>
              </a:rPr>
              <a:t>In the olden days in India, land was held for life. Farmers  cultivated a piece of land for generations. Nobody could evict  them so long as they paid a part of their produce as tax.  Villages were largely self sufficient.</a:t>
            </a:r>
            <a:endParaRPr b="0" i="0" sz="1800" u="none" cap="none" strike="noStrike">
              <a:solidFill>
                <a:schemeClr val="dk1"/>
              </a:solidFill>
              <a:latin typeface="Calibri"/>
              <a:ea typeface="Calibri"/>
              <a:cs typeface="Calibri"/>
              <a:sym typeface="Calibri"/>
            </a:endParaRPr>
          </a:p>
          <a:p>
            <a:pPr indent="0" lvl="0" marL="0" marR="0" rtl="0" algn="l">
              <a:lnSpc>
                <a:spcPct val="100000"/>
              </a:lnSpc>
              <a:spcBef>
                <a:spcPts val="10"/>
              </a:spcBef>
              <a:spcAft>
                <a:spcPts val="0"/>
              </a:spcAft>
              <a:buClr>
                <a:srgbClr val="585858"/>
              </a:buClr>
              <a:buSzPts val="1800"/>
              <a:buFont typeface="Helvetica Neue"/>
              <a:buNone/>
            </a:pPr>
            <a:r>
              <a:t/>
            </a:r>
            <a:endParaRPr b="0" i="0" sz="2000" u="none" cap="none" strike="noStrike">
              <a:solidFill>
                <a:schemeClr val="dk1"/>
              </a:solidFill>
              <a:latin typeface="Calibri"/>
              <a:ea typeface="Calibri"/>
              <a:cs typeface="Calibri"/>
              <a:sym typeface="Calibri"/>
            </a:endParaRPr>
          </a:p>
          <a:p>
            <a:pPr indent="-355600" lvl="0" marL="355600" marR="300990" rtl="0" algn="l">
              <a:lnSpc>
                <a:spcPct val="115100"/>
              </a:lnSpc>
              <a:spcBef>
                <a:spcPts val="0"/>
              </a:spcBef>
              <a:spcAft>
                <a:spcPts val="0"/>
              </a:spcAft>
              <a:buClr>
                <a:srgbClr val="585858"/>
              </a:buClr>
              <a:buSzPts val="2000"/>
              <a:buFont typeface="Helvetica Neue"/>
              <a:buChar char="●"/>
            </a:pPr>
            <a:r>
              <a:rPr b="0" i="0" lang="en-US" sz="1800" u="none" cap="none" strike="noStrike">
                <a:solidFill>
                  <a:schemeClr val="dk1"/>
                </a:solidFill>
                <a:latin typeface="Calibri"/>
                <a:ea typeface="Calibri"/>
                <a:cs typeface="Calibri"/>
                <a:sym typeface="Calibri"/>
              </a:rPr>
              <a:t>During the rule of Sher Shah Suri land was measured and  pattas were given for the first time. Revenue was charged  depending on the fertility of the soil.</a:t>
            </a:r>
            <a:endParaRPr b="0" i="0" sz="1800" u="none" cap="none" strike="noStrike">
              <a:solidFill>
                <a:schemeClr val="dk1"/>
              </a:solidFill>
              <a:latin typeface="Calibri"/>
              <a:ea typeface="Calibri"/>
              <a:cs typeface="Calibri"/>
              <a:sym typeface="Calibri"/>
            </a:endParaRPr>
          </a:p>
        </p:txBody>
      </p:sp>
      <p:pic>
        <p:nvPicPr>
          <p:cNvPr id="61" name="Google Shape;61;p2"/>
          <p:cNvPicPr preferRelativeResize="0"/>
          <p:nvPr/>
        </p:nvPicPr>
        <p:blipFill rotWithShape="1">
          <a:blip r:embed="rId3">
            <a:alphaModFix/>
          </a:blip>
          <a:srcRect b="0" l="0" r="0" t="0"/>
          <a:stretch/>
        </p:blipFill>
        <p:spPr>
          <a:xfrm>
            <a:off x="5854700" y="851625"/>
            <a:ext cx="3117150" cy="3275575"/>
          </a:xfrm>
          <a:prstGeom prst="rect">
            <a:avLst/>
          </a:prstGeom>
          <a:noFill/>
          <a:ln>
            <a:noFill/>
          </a:ln>
        </p:spPr>
      </p:pic>
      <p:pic>
        <p:nvPicPr>
          <p:cNvPr id="62" name="Google Shape;62;p2"/>
          <p:cNvPicPr preferRelativeResize="0"/>
          <p:nvPr/>
        </p:nvPicPr>
        <p:blipFill rotWithShape="1">
          <a:blip r:embed="rId4">
            <a:alphaModFix/>
          </a:blip>
          <a:srcRect b="0" l="0" r="0" t="0"/>
          <a:stretch/>
        </p:blipFill>
        <p:spPr>
          <a:xfrm>
            <a:off x="7287244" y="4180211"/>
            <a:ext cx="1578355" cy="783577"/>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66" name="Shape 66"/>
        <p:cNvGrpSpPr/>
        <p:nvPr/>
      </p:nvGrpSpPr>
      <p:grpSpPr>
        <a:xfrm>
          <a:off x="0" y="0"/>
          <a:ext cx="0" cy="0"/>
          <a:chOff x="0" y="0"/>
          <a:chExt cx="0" cy="0"/>
        </a:xfrm>
      </p:grpSpPr>
      <p:sp>
        <p:nvSpPr>
          <p:cNvPr id="67" name="Google Shape;67;p3"/>
          <p:cNvSpPr txBox="1"/>
          <p:nvPr>
            <p:ph type="title"/>
          </p:nvPr>
        </p:nvSpPr>
        <p:spPr>
          <a:xfrm>
            <a:off x="359425" y="148725"/>
            <a:ext cx="5800200" cy="5046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lang="en-US" sz="1600">
                <a:solidFill>
                  <a:srgbClr val="FF0000"/>
                </a:solidFill>
                <a:latin typeface="Calibri"/>
                <a:ea typeface="Calibri"/>
                <a:cs typeface="Calibri"/>
                <a:sym typeface="Calibri"/>
              </a:rPr>
              <a:t>RURAL LIFE AND SOCIETY</a:t>
            </a:r>
            <a:endParaRPr sz="1600">
              <a:solidFill>
                <a:srgbClr val="FF0000"/>
              </a:solidFill>
              <a:latin typeface="Calibri"/>
              <a:ea typeface="Calibri"/>
              <a:cs typeface="Calibri"/>
              <a:sym typeface="Calibri"/>
            </a:endParaRPr>
          </a:p>
          <a:p>
            <a:pPr indent="0" lvl="0" marL="12700" rtl="0" algn="l">
              <a:lnSpc>
                <a:spcPct val="100000"/>
              </a:lnSpc>
              <a:spcBef>
                <a:spcPts val="0"/>
              </a:spcBef>
              <a:spcAft>
                <a:spcPts val="0"/>
              </a:spcAft>
              <a:buNone/>
            </a:pPr>
            <a:r>
              <a:rPr lang="en-US" sz="1600">
                <a:latin typeface="Calibri"/>
                <a:ea typeface="Calibri"/>
                <a:cs typeface="Calibri"/>
                <a:sym typeface="Calibri"/>
              </a:rPr>
              <a:t> Th e L a n d R e v e n u e P o l i c y u n d e r t h e B r i t i s h</a:t>
            </a:r>
            <a:endParaRPr sz="1600">
              <a:latin typeface="Calibri"/>
              <a:ea typeface="Calibri"/>
              <a:cs typeface="Calibri"/>
              <a:sym typeface="Calibri"/>
            </a:endParaRPr>
          </a:p>
        </p:txBody>
      </p:sp>
      <p:sp>
        <p:nvSpPr>
          <p:cNvPr id="68" name="Google Shape;68;p3"/>
          <p:cNvSpPr txBox="1"/>
          <p:nvPr/>
        </p:nvSpPr>
        <p:spPr>
          <a:xfrm>
            <a:off x="446300" y="830400"/>
            <a:ext cx="5490300" cy="4491900"/>
          </a:xfrm>
          <a:prstGeom prst="rect">
            <a:avLst/>
          </a:prstGeom>
          <a:noFill/>
          <a:ln>
            <a:noFill/>
          </a:ln>
        </p:spPr>
        <p:txBody>
          <a:bodyPr anchorCtr="0" anchor="t" bIns="0" lIns="0" spcFirstLastPara="1" rIns="0" wrap="square" tIns="12700">
            <a:spAutoFit/>
          </a:bodyPr>
          <a:lstStyle/>
          <a:p>
            <a:pPr indent="-355600" lvl="0" marL="355600" marR="5080" rtl="0" algn="l">
              <a:lnSpc>
                <a:spcPct val="114999"/>
              </a:lnSpc>
              <a:spcBef>
                <a:spcPts val="0"/>
              </a:spcBef>
              <a:spcAft>
                <a:spcPts val="0"/>
              </a:spcAft>
              <a:buClr>
                <a:srgbClr val="585858"/>
              </a:buClr>
              <a:buSzPts val="2000"/>
              <a:buFont typeface="Helvetica Neue"/>
              <a:buChar char="●"/>
            </a:pPr>
            <a:r>
              <a:rPr b="0" i="0" lang="en-US" sz="1800" u="none" cap="none" strike="noStrike">
                <a:solidFill>
                  <a:schemeClr val="dk1"/>
                </a:solidFill>
                <a:latin typeface="Calibri"/>
                <a:ea typeface="Calibri"/>
                <a:cs typeface="Calibri"/>
                <a:sym typeface="Calibri"/>
              </a:rPr>
              <a:t>The British east India company started to take land revenue and they  demanded a fixed amount in cash. To pay the amount farmers had to  cultivate cash crops like cotton, poppy, Indigo which brought in more  money than food crops like wheat and rice. Now the Indian villages were  no longer self sufficient.</a:t>
            </a:r>
            <a:endParaRPr b="0" i="0" sz="1800" u="none" cap="none" strike="noStrike">
              <a:solidFill>
                <a:schemeClr val="dk1"/>
              </a:solidFill>
              <a:latin typeface="Calibri"/>
              <a:ea typeface="Calibri"/>
              <a:cs typeface="Calibri"/>
              <a:sym typeface="Calibri"/>
            </a:endParaRPr>
          </a:p>
          <a:p>
            <a:pPr indent="-355600" lvl="0" marL="355600" marR="0" rtl="0" algn="l">
              <a:lnSpc>
                <a:spcPct val="100000"/>
              </a:lnSpc>
              <a:spcBef>
                <a:spcPts val="285"/>
              </a:spcBef>
              <a:spcAft>
                <a:spcPts val="0"/>
              </a:spcAft>
              <a:buClr>
                <a:srgbClr val="585858"/>
              </a:buClr>
              <a:buSzPts val="2000"/>
              <a:buFont typeface="Helvetica Neue"/>
              <a:buChar char="●"/>
            </a:pPr>
            <a:r>
              <a:rPr b="0" i="0" lang="en-US" sz="1800" u="none" cap="none" strike="noStrike">
                <a:solidFill>
                  <a:schemeClr val="dk1"/>
                </a:solidFill>
                <a:latin typeface="Calibri"/>
                <a:ea typeface="Calibri"/>
                <a:cs typeface="Calibri"/>
                <a:sym typeface="Calibri"/>
              </a:rPr>
              <a:t>In an effort to streamline the process the British started three forms of</a:t>
            </a:r>
            <a:endParaRPr b="0" i="0" sz="1800" u="none" cap="none" strike="noStrike">
              <a:solidFill>
                <a:schemeClr val="dk1"/>
              </a:solidFill>
              <a:latin typeface="Calibri"/>
              <a:ea typeface="Calibri"/>
              <a:cs typeface="Calibri"/>
              <a:sym typeface="Calibri"/>
            </a:endParaRPr>
          </a:p>
          <a:p>
            <a:pPr indent="0" lvl="0" marL="355600" marR="0" rtl="0" algn="l">
              <a:lnSpc>
                <a:spcPct val="100000"/>
              </a:lnSpc>
              <a:spcBef>
                <a:spcPts val="290"/>
              </a:spcBef>
              <a:spcAft>
                <a:spcPts val="0"/>
              </a:spcAft>
              <a:buNone/>
            </a:pPr>
            <a:r>
              <a:rPr b="0" i="0" lang="en-US" sz="1800" u="none" cap="none" strike="noStrike">
                <a:solidFill>
                  <a:schemeClr val="dk1"/>
                </a:solidFill>
                <a:latin typeface="Calibri"/>
                <a:ea typeface="Calibri"/>
                <a:cs typeface="Calibri"/>
                <a:sym typeface="Calibri"/>
              </a:rPr>
              <a:t>revenue collection in India.</a:t>
            </a:r>
            <a:endParaRPr b="0" i="0" sz="1800" u="none" cap="none" strike="noStrike">
              <a:solidFill>
                <a:schemeClr val="dk1"/>
              </a:solidFill>
              <a:latin typeface="Calibri"/>
              <a:ea typeface="Calibri"/>
              <a:cs typeface="Calibri"/>
              <a:sym typeface="Calibri"/>
            </a:endParaRPr>
          </a:p>
          <a:p>
            <a:pPr indent="-355600" lvl="0" marL="355600" marR="0" rtl="0" algn="l">
              <a:lnSpc>
                <a:spcPct val="100000"/>
              </a:lnSpc>
              <a:spcBef>
                <a:spcPts val="290"/>
              </a:spcBef>
              <a:spcAft>
                <a:spcPts val="0"/>
              </a:spcAft>
              <a:buClr>
                <a:srgbClr val="585858"/>
              </a:buClr>
              <a:buSzPts val="2000"/>
              <a:buFont typeface="Helvetica Neue"/>
              <a:buChar char="●"/>
            </a:pPr>
            <a:r>
              <a:rPr b="0" i="0" lang="en-US" sz="1800" u="none" cap="none" strike="noStrike">
                <a:solidFill>
                  <a:schemeClr val="dk1"/>
                </a:solidFill>
                <a:latin typeface="Calibri"/>
                <a:ea typeface="Calibri"/>
                <a:cs typeface="Calibri"/>
                <a:sym typeface="Calibri"/>
              </a:rPr>
              <a:t>Permanent Settlement of Bengal</a:t>
            </a:r>
            <a:endParaRPr b="0" i="0" sz="1800" u="none" cap="none" strike="noStrike">
              <a:solidFill>
                <a:schemeClr val="dk1"/>
              </a:solidFill>
              <a:latin typeface="Calibri"/>
              <a:ea typeface="Calibri"/>
              <a:cs typeface="Calibri"/>
              <a:sym typeface="Calibri"/>
            </a:endParaRPr>
          </a:p>
          <a:p>
            <a:pPr indent="-355600" lvl="0" marL="355600" marR="0" rtl="0" algn="l">
              <a:lnSpc>
                <a:spcPct val="100000"/>
              </a:lnSpc>
              <a:spcBef>
                <a:spcPts val="290"/>
              </a:spcBef>
              <a:spcAft>
                <a:spcPts val="0"/>
              </a:spcAft>
              <a:buClr>
                <a:srgbClr val="585858"/>
              </a:buClr>
              <a:buSzPts val="2000"/>
              <a:buFont typeface="Helvetica Neue"/>
              <a:buChar char="●"/>
            </a:pPr>
            <a:r>
              <a:rPr b="0" i="0" lang="en-US" sz="1800" u="none" cap="none" strike="noStrike">
                <a:solidFill>
                  <a:schemeClr val="dk1"/>
                </a:solidFill>
                <a:latin typeface="Calibri"/>
                <a:ea typeface="Calibri"/>
                <a:cs typeface="Calibri"/>
                <a:sym typeface="Calibri"/>
              </a:rPr>
              <a:t>Ryotwari System</a:t>
            </a:r>
            <a:endParaRPr b="0" i="0" sz="1800" u="none" cap="none" strike="noStrike">
              <a:solidFill>
                <a:schemeClr val="dk1"/>
              </a:solidFill>
              <a:latin typeface="Calibri"/>
              <a:ea typeface="Calibri"/>
              <a:cs typeface="Calibri"/>
              <a:sym typeface="Calibri"/>
            </a:endParaRPr>
          </a:p>
          <a:p>
            <a:pPr indent="-355600" lvl="0" marL="355600" marR="0" rtl="0" algn="l">
              <a:lnSpc>
                <a:spcPct val="100000"/>
              </a:lnSpc>
              <a:spcBef>
                <a:spcPts val="285"/>
              </a:spcBef>
              <a:spcAft>
                <a:spcPts val="0"/>
              </a:spcAft>
              <a:buClr>
                <a:srgbClr val="585858"/>
              </a:buClr>
              <a:buSzPts val="2000"/>
              <a:buFont typeface="Helvetica Neue"/>
              <a:buChar char="●"/>
            </a:pPr>
            <a:r>
              <a:rPr b="0" i="0" lang="en-US" sz="1800" u="none" cap="none" strike="noStrike">
                <a:solidFill>
                  <a:schemeClr val="dk1"/>
                </a:solidFill>
                <a:latin typeface="Calibri"/>
                <a:ea typeface="Calibri"/>
                <a:cs typeface="Calibri"/>
                <a:sym typeface="Calibri"/>
              </a:rPr>
              <a:t>Mahalwari System</a:t>
            </a:r>
            <a:endParaRPr b="0" i="0" sz="1800" u="none" cap="none" strike="noStrike">
              <a:solidFill>
                <a:schemeClr val="dk1"/>
              </a:solidFill>
              <a:latin typeface="Calibri"/>
              <a:ea typeface="Calibri"/>
              <a:cs typeface="Calibri"/>
              <a:sym typeface="Calibri"/>
            </a:endParaRPr>
          </a:p>
          <a:p>
            <a:pPr indent="0" lvl="0" marL="0" marR="0" rtl="0" algn="l">
              <a:lnSpc>
                <a:spcPct val="100000"/>
              </a:lnSpc>
              <a:spcBef>
                <a:spcPts val="60"/>
              </a:spcBef>
              <a:spcAft>
                <a:spcPts val="0"/>
              </a:spcAft>
              <a:buNone/>
            </a:pPr>
            <a:r>
              <a:t/>
            </a:r>
            <a:endParaRPr b="0" i="0" sz="2000" u="none" cap="none" strike="noStrike">
              <a:solidFill>
                <a:schemeClr val="dk1"/>
              </a:solidFill>
              <a:latin typeface="Calibri"/>
              <a:ea typeface="Calibri"/>
              <a:cs typeface="Calibri"/>
              <a:sym typeface="Calibri"/>
            </a:endParaRPr>
          </a:p>
          <a:p>
            <a:pPr indent="0" lvl="0" marL="102235" marR="0" rtl="0" algn="ctr">
              <a:lnSpc>
                <a:spcPct val="100000"/>
              </a:lnSpc>
              <a:spcBef>
                <a:spcPts val="0"/>
              </a:spcBef>
              <a:spcAft>
                <a:spcPts val="0"/>
              </a:spcAft>
              <a:buNone/>
            </a:pPr>
            <a:r>
              <a:rPr b="0" i="0" lang="en-US" sz="1600" u="none" cap="none" strike="noStrike">
                <a:solidFill>
                  <a:schemeClr val="dk1"/>
                </a:solidFill>
                <a:latin typeface="Calibri"/>
                <a:ea typeface="Calibri"/>
                <a:cs typeface="Calibri"/>
                <a:sym typeface="Calibri"/>
              </a:rPr>
              <a:t>The new revenue collectors were Zamindars.</a:t>
            </a:r>
            <a:endParaRPr b="0" i="0" sz="1600" u="none" cap="none" strike="noStrike">
              <a:solidFill>
                <a:schemeClr val="dk1"/>
              </a:solidFill>
              <a:latin typeface="Calibri"/>
              <a:ea typeface="Calibri"/>
              <a:cs typeface="Calibri"/>
              <a:sym typeface="Calibri"/>
            </a:endParaRPr>
          </a:p>
        </p:txBody>
      </p:sp>
      <p:sp>
        <p:nvSpPr>
          <p:cNvPr id="69" name="Google Shape;69;p3"/>
          <p:cNvSpPr txBox="1"/>
          <p:nvPr/>
        </p:nvSpPr>
        <p:spPr>
          <a:xfrm>
            <a:off x="3264350" y="461725"/>
            <a:ext cx="6185100" cy="721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latin typeface="Calibri"/>
              <a:ea typeface="Calibri"/>
              <a:cs typeface="Calibri"/>
              <a:sym typeface="Calibri"/>
            </a:endParaRPr>
          </a:p>
        </p:txBody>
      </p:sp>
      <p:pic>
        <p:nvPicPr>
          <p:cNvPr id="70" name="Google Shape;70;p3"/>
          <p:cNvPicPr preferRelativeResize="0"/>
          <p:nvPr/>
        </p:nvPicPr>
        <p:blipFill rotWithShape="1">
          <a:blip r:embed="rId3">
            <a:alphaModFix/>
          </a:blip>
          <a:srcRect b="0" l="0" r="0" t="0"/>
          <a:stretch/>
        </p:blipFill>
        <p:spPr>
          <a:xfrm>
            <a:off x="7014200" y="4107500"/>
            <a:ext cx="1962925" cy="912050"/>
          </a:xfrm>
          <a:prstGeom prst="rect">
            <a:avLst/>
          </a:prstGeom>
          <a:noFill/>
          <a:ln>
            <a:noFill/>
          </a:ln>
        </p:spPr>
      </p:pic>
      <p:pic>
        <p:nvPicPr>
          <p:cNvPr id="71" name="Google Shape;71;p3"/>
          <p:cNvPicPr preferRelativeResize="0"/>
          <p:nvPr/>
        </p:nvPicPr>
        <p:blipFill>
          <a:blip r:embed="rId4">
            <a:alphaModFix/>
          </a:blip>
          <a:stretch>
            <a:fillRect/>
          </a:stretch>
        </p:blipFill>
        <p:spPr>
          <a:xfrm>
            <a:off x="5862350" y="904750"/>
            <a:ext cx="3114775" cy="31042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75" name="Shape 75"/>
        <p:cNvGrpSpPr/>
        <p:nvPr/>
      </p:nvGrpSpPr>
      <p:grpSpPr>
        <a:xfrm>
          <a:off x="0" y="0"/>
          <a:ext cx="0" cy="0"/>
          <a:chOff x="0" y="0"/>
          <a:chExt cx="0" cy="0"/>
        </a:xfrm>
      </p:grpSpPr>
      <p:sp>
        <p:nvSpPr>
          <p:cNvPr id="76" name="Google Shape;76;p4"/>
          <p:cNvSpPr txBox="1"/>
          <p:nvPr>
            <p:ph type="title"/>
          </p:nvPr>
        </p:nvSpPr>
        <p:spPr>
          <a:xfrm>
            <a:off x="483374" y="272550"/>
            <a:ext cx="4437000" cy="5046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lang="en-US" sz="1600">
                <a:latin typeface="Calibri"/>
                <a:ea typeface="Calibri"/>
                <a:cs typeface="Calibri"/>
                <a:sym typeface="Calibri"/>
              </a:rPr>
              <a:t> </a:t>
            </a:r>
            <a:r>
              <a:rPr lang="en-US" sz="1600">
                <a:solidFill>
                  <a:srgbClr val="FF0000"/>
                </a:solidFill>
                <a:latin typeface="Calibri"/>
                <a:ea typeface="Calibri"/>
                <a:cs typeface="Calibri"/>
                <a:sym typeface="Calibri"/>
              </a:rPr>
              <a:t>RURAL LIFE AND SOCIETY</a:t>
            </a:r>
            <a:endParaRPr sz="1600">
              <a:solidFill>
                <a:srgbClr val="FF0000"/>
              </a:solidFill>
              <a:latin typeface="Calibri"/>
              <a:ea typeface="Calibri"/>
              <a:cs typeface="Calibri"/>
              <a:sym typeface="Calibri"/>
            </a:endParaRPr>
          </a:p>
          <a:p>
            <a:pPr indent="0" lvl="0" marL="12700" rtl="0" algn="l">
              <a:lnSpc>
                <a:spcPct val="100000"/>
              </a:lnSpc>
              <a:spcBef>
                <a:spcPts val="0"/>
              </a:spcBef>
              <a:spcAft>
                <a:spcPts val="0"/>
              </a:spcAft>
              <a:buNone/>
            </a:pPr>
            <a:r>
              <a:rPr lang="en-US" sz="1600">
                <a:latin typeface="Calibri"/>
                <a:ea typeface="Calibri"/>
                <a:cs typeface="Calibri"/>
                <a:sym typeface="Calibri"/>
              </a:rPr>
              <a:t>T</a:t>
            </a:r>
            <a:r>
              <a:rPr lang="en-US" sz="1600">
                <a:latin typeface="Calibri"/>
                <a:ea typeface="Calibri"/>
                <a:cs typeface="Calibri"/>
                <a:sym typeface="Calibri"/>
              </a:rPr>
              <a:t>h e P e r m a n e n t S e t t l e m e n t o f B e n g a l</a:t>
            </a:r>
            <a:endParaRPr sz="1600">
              <a:latin typeface="Calibri"/>
              <a:ea typeface="Calibri"/>
              <a:cs typeface="Calibri"/>
              <a:sym typeface="Calibri"/>
            </a:endParaRPr>
          </a:p>
        </p:txBody>
      </p:sp>
      <p:sp>
        <p:nvSpPr>
          <p:cNvPr id="77" name="Google Shape;77;p4"/>
          <p:cNvSpPr txBox="1"/>
          <p:nvPr/>
        </p:nvSpPr>
        <p:spPr>
          <a:xfrm>
            <a:off x="0" y="870125"/>
            <a:ext cx="4851300" cy="2885700"/>
          </a:xfrm>
          <a:prstGeom prst="rect">
            <a:avLst/>
          </a:prstGeom>
          <a:noFill/>
          <a:ln>
            <a:noFill/>
          </a:ln>
        </p:spPr>
        <p:txBody>
          <a:bodyPr anchorCtr="0" anchor="t" bIns="0" lIns="0" spcFirstLastPara="1" rIns="0" wrap="square" tIns="49525">
            <a:spAutoFit/>
          </a:bodyPr>
          <a:lstStyle/>
          <a:p>
            <a:pPr indent="-355600" lvl="0" marL="355600" marR="0" rtl="0" algn="l">
              <a:lnSpc>
                <a:spcPct val="100000"/>
              </a:lnSpc>
              <a:spcBef>
                <a:spcPts val="0"/>
              </a:spcBef>
              <a:spcAft>
                <a:spcPts val="0"/>
              </a:spcAft>
              <a:buClr>
                <a:srgbClr val="585858"/>
              </a:buClr>
              <a:buSzPts val="2000"/>
              <a:buFont typeface="Helvetica Neue"/>
              <a:buChar char="●"/>
            </a:pPr>
            <a:r>
              <a:rPr b="0" i="0" lang="en-US" sz="1800" u="none" cap="none" strike="noStrike">
                <a:solidFill>
                  <a:schemeClr val="dk1"/>
                </a:solidFill>
                <a:latin typeface="Calibri"/>
                <a:ea typeface="Calibri"/>
                <a:cs typeface="Calibri"/>
                <a:sym typeface="Calibri"/>
              </a:rPr>
              <a:t>In 1793 Lord Cornwallis introduced the permanent</a:t>
            </a:r>
            <a:endParaRPr b="0" i="0" sz="1800" u="none" cap="none" strike="noStrike">
              <a:solidFill>
                <a:schemeClr val="dk1"/>
              </a:solidFill>
              <a:latin typeface="Calibri"/>
              <a:ea typeface="Calibri"/>
              <a:cs typeface="Calibri"/>
              <a:sym typeface="Calibri"/>
            </a:endParaRPr>
          </a:p>
          <a:p>
            <a:pPr indent="0" lvl="0" marL="355600" marR="0" rtl="0" algn="l">
              <a:lnSpc>
                <a:spcPct val="100000"/>
              </a:lnSpc>
              <a:spcBef>
                <a:spcPts val="290"/>
              </a:spcBef>
              <a:spcAft>
                <a:spcPts val="0"/>
              </a:spcAft>
              <a:buNone/>
            </a:pPr>
            <a:r>
              <a:rPr b="0" i="0" lang="en-US" sz="1800" u="none" cap="none" strike="noStrike">
                <a:solidFill>
                  <a:schemeClr val="dk1"/>
                </a:solidFill>
                <a:latin typeface="Calibri"/>
                <a:ea typeface="Calibri"/>
                <a:cs typeface="Calibri"/>
                <a:sym typeface="Calibri"/>
              </a:rPr>
              <a:t>settlement of Bengal.</a:t>
            </a:r>
            <a:endParaRPr b="0" i="0" sz="1800" u="none" cap="none" strike="noStrike">
              <a:solidFill>
                <a:schemeClr val="dk1"/>
              </a:solidFill>
              <a:latin typeface="Calibri"/>
              <a:ea typeface="Calibri"/>
              <a:cs typeface="Calibri"/>
              <a:sym typeface="Calibri"/>
            </a:endParaRPr>
          </a:p>
          <a:p>
            <a:pPr indent="-355600" lvl="0" marL="355600" marR="5080" rtl="0" algn="l">
              <a:lnSpc>
                <a:spcPct val="114999"/>
              </a:lnSpc>
              <a:spcBef>
                <a:spcPts val="0"/>
              </a:spcBef>
              <a:spcAft>
                <a:spcPts val="0"/>
              </a:spcAft>
              <a:buClr>
                <a:srgbClr val="585858"/>
              </a:buClr>
              <a:buSzPts val="2000"/>
              <a:buFont typeface="Helvetica Neue"/>
              <a:buChar char="●"/>
            </a:pPr>
            <a:r>
              <a:rPr b="0" i="0" lang="en-US" sz="1800" u="none" cap="none" strike="noStrike">
                <a:solidFill>
                  <a:schemeClr val="dk1"/>
                </a:solidFill>
                <a:latin typeface="Calibri"/>
                <a:ea typeface="Calibri"/>
                <a:cs typeface="Calibri"/>
                <a:sym typeface="Calibri"/>
              </a:rPr>
              <a:t>The Zamindars were required to pay a fixed amount in  cash on a fixed date as land revenue to the treasury,</a:t>
            </a:r>
            <a:endParaRPr b="0" i="0" sz="1800" u="none" cap="none" strike="noStrike">
              <a:solidFill>
                <a:schemeClr val="dk1"/>
              </a:solidFill>
              <a:latin typeface="Calibri"/>
              <a:ea typeface="Calibri"/>
              <a:cs typeface="Calibri"/>
              <a:sym typeface="Calibri"/>
            </a:endParaRPr>
          </a:p>
          <a:p>
            <a:pPr indent="0" lvl="0" marL="355600" marR="0" rtl="0" algn="l">
              <a:lnSpc>
                <a:spcPct val="100000"/>
              </a:lnSpc>
              <a:spcBef>
                <a:spcPts val="290"/>
              </a:spcBef>
              <a:spcAft>
                <a:spcPts val="0"/>
              </a:spcAft>
              <a:buNone/>
            </a:pPr>
            <a:r>
              <a:rPr b="0" i="0" lang="en-US" sz="1800" u="none" cap="none" strike="noStrike">
                <a:solidFill>
                  <a:schemeClr val="dk1"/>
                </a:solidFill>
                <a:latin typeface="Calibri"/>
                <a:ea typeface="Calibri"/>
                <a:cs typeface="Calibri"/>
                <a:sym typeface="Calibri"/>
              </a:rPr>
              <a:t>irrespective of what they could collect.</a:t>
            </a:r>
            <a:endParaRPr b="0" i="0" sz="1800" u="none" cap="none" strike="noStrike">
              <a:solidFill>
                <a:schemeClr val="dk1"/>
              </a:solidFill>
              <a:latin typeface="Calibri"/>
              <a:ea typeface="Calibri"/>
              <a:cs typeface="Calibri"/>
              <a:sym typeface="Calibri"/>
            </a:endParaRPr>
          </a:p>
          <a:p>
            <a:pPr indent="-355600" lvl="0" marL="355600" marR="428625" rtl="0" algn="l">
              <a:lnSpc>
                <a:spcPct val="114999"/>
              </a:lnSpc>
              <a:spcBef>
                <a:spcPts val="0"/>
              </a:spcBef>
              <a:spcAft>
                <a:spcPts val="0"/>
              </a:spcAft>
              <a:buClr>
                <a:srgbClr val="585858"/>
              </a:buClr>
              <a:buSzPts val="2000"/>
              <a:buFont typeface="Helvetica Neue"/>
              <a:buChar char="●"/>
            </a:pPr>
            <a:r>
              <a:rPr b="0" i="0" lang="en-US" sz="1800" u="none" cap="none" strike="noStrike">
                <a:solidFill>
                  <a:schemeClr val="dk1"/>
                </a:solidFill>
                <a:latin typeface="Calibri"/>
                <a:ea typeface="Calibri"/>
                <a:cs typeface="Calibri"/>
                <a:sym typeface="Calibri"/>
              </a:rPr>
              <a:t>Many Zamindars benefitted more than either the  company or the peasants.</a:t>
            </a:r>
            <a:endParaRPr b="0" i="0" sz="1800" u="none" cap="none" strike="noStrike">
              <a:solidFill>
                <a:schemeClr val="dk1"/>
              </a:solidFill>
              <a:latin typeface="Calibri"/>
              <a:ea typeface="Calibri"/>
              <a:cs typeface="Calibri"/>
              <a:sym typeface="Calibri"/>
            </a:endParaRPr>
          </a:p>
        </p:txBody>
      </p:sp>
      <p:sp>
        <p:nvSpPr>
          <p:cNvPr id="78" name="Google Shape;78;p4"/>
          <p:cNvSpPr txBox="1"/>
          <p:nvPr/>
        </p:nvSpPr>
        <p:spPr>
          <a:xfrm>
            <a:off x="0" y="3906625"/>
            <a:ext cx="5193000" cy="1355700"/>
          </a:xfrm>
          <a:prstGeom prst="rect">
            <a:avLst/>
          </a:prstGeom>
          <a:noFill/>
          <a:ln>
            <a:noFill/>
          </a:ln>
        </p:spPr>
        <p:txBody>
          <a:bodyPr anchorCtr="0" anchor="t" bIns="0" lIns="0" spcFirstLastPara="1" rIns="0" wrap="square" tIns="12050">
            <a:spAutoFit/>
          </a:bodyPr>
          <a:lstStyle/>
          <a:p>
            <a:pPr indent="0" lvl="0" marL="12700" marR="0" rtl="0" algn="l">
              <a:lnSpc>
                <a:spcPct val="100000"/>
              </a:lnSpc>
              <a:spcBef>
                <a:spcPts val="0"/>
              </a:spcBef>
              <a:spcAft>
                <a:spcPts val="0"/>
              </a:spcAft>
              <a:buNone/>
            </a:pPr>
            <a:r>
              <a:rPr b="1" lang="en-US" sz="1600">
                <a:solidFill>
                  <a:schemeClr val="dk1"/>
                </a:solidFill>
                <a:latin typeface="Calibri"/>
                <a:ea typeface="Calibri"/>
                <a:cs typeface="Calibri"/>
                <a:sym typeface="Calibri"/>
              </a:rPr>
              <a:t>THE</a:t>
            </a:r>
            <a:r>
              <a:rPr b="1" i="0" lang="en-US" sz="1450" u="none" cap="none" strike="noStrike">
                <a:solidFill>
                  <a:schemeClr val="dk1"/>
                </a:solidFill>
                <a:latin typeface="Calibri"/>
                <a:ea typeface="Calibri"/>
                <a:cs typeface="Calibri"/>
                <a:sym typeface="Calibri"/>
              </a:rPr>
              <a:t>   </a:t>
            </a:r>
            <a:r>
              <a:rPr b="1" i="0" lang="en-US" sz="1800" u="none" cap="none" strike="noStrike">
                <a:solidFill>
                  <a:schemeClr val="dk1"/>
                </a:solidFill>
                <a:latin typeface="Calibri"/>
                <a:ea typeface="Calibri"/>
                <a:cs typeface="Calibri"/>
                <a:sym typeface="Calibri"/>
              </a:rPr>
              <a:t>P </a:t>
            </a:r>
            <a:r>
              <a:rPr b="1" i="0" lang="en-US" sz="1450" u="none" cap="none" strike="noStrike">
                <a:solidFill>
                  <a:schemeClr val="dk1"/>
                </a:solidFill>
                <a:latin typeface="Calibri"/>
                <a:ea typeface="Calibri"/>
                <a:cs typeface="Calibri"/>
                <a:sym typeface="Calibri"/>
              </a:rPr>
              <a:t>R O V I N C E S</a:t>
            </a:r>
            <a:endParaRPr b="1" i="0" sz="1450" u="none" cap="none" strike="noStrike">
              <a:solidFill>
                <a:schemeClr val="dk1"/>
              </a:solidFill>
              <a:latin typeface="Calibri"/>
              <a:ea typeface="Calibri"/>
              <a:cs typeface="Calibri"/>
              <a:sym typeface="Calibri"/>
            </a:endParaRPr>
          </a:p>
          <a:p>
            <a:pPr indent="0" lvl="0" marL="0" marR="0" rtl="0" algn="l">
              <a:lnSpc>
                <a:spcPct val="100000"/>
              </a:lnSpc>
              <a:spcBef>
                <a:spcPts val="35"/>
              </a:spcBef>
              <a:spcAft>
                <a:spcPts val="0"/>
              </a:spcAft>
              <a:buNone/>
            </a:pPr>
            <a:r>
              <a:t/>
            </a:r>
            <a:endParaRPr b="0" i="0" sz="1500" u="none" cap="none" strike="noStrike">
              <a:solidFill>
                <a:schemeClr val="dk1"/>
              </a:solidFill>
              <a:latin typeface="Calibri"/>
              <a:ea typeface="Calibri"/>
              <a:cs typeface="Calibri"/>
              <a:sym typeface="Calibri"/>
            </a:endParaRPr>
          </a:p>
          <a:p>
            <a:pPr indent="0" lvl="0" marL="12700" marR="5080" rtl="0" algn="l">
              <a:lnSpc>
                <a:spcPct val="100000"/>
              </a:lnSpc>
              <a:spcBef>
                <a:spcPts val="0"/>
              </a:spcBef>
              <a:spcAft>
                <a:spcPts val="0"/>
              </a:spcAft>
              <a:buNone/>
            </a:pPr>
            <a:r>
              <a:rPr b="0" i="0" lang="en-US" sz="1800" u="none" cap="none" strike="noStrike">
                <a:solidFill>
                  <a:schemeClr val="dk1"/>
                </a:solidFill>
                <a:latin typeface="Calibri"/>
                <a:ea typeface="Calibri"/>
                <a:cs typeface="Calibri"/>
                <a:sym typeface="Calibri"/>
              </a:rPr>
              <a:t>Permanent Settlement was introduced in Bengal, Bihar, Odisha and coastal  Andhra Pradesh, It was abolished in 1955.</a:t>
            </a:r>
            <a:endParaRPr b="0" i="0" sz="1800" u="none" cap="none" strike="noStrike">
              <a:solidFill>
                <a:schemeClr val="dk1"/>
              </a:solidFill>
              <a:latin typeface="Calibri"/>
              <a:ea typeface="Calibri"/>
              <a:cs typeface="Calibri"/>
              <a:sym typeface="Calibri"/>
            </a:endParaRPr>
          </a:p>
        </p:txBody>
      </p:sp>
      <p:pic>
        <p:nvPicPr>
          <p:cNvPr id="79" name="Google Shape;79;p4"/>
          <p:cNvPicPr preferRelativeResize="0"/>
          <p:nvPr/>
        </p:nvPicPr>
        <p:blipFill rotWithShape="1">
          <a:blip r:embed="rId3">
            <a:alphaModFix/>
          </a:blip>
          <a:srcRect b="0" l="0" r="0" t="0"/>
          <a:stretch/>
        </p:blipFill>
        <p:spPr>
          <a:xfrm>
            <a:off x="5577300" y="870125"/>
            <a:ext cx="3566700" cy="1749125"/>
          </a:xfrm>
          <a:prstGeom prst="rect">
            <a:avLst/>
          </a:prstGeom>
          <a:noFill/>
          <a:ln>
            <a:noFill/>
          </a:ln>
        </p:spPr>
      </p:pic>
      <p:pic>
        <p:nvPicPr>
          <p:cNvPr id="80" name="Google Shape;80;p4"/>
          <p:cNvPicPr preferRelativeResize="0"/>
          <p:nvPr/>
        </p:nvPicPr>
        <p:blipFill rotWithShape="1">
          <a:blip r:embed="rId4">
            <a:alphaModFix/>
          </a:blip>
          <a:srcRect b="0" l="0" r="0" t="0"/>
          <a:stretch/>
        </p:blipFill>
        <p:spPr>
          <a:xfrm>
            <a:off x="6977800" y="4176625"/>
            <a:ext cx="2024125" cy="898825"/>
          </a:xfrm>
          <a:prstGeom prst="rect">
            <a:avLst/>
          </a:prstGeom>
          <a:noFill/>
          <a:ln>
            <a:noFill/>
          </a:ln>
        </p:spPr>
      </p:pic>
      <p:pic>
        <p:nvPicPr>
          <p:cNvPr id="81" name="Google Shape;81;p4"/>
          <p:cNvPicPr preferRelativeResize="0"/>
          <p:nvPr/>
        </p:nvPicPr>
        <p:blipFill>
          <a:blip r:embed="rId5">
            <a:alphaModFix/>
          </a:blip>
          <a:stretch>
            <a:fillRect/>
          </a:stretch>
        </p:blipFill>
        <p:spPr>
          <a:xfrm>
            <a:off x="5577300" y="2755575"/>
            <a:ext cx="3566700" cy="16442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85" name="Shape 85"/>
        <p:cNvGrpSpPr/>
        <p:nvPr/>
      </p:nvGrpSpPr>
      <p:grpSpPr>
        <a:xfrm>
          <a:off x="0" y="0"/>
          <a:ext cx="0" cy="0"/>
          <a:chOff x="0" y="0"/>
          <a:chExt cx="0" cy="0"/>
        </a:xfrm>
      </p:grpSpPr>
      <p:sp>
        <p:nvSpPr>
          <p:cNvPr id="86" name="Google Shape;86;p5"/>
          <p:cNvSpPr txBox="1"/>
          <p:nvPr/>
        </p:nvSpPr>
        <p:spPr>
          <a:xfrm>
            <a:off x="650250" y="508750"/>
            <a:ext cx="4505700" cy="567000"/>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None/>
            </a:pPr>
            <a:r>
              <a:t/>
            </a:r>
            <a:endParaRPr b="1" sz="1800">
              <a:solidFill>
                <a:srgbClr val="FF0000"/>
              </a:solidFill>
              <a:latin typeface="Calibri"/>
              <a:ea typeface="Calibri"/>
              <a:cs typeface="Calibri"/>
              <a:sym typeface="Calibri"/>
            </a:endParaRPr>
          </a:p>
          <a:p>
            <a:pPr indent="0" lvl="0" marL="12700" marR="0" rtl="0" algn="l">
              <a:lnSpc>
                <a:spcPct val="100000"/>
              </a:lnSpc>
              <a:spcBef>
                <a:spcPts val="0"/>
              </a:spcBef>
              <a:spcAft>
                <a:spcPts val="0"/>
              </a:spcAft>
              <a:buNone/>
            </a:pPr>
            <a:r>
              <a:t/>
            </a:r>
            <a:endParaRPr b="1" sz="1800">
              <a:solidFill>
                <a:srgbClr val="FF0000"/>
              </a:solidFill>
              <a:latin typeface="Calibri"/>
              <a:ea typeface="Calibri"/>
              <a:cs typeface="Calibri"/>
              <a:sym typeface="Calibri"/>
            </a:endParaRPr>
          </a:p>
        </p:txBody>
      </p:sp>
      <p:sp>
        <p:nvSpPr>
          <p:cNvPr id="87" name="Google Shape;87;p5"/>
          <p:cNvSpPr txBox="1"/>
          <p:nvPr>
            <p:ph type="title"/>
          </p:nvPr>
        </p:nvSpPr>
        <p:spPr>
          <a:xfrm flipH="1">
            <a:off x="557725" y="139875"/>
            <a:ext cx="3891900" cy="56700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800">
                <a:solidFill>
                  <a:srgbClr val="FF0000"/>
                </a:solidFill>
                <a:latin typeface="Calibri"/>
                <a:ea typeface="Calibri"/>
                <a:cs typeface="Calibri"/>
                <a:sym typeface="Calibri"/>
              </a:rPr>
              <a:t>RURAL LIFE AND SOCIETY</a:t>
            </a:r>
            <a:endParaRPr sz="1800">
              <a:solidFill>
                <a:srgbClr val="FF0000"/>
              </a:solidFill>
              <a:latin typeface="Calibri"/>
              <a:ea typeface="Calibri"/>
              <a:cs typeface="Calibri"/>
              <a:sym typeface="Calibri"/>
            </a:endParaRPr>
          </a:p>
          <a:p>
            <a:pPr indent="0" lvl="0" marL="12700" rtl="0" algn="l">
              <a:lnSpc>
                <a:spcPct val="100000"/>
              </a:lnSpc>
              <a:spcBef>
                <a:spcPts val="0"/>
              </a:spcBef>
              <a:spcAft>
                <a:spcPts val="0"/>
              </a:spcAft>
              <a:buNone/>
            </a:pPr>
            <a:r>
              <a:rPr lang="en-US" sz="1800">
                <a:latin typeface="Calibri"/>
                <a:ea typeface="Calibri"/>
                <a:cs typeface="Calibri"/>
                <a:sym typeface="Calibri"/>
              </a:rPr>
              <a:t>Advantages For The British</a:t>
            </a:r>
            <a:endParaRPr sz="1800">
              <a:latin typeface="Calibri"/>
              <a:ea typeface="Calibri"/>
              <a:cs typeface="Calibri"/>
              <a:sym typeface="Calibri"/>
            </a:endParaRPr>
          </a:p>
        </p:txBody>
      </p:sp>
      <p:sp>
        <p:nvSpPr>
          <p:cNvPr id="88" name="Google Shape;88;p5"/>
          <p:cNvSpPr txBox="1"/>
          <p:nvPr/>
        </p:nvSpPr>
        <p:spPr>
          <a:xfrm>
            <a:off x="650250" y="855173"/>
            <a:ext cx="7010400" cy="2313900"/>
          </a:xfrm>
          <a:prstGeom prst="rect">
            <a:avLst/>
          </a:prstGeom>
          <a:noFill/>
          <a:ln>
            <a:noFill/>
          </a:ln>
        </p:spPr>
        <p:txBody>
          <a:bodyPr anchorCtr="0" anchor="t" bIns="0" lIns="0" spcFirstLastPara="1" rIns="0" wrap="square" tIns="76200">
            <a:spAutoFit/>
          </a:bodyPr>
          <a:lstStyle/>
          <a:p>
            <a:pPr indent="-349250" lvl="0" marL="355600" marR="0" rtl="0" algn="l">
              <a:lnSpc>
                <a:spcPct val="100000"/>
              </a:lnSpc>
              <a:spcBef>
                <a:spcPts val="0"/>
              </a:spcBef>
              <a:spcAft>
                <a:spcPts val="0"/>
              </a:spcAft>
              <a:buClr>
                <a:srgbClr val="585858"/>
              </a:buClr>
              <a:buSzPts val="1900"/>
              <a:buFont typeface="Helvetica Neue"/>
              <a:buChar char="●"/>
            </a:pPr>
            <a:r>
              <a:rPr b="0" i="0" lang="en-US" sz="1900" u="none" cap="none" strike="noStrike">
                <a:solidFill>
                  <a:schemeClr val="dk1"/>
                </a:solidFill>
                <a:latin typeface="Calibri"/>
                <a:ea typeface="Calibri"/>
                <a:cs typeface="Calibri"/>
                <a:sym typeface="Calibri"/>
              </a:rPr>
              <a:t>Zamindars turned out to be firm supporters of the British</a:t>
            </a:r>
            <a:endParaRPr b="0" i="0" sz="1900" u="none" cap="none" strike="noStrike">
              <a:solidFill>
                <a:schemeClr val="dk1"/>
              </a:solidFill>
              <a:latin typeface="Calibri"/>
              <a:ea typeface="Calibri"/>
              <a:cs typeface="Calibri"/>
              <a:sym typeface="Calibri"/>
            </a:endParaRPr>
          </a:p>
          <a:p>
            <a:pPr indent="-349250" lvl="0" marL="355600" marR="0" rtl="0" algn="l">
              <a:lnSpc>
                <a:spcPct val="100000"/>
              </a:lnSpc>
              <a:spcBef>
                <a:spcPts val="0"/>
              </a:spcBef>
              <a:spcAft>
                <a:spcPts val="0"/>
              </a:spcAft>
              <a:buClr>
                <a:schemeClr val="dk1"/>
              </a:buClr>
              <a:buSzPts val="1900"/>
              <a:buFont typeface="Calibri"/>
              <a:buChar char="●"/>
            </a:pPr>
            <a:r>
              <a:t/>
            </a:r>
            <a:endParaRPr sz="1900">
              <a:solidFill>
                <a:schemeClr val="dk1"/>
              </a:solidFill>
              <a:latin typeface="Calibri"/>
              <a:ea typeface="Calibri"/>
              <a:cs typeface="Calibri"/>
              <a:sym typeface="Calibri"/>
            </a:endParaRPr>
          </a:p>
          <a:p>
            <a:pPr indent="-349250" lvl="0" marL="355600" marR="0" rtl="0" algn="l">
              <a:lnSpc>
                <a:spcPct val="100000"/>
              </a:lnSpc>
              <a:spcBef>
                <a:spcPts val="505"/>
              </a:spcBef>
              <a:spcAft>
                <a:spcPts val="0"/>
              </a:spcAft>
              <a:buClr>
                <a:srgbClr val="585858"/>
              </a:buClr>
              <a:buSzPts val="1900"/>
              <a:buFont typeface="Helvetica Neue"/>
              <a:buChar char="●"/>
            </a:pPr>
            <a:r>
              <a:rPr b="0" i="0" lang="en-US" sz="1900" u="none" cap="none" strike="noStrike">
                <a:solidFill>
                  <a:schemeClr val="dk1"/>
                </a:solidFill>
                <a:latin typeface="Calibri"/>
                <a:ea typeface="Calibri"/>
                <a:cs typeface="Calibri"/>
                <a:sym typeface="Calibri"/>
              </a:rPr>
              <a:t>By fixing the land revenue the British government ensured that it</a:t>
            </a:r>
            <a:endParaRPr b="0" i="0" sz="1900" u="none" cap="none" strike="noStrike">
              <a:solidFill>
                <a:schemeClr val="dk1"/>
              </a:solidFill>
              <a:latin typeface="Calibri"/>
              <a:ea typeface="Calibri"/>
              <a:cs typeface="Calibri"/>
              <a:sym typeface="Calibri"/>
            </a:endParaRPr>
          </a:p>
          <a:p>
            <a:pPr indent="0" lvl="0" marL="355600" marR="0" rtl="0" algn="l">
              <a:lnSpc>
                <a:spcPct val="100000"/>
              </a:lnSpc>
              <a:spcBef>
                <a:spcPts val="325"/>
              </a:spcBef>
              <a:spcAft>
                <a:spcPts val="0"/>
              </a:spcAft>
              <a:buNone/>
            </a:pPr>
            <a:r>
              <a:rPr b="0" i="0" lang="en-US" sz="1900" u="none" cap="none" strike="noStrike">
                <a:solidFill>
                  <a:schemeClr val="dk1"/>
                </a:solidFill>
                <a:latin typeface="Calibri"/>
                <a:ea typeface="Calibri"/>
                <a:cs typeface="Calibri"/>
                <a:sym typeface="Calibri"/>
              </a:rPr>
              <a:t>received the same fixed amount on a fixed date.</a:t>
            </a:r>
            <a:endParaRPr b="0" i="0" sz="1900" u="none" cap="none" strike="noStrike">
              <a:solidFill>
                <a:schemeClr val="dk1"/>
              </a:solidFill>
              <a:latin typeface="Calibri"/>
              <a:ea typeface="Calibri"/>
              <a:cs typeface="Calibri"/>
              <a:sym typeface="Calibri"/>
            </a:endParaRPr>
          </a:p>
          <a:p>
            <a:pPr indent="0" lvl="0" marL="355600" marR="0" rtl="0" algn="l">
              <a:lnSpc>
                <a:spcPct val="100000"/>
              </a:lnSpc>
              <a:spcBef>
                <a:spcPts val="325"/>
              </a:spcBef>
              <a:spcAft>
                <a:spcPts val="0"/>
              </a:spcAft>
              <a:buNone/>
            </a:pPr>
            <a:r>
              <a:t/>
            </a:r>
            <a:endParaRPr sz="1900">
              <a:solidFill>
                <a:schemeClr val="dk1"/>
              </a:solidFill>
              <a:latin typeface="Calibri"/>
              <a:ea typeface="Calibri"/>
              <a:cs typeface="Calibri"/>
              <a:sym typeface="Calibri"/>
            </a:endParaRPr>
          </a:p>
          <a:p>
            <a:pPr indent="-349250" lvl="0" marL="355600" marR="0" rtl="0" algn="l">
              <a:lnSpc>
                <a:spcPct val="100000"/>
              </a:lnSpc>
              <a:spcBef>
                <a:spcPts val="325"/>
              </a:spcBef>
              <a:spcAft>
                <a:spcPts val="0"/>
              </a:spcAft>
              <a:buClr>
                <a:srgbClr val="585858"/>
              </a:buClr>
              <a:buSzPts val="1900"/>
              <a:buFont typeface="Helvetica Neue"/>
              <a:buChar char="●"/>
            </a:pPr>
            <a:r>
              <a:rPr b="0" i="0" lang="en-US" sz="1900" u="none" cap="none" strike="noStrike">
                <a:solidFill>
                  <a:schemeClr val="dk1"/>
                </a:solidFill>
                <a:latin typeface="Calibri"/>
                <a:ea typeface="Calibri"/>
                <a:cs typeface="Calibri"/>
                <a:sym typeface="Calibri"/>
              </a:rPr>
              <a:t>It was easier to deal with few Zamindars than with hundreds of farmers</a:t>
            </a:r>
            <a:endParaRPr b="0" i="0" sz="1900" u="none" cap="none" strike="noStrike">
              <a:solidFill>
                <a:schemeClr val="dk1"/>
              </a:solidFill>
              <a:latin typeface="Calibri"/>
              <a:ea typeface="Calibri"/>
              <a:cs typeface="Calibri"/>
              <a:sym typeface="Calibri"/>
            </a:endParaRPr>
          </a:p>
        </p:txBody>
      </p:sp>
      <p:pic>
        <p:nvPicPr>
          <p:cNvPr id="89" name="Google Shape;89;p5"/>
          <p:cNvPicPr preferRelativeResize="0"/>
          <p:nvPr/>
        </p:nvPicPr>
        <p:blipFill rotWithShape="1">
          <a:blip r:embed="rId3">
            <a:alphaModFix/>
          </a:blip>
          <a:srcRect b="0" l="0" r="0" t="0"/>
          <a:stretch/>
        </p:blipFill>
        <p:spPr>
          <a:xfrm>
            <a:off x="6841475" y="4127200"/>
            <a:ext cx="2222425" cy="935875"/>
          </a:xfrm>
          <a:prstGeom prst="rect">
            <a:avLst/>
          </a:prstGeom>
          <a:noFill/>
          <a:ln>
            <a:noFill/>
          </a:ln>
        </p:spPr>
      </p:pic>
      <p:pic>
        <p:nvPicPr>
          <p:cNvPr id="90" name="Google Shape;90;p5"/>
          <p:cNvPicPr preferRelativeResize="0"/>
          <p:nvPr/>
        </p:nvPicPr>
        <p:blipFill>
          <a:blip r:embed="rId4">
            <a:alphaModFix/>
          </a:blip>
          <a:stretch>
            <a:fillRect/>
          </a:stretch>
        </p:blipFill>
        <p:spPr>
          <a:xfrm>
            <a:off x="0" y="3222425"/>
            <a:ext cx="3429000" cy="1921075"/>
          </a:xfrm>
          <a:prstGeom prst="rect">
            <a:avLst/>
          </a:prstGeom>
          <a:noFill/>
          <a:ln>
            <a:noFill/>
          </a:ln>
        </p:spPr>
      </p:pic>
      <p:pic>
        <p:nvPicPr>
          <p:cNvPr id="91" name="Google Shape;91;p5"/>
          <p:cNvPicPr preferRelativeResize="0"/>
          <p:nvPr/>
        </p:nvPicPr>
        <p:blipFill>
          <a:blip r:embed="rId5">
            <a:alphaModFix/>
          </a:blip>
          <a:stretch>
            <a:fillRect/>
          </a:stretch>
        </p:blipFill>
        <p:spPr>
          <a:xfrm>
            <a:off x="3693400" y="3317375"/>
            <a:ext cx="3073700" cy="16898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95" name="Shape 95"/>
        <p:cNvGrpSpPr/>
        <p:nvPr/>
      </p:nvGrpSpPr>
      <p:grpSpPr>
        <a:xfrm>
          <a:off x="0" y="0"/>
          <a:ext cx="0" cy="0"/>
          <a:chOff x="0" y="0"/>
          <a:chExt cx="0" cy="0"/>
        </a:xfrm>
      </p:grpSpPr>
      <p:sp>
        <p:nvSpPr>
          <p:cNvPr id="96" name="Google Shape;96;p6"/>
          <p:cNvSpPr txBox="1"/>
          <p:nvPr>
            <p:ph type="title"/>
          </p:nvPr>
        </p:nvSpPr>
        <p:spPr>
          <a:xfrm>
            <a:off x="334625" y="136325"/>
            <a:ext cx="5143500" cy="567000"/>
          </a:xfrm>
          <a:prstGeom prst="rect">
            <a:avLst/>
          </a:prstGeom>
          <a:noFill/>
          <a:ln>
            <a:noFill/>
          </a:ln>
        </p:spPr>
        <p:txBody>
          <a:bodyPr anchorCtr="0" anchor="t" bIns="0" lIns="0" spcFirstLastPara="1" rIns="0" wrap="square" tIns="12700">
            <a:spAutoFit/>
          </a:bodyPr>
          <a:lstStyle/>
          <a:p>
            <a:pPr indent="0" lvl="0" marL="0" rtl="0" algn="l">
              <a:lnSpc>
                <a:spcPct val="100000"/>
              </a:lnSpc>
              <a:spcBef>
                <a:spcPts val="0"/>
              </a:spcBef>
              <a:spcAft>
                <a:spcPts val="0"/>
              </a:spcAft>
              <a:buNone/>
            </a:pPr>
            <a:r>
              <a:rPr lang="en-US" sz="1800">
                <a:solidFill>
                  <a:srgbClr val="FF0000"/>
                </a:solidFill>
                <a:latin typeface="Calibri"/>
                <a:ea typeface="Calibri"/>
                <a:cs typeface="Calibri"/>
                <a:sym typeface="Calibri"/>
              </a:rPr>
              <a:t>RURAL LIFE AND SOCIETY</a:t>
            </a:r>
            <a:endParaRPr sz="1800">
              <a:solidFill>
                <a:srgbClr val="FF0000"/>
              </a:solidFill>
              <a:latin typeface="Calibri"/>
              <a:ea typeface="Calibri"/>
              <a:cs typeface="Calibri"/>
              <a:sym typeface="Calibri"/>
            </a:endParaRPr>
          </a:p>
          <a:p>
            <a:pPr indent="0" lvl="0" marL="0" rtl="0" algn="l">
              <a:lnSpc>
                <a:spcPct val="100000"/>
              </a:lnSpc>
              <a:spcBef>
                <a:spcPts val="0"/>
              </a:spcBef>
              <a:spcAft>
                <a:spcPts val="0"/>
              </a:spcAft>
              <a:buNone/>
            </a:pPr>
            <a:r>
              <a:rPr lang="en-US" sz="1800">
                <a:latin typeface="Calibri"/>
                <a:ea typeface="Calibri"/>
                <a:cs typeface="Calibri"/>
                <a:sym typeface="Calibri"/>
              </a:rPr>
              <a:t>Disadvantages For The Farmers</a:t>
            </a:r>
            <a:endParaRPr sz="1800">
              <a:latin typeface="Calibri"/>
              <a:ea typeface="Calibri"/>
              <a:cs typeface="Calibri"/>
              <a:sym typeface="Calibri"/>
            </a:endParaRPr>
          </a:p>
        </p:txBody>
      </p:sp>
      <p:sp>
        <p:nvSpPr>
          <p:cNvPr id="97" name="Google Shape;97;p6"/>
          <p:cNvSpPr txBox="1"/>
          <p:nvPr/>
        </p:nvSpPr>
        <p:spPr>
          <a:xfrm>
            <a:off x="0" y="904750"/>
            <a:ext cx="6221700" cy="4247400"/>
          </a:xfrm>
          <a:prstGeom prst="rect">
            <a:avLst/>
          </a:prstGeom>
          <a:noFill/>
          <a:ln>
            <a:noFill/>
          </a:ln>
        </p:spPr>
        <p:txBody>
          <a:bodyPr anchorCtr="0" anchor="t" bIns="0" lIns="0" spcFirstLastPara="1" rIns="0" wrap="square" tIns="53325">
            <a:spAutoFit/>
          </a:bodyPr>
          <a:lstStyle/>
          <a:p>
            <a:pPr indent="-349250" lvl="0" marL="355600" marR="0" rtl="0" algn="l">
              <a:lnSpc>
                <a:spcPct val="100000"/>
              </a:lnSpc>
              <a:spcBef>
                <a:spcPts val="0"/>
              </a:spcBef>
              <a:spcAft>
                <a:spcPts val="0"/>
              </a:spcAft>
              <a:buClr>
                <a:srgbClr val="585858"/>
              </a:buClr>
              <a:buSzPts val="1900"/>
              <a:buFont typeface="Helvetica Neue"/>
              <a:buChar char="●"/>
            </a:pPr>
            <a:r>
              <a:rPr b="0" i="0" lang="en-US" sz="1900" u="none" cap="none" strike="noStrike">
                <a:solidFill>
                  <a:schemeClr val="dk1"/>
                </a:solidFill>
                <a:latin typeface="Calibri"/>
                <a:ea typeface="Calibri"/>
                <a:cs typeface="Calibri"/>
                <a:sym typeface="Calibri"/>
              </a:rPr>
              <a:t>The Zamindars ill treated the farmers to extract the revenue.</a:t>
            </a:r>
            <a:endParaRPr b="0" i="0" sz="1900" u="none" cap="none" strike="noStrike">
              <a:solidFill>
                <a:schemeClr val="dk1"/>
              </a:solidFill>
              <a:latin typeface="Calibri"/>
              <a:ea typeface="Calibri"/>
              <a:cs typeface="Calibri"/>
              <a:sym typeface="Calibri"/>
            </a:endParaRPr>
          </a:p>
          <a:p>
            <a:pPr indent="0" lvl="0" marL="457200" marR="0" rtl="0" algn="l">
              <a:lnSpc>
                <a:spcPct val="100000"/>
              </a:lnSpc>
              <a:spcBef>
                <a:spcPts val="0"/>
              </a:spcBef>
              <a:spcAft>
                <a:spcPts val="0"/>
              </a:spcAft>
              <a:buNone/>
            </a:pPr>
            <a:r>
              <a:t/>
            </a:r>
            <a:endParaRPr sz="1900">
              <a:solidFill>
                <a:schemeClr val="dk1"/>
              </a:solidFill>
              <a:latin typeface="Calibri"/>
              <a:ea typeface="Calibri"/>
              <a:cs typeface="Calibri"/>
              <a:sym typeface="Calibri"/>
            </a:endParaRPr>
          </a:p>
          <a:p>
            <a:pPr indent="-349250" lvl="0" marL="355600" marR="625475" rtl="0" algn="l">
              <a:lnSpc>
                <a:spcPct val="114999"/>
              </a:lnSpc>
              <a:spcBef>
                <a:spcPts val="0"/>
              </a:spcBef>
              <a:spcAft>
                <a:spcPts val="0"/>
              </a:spcAft>
              <a:buClr>
                <a:srgbClr val="585858"/>
              </a:buClr>
              <a:buSzPts val="1900"/>
              <a:buFont typeface="Helvetica Neue"/>
              <a:buChar char="●"/>
            </a:pPr>
            <a:r>
              <a:rPr b="0" i="0" lang="en-US" sz="1900" u="none" cap="none" strike="noStrike">
                <a:solidFill>
                  <a:schemeClr val="dk1"/>
                </a:solidFill>
                <a:latin typeface="Calibri"/>
                <a:ea typeface="Calibri"/>
                <a:cs typeface="Calibri"/>
                <a:sym typeface="Calibri"/>
              </a:rPr>
              <a:t>Small farmers who to either sell or mortgage their lands to pay the  revenue became landless labourers</a:t>
            </a:r>
            <a:r>
              <a:rPr lang="en-US" sz="1900">
                <a:solidFill>
                  <a:schemeClr val="dk1"/>
                </a:solidFill>
                <a:latin typeface="Calibri"/>
                <a:ea typeface="Calibri"/>
                <a:cs typeface="Calibri"/>
                <a:sym typeface="Calibri"/>
              </a:rPr>
              <a:t>.</a:t>
            </a:r>
            <a:endParaRPr sz="1900">
              <a:solidFill>
                <a:schemeClr val="dk1"/>
              </a:solidFill>
              <a:latin typeface="Calibri"/>
              <a:ea typeface="Calibri"/>
              <a:cs typeface="Calibri"/>
              <a:sym typeface="Calibri"/>
            </a:endParaRPr>
          </a:p>
          <a:p>
            <a:pPr indent="0" lvl="0" marL="457200" marR="625475" rtl="0" algn="l">
              <a:lnSpc>
                <a:spcPct val="114999"/>
              </a:lnSpc>
              <a:spcBef>
                <a:spcPts val="0"/>
              </a:spcBef>
              <a:spcAft>
                <a:spcPts val="0"/>
              </a:spcAft>
              <a:buNone/>
            </a:pPr>
            <a:r>
              <a:t/>
            </a:r>
            <a:endParaRPr sz="1900">
              <a:solidFill>
                <a:schemeClr val="dk1"/>
              </a:solidFill>
              <a:latin typeface="Calibri"/>
              <a:ea typeface="Calibri"/>
              <a:cs typeface="Calibri"/>
              <a:sym typeface="Calibri"/>
            </a:endParaRPr>
          </a:p>
          <a:p>
            <a:pPr indent="-349250" lvl="0" marL="355600" marR="241300" rtl="0" algn="l">
              <a:lnSpc>
                <a:spcPct val="114999"/>
              </a:lnSpc>
              <a:spcBef>
                <a:spcPts val="5"/>
              </a:spcBef>
              <a:spcAft>
                <a:spcPts val="0"/>
              </a:spcAft>
              <a:buClr>
                <a:srgbClr val="585858"/>
              </a:buClr>
              <a:buSzPts val="1900"/>
              <a:buFont typeface="Helvetica Neue"/>
              <a:buChar char="●"/>
            </a:pPr>
            <a:r>
              <a:rPr b="0" i="0" lang="en-US" sz="1900" u="none" cap="none" strike="noStrike">
                <a:solidFill>
                  <a:schemeClr val="dk1"/>
                </a:solidFill>
                <a:latin typeface="Calibri"/>
                <a:ea typeface="Calibri"/>
                <a:cs typeface="Calibri"/>
                <a:sym typeface="Calibri"/>
              </a:rPr>
              <a:t>Many Land owners were evicted from their land by the British because  they did not have pattas to prove their ownership.</a:t>
            </a:r>
            <a:endParaRPr b="0" i="0" sz="1900" u="none" cap="none" strike="noStrike">
              <a:solidFill>
                <a:schemeClr val="dk1"/>
              </a:solidFill>
              <a:latin typeface="Calibri"/>
              <a:ea typeface="Calibri"/>
              <a:cs typeface="Calibri"/>
              <a:sym typeface="Calibri"/>
            </a:endParaRPr>
          </a:p>
          <a:p>
            <a:pPr indent="0" lvl="0" marL="457200" marR="241300" rtl="0" algn="l">
              <a:lnSpc>
                <a:spcPct val="114999"/>
              </a:lnSpc>
              <a:spcBef>
                <a:spcPts val="5"/>
              </a:spcBef>
              <a:spcAft>
                <a:spcPts val="0"/>
              </a:spcAft>
              <a:buNone/>
            </a:pPr>
            <a:r>
              <a:t/>
            </a:r>
            <a:endParaRPr sz="1900">
              <a:solidFill>
                <a:schemeClr val="dk1"/>
              </a:solidFill>
              <a:latin typeface="Calibri"/>
              <a:ea typeface="Calibri"/>
              <a:cs typeface="Calibri"/>
              <a:sym typeface="Calibri"/>
            </a:endParaRPr>
          </a:p>
          <a:p>
            <a:pPr indent="-349250" lvl="0" marL="355600" marR="0" rtl="0" algn="l">
              <a:lnSpc>
                <a:spcPct val="100000"/>
              </a:lnSpc>
              <a:spcBef>
                <a:spcPts val="325"/>
              </a:spcBef>
              <a:spcAft>
                <a:spcPts val="0"/>
              </a:spcAft>
              <a:buClr>
                <a:srgbClr val="585858"/>
              </a:buClr>
              <a:buSzPts val="1900"/>
              <a:buFont typeface="Helvetica Neue"/>
              <a:buChar char="●"/>
            </a:pPr>
            <a:r>
              <a:rPr b="0" i="0" lang="en-US" sz="1900" u="none" cap="none" strike="noStrike">
                <a:solidFill>
                  <a:schemeClr val="dk1"/>
                </a:solidFill>
                <a:latin typeface="Calibri"/>
                <a:ea typeface="Calibri"/>
                <a:cs typeface="Calibri"/>
                <a:sym typeface="Calibri"/>
              </a:rPr>
              <a:t>To meet the increasing expenses the Government had to increase the tax</a:t>
            </a:r>
            <a:endParaRPr b="0" i="0" sz="1900" u="none" cap="none" strike="noStrike">
              <a:solidFill>
                <a:schemeClr val="dk1"/>
              </a:solidFill>
              <a:latin typeface="Calibri"/>
              <a:ea typeface="Calibri"/>
              <a:cs typeface="Calibri"/>
              <a:sym typeface="Calibri"/>
            </a:endParaRPr>
          </a:p>
          <a:p>
            <a:pPr indent="0" lvl="0" marL="355600" marR="0" rtl="0" algn="l">
              <a:lnSpc>
                <a:spcPct val="100000"/>
              </a:lnSpc>
              <a:spcBef>
                <a:spcPts val="325"/>
              </a:spcBef>
              <a:spcAft>
                <a:spcPts val="0"/>
              </a:spcAft>
              <a:buNone/>
            </a:pPr>
            <a:r>
              <a:rPr b="0" i="0" lang="en-US" sz="1900" u="none" cap="none" strike="noStrike">
                <a:solidFill>
                  <a:schemeClr val="dk1"/>
                </a:solidFill>
                <a:latin typeface="Calibri"/>
                <a:ea typeface="Calibri"/>
                <a:cs typeface="Calibri"/>
                <a:sym typeface="Calibri"/>
              </a:rPr>
              <a:t>in other provinces.</a:t>
            </a:r>
            <a:endParaRPr b="0" i="0" sz="1900" u="none" cap="none" strike="noStrike">
              <a:solidFill>
                <a:schemeClr val="dk1"/>
              </a:solidFill>
              <a:latin typeface="Calibri"/>
              <a:ea typeface="Calibri"/>
              <a:cs typeface="Calibri"/>
              <a:sym typeface="Calibri"/>
            </a:endParaRPr>
          </a:p>
        </p:txBody>
      </p:sp>
      <p:pic>
        <p:nvPicPr>
          <p:cNvPr id="98" name="Google Shape;98;p6"/>
          <p:cNvPicPr preferRelativeResize="0"/>
          <p:nvPr/>
        </p:nvPicPr>
        <p:blipFill rotWithShape="1">
          <a:blip r:embed="rId3">
            <a:alphaModFix/>
          </a:blip>
          <a:srcRect b="0" l="0" r="0" t="0"/>
          <a:stretch/>
        </p:blipFill>
        <p:spPr>
          <a:xfrm>
            <a:off x="7027375" y="3986175"/>
            <a:ext cx="2061325" cy="1157325"/>
          </a:xfrm>
          <a:prstGeom prst="rect">
            <a:avLst/>
          </a:prstGeom>
          <a:noFill/>
          <a:ln>
            <a:noFill/>
          </a:ln>
        </p:spPr>
      </p:pic>
      <p:pic>
        <p:nvPicPr>
          <p:cNvPr id="99" name="Google Shape;99;p6"/>
          <p:cNvPicPr preferRelativeResize="0"/>
          <p:nvPr/>
        </p:nvPicPr>
        <p:blipFill>
          <a:blip r:embed="rId4">
            <a:alphaModFix/>
          </a:blip>
          <a:stretch>
            <a:fillRect/>
          </a:stretch>
        </p:blipFill>
        <p:spPr>
          <a:xfrm>
            <a:off x="6364550" y="904750"/>
            <a:ext cx="2724150" cy="287542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ge02ce2b94d_0_10"/>
          <p:cNvSpPr txBox="1"/>
          <p:nvPr>
            <p:ph type="title"/>
          </p:nvPr>
        </p:nvSpPr>
        <p:spPr>
          <a:xfrm>
            <a:off x="0" y="830400"/>
            <a:ext cx="7671900" cy="2770500"/>
          </a:xfrm>
          <a:prstGeom prst="rect">
            <a:avLst/>
          </a:prstGeom>
        </p:spPr>
        <p:txBody>
          <a:bodyPr anchorCtr="0" anchor="t" bIns="0" lIns="0" spcFirstLastPara="1" rIns="0" wrap="square" tIns="0">
            <a:spAutoFit/>
          </a:bodyPr>
          <a:lstStyle/>
          <a:p>
            <a:pPr indent="0" lvl="0" marL="0" rtl="0" algn="l">
              <a:spcBef>
                <a:spcPts val="0"/>
              </a:spcBef>
              <a:spcAft>
                <a:spcPts val="0"/>
              </a:spcAft>
              <a:buNone/>
            </a:pPr>
            <a:r>
              <a:rPr b="0" lang="en-US" sz="1800"/>
              <a:t>1.Who introduced Patta system in India?</a:t>
            </a:r>
            <a:endParaRPr b="0" sz="1800"/>
          </a:p>
          <a:p>
            <a:pPr indent="0" lvl="0" marL="0" rtl="0" algn="l">
              <a:spcBef>
                <a:spcPts val="0"/>
              </a:spcBef>
              <a:spcAft>
                <a:spcPts val="0"/>
              </a:spcAft>
              <a:buNone/>
            </a:pPr>
            <a:r>
              <a:rPr b="0" lang="en-US" sz="1800"/>
              <a:t>2.Name three land revenue policies  which was introduced by  British?</a:t>
            </a:r>
            <a:endParaRPr b="0" sz="1800"/>
          </a:p>
          <a:p>
            <a:pPr indent="0" lvl="0" marL="0" rtl="0" algn="l">
              <a:spcBef>
                <a:spcPts val="0"/>
              </a:spcBef>
              <a:spcAft>
                <a:spcPts val="0"/>
              </a:spcAft>
              <a:buNone/>
            </a:pPr>
            <a:r>
              <a:rPr b="0" lang="en-US" sz="1800"/>
              <a:t>3.Who introduced Permanent Settlement System of Bengal?</a:t>
            </a:r>
            <a:endParaRPr b="0" sz="1800"/>
          </a:p>
          <a:p>
            <a:pPr indent="0" lvl="0" marL="0" rtl="0" algn="l">
              <a:spcBef>
                <a:spcPts val="0"/>
              </a:spcBef>
              <a:spcAft>
                <a:spcPts val="0"/>
              </a:spcAft>
              <a:buNone/>
            </a:pPr>
            <a:r>
              <a:rPr b="0" lang="en-US" sz="1800"/>
              <a:t>4. </a:t>
            </a:r>
            <a:r>
              <a:rPr b="0" lang="en-US" sz="1800"/>
              <a:t>Mention</a:t>
            </a:r>
            <a:r>
              <a:rPr b="0" lang="en-US" sz="1800"/>
              <a:t> the advantages of British  from the Permanent Settlement of Bengal?</a:t>
            </a:r>
            <a:endParaRPr b="0" sz="1800"/>
          </a:p>
          <a:p>
            <a:pPr indent="0" lvl="0" marL="0" rtl="0" algn="l">
              <a:spcBef>
                <a:spcPts val="0"/>
              </a:spcBef>
              <a:spcAft>
                <a:spcPts val="0"/>
              </a:spcAft>
              <a:buNone/>
            </a:pPr>
            <a:r>
              <a:rPr b="0" lang="en-US" sz="1800"/>
              <a:t>5. Mention the disadvantages of  permanent settlement for the Farmers?</a:t>
            </a:r>
            <a:endParaRPr b="0" sz="1800"/>
          </a:p>
          <a:p>
            <a:pPr indent="0" lvl="0" marL="0" rtl="0" algn="l">
              <a:spcBef>
                <a:spcPts val="0"/>
              </a:spcBef>
              <a:spcAft>
                <a:spcPts val="0"/>
              </a:spcAft>
              <a:buNone/>
            </a:pPr>
            <a:r>
              <a:rPr b="0" lang="en-US" sz="1800"/>
              <a:t>6 Name the provinces where the Permanent Settlement policy was introduced?</a:t>
            </a:r>
            <a:endParaRPr b="0" sz="1800"/>
          </a:p>
          <a:p>
            <a:pPr indent="0" lvl="0" marL="0" rtl="0" algn="l">
              <a:spcBef>
                <a:spcPts val="0"/>
              </a:spcBef>
              <a:spcAft>
                <a:spcPts val="0"/>
              </a:spcAft>
              <a:buNone/>
            </a:pPr>
            <a:r>
              <a:rPr b="0" lang="en-US" sz="1800"/>
              <a:t>7. Name the revenue policy which introduced by Lord Cornwallis and Explain it ?</a:t>
            </a:r>
            <a:endParaRPr b="0" sz="1800"/>
          </a:p>
        </p:txBody>
      </p:sp>
      <p:sp>
        <p:nvSpPr>
          <p:cNvPr id="105" name="Google Shape;105;ge02ce2b94d_0_10"/>
          <p:cNvSpPr txBox="1"/>
          <p:nvPr>
            <p:ph idx="1" type="body"/>
          </p:nvPr>
        </p:nvSpPr>
        <p:spPr>
          <a:xfrm>
            <a:off x="0" y="161125"/>
            <a:ext cx="4511400" cy="846600"/>
          </a:xfrm>
          <a:prstGeom prst="rect">
            <a:avLst/>
          </a:prstGeom>
        </p:spPr>
        <p:txBody>
          <a:bodyPr anchorCtr="0" anchor="t" bIns="0" lIns="0" spcFirstLastPara="1" rIns="0" wrap="square" tIns="0">
            <a:spAutoFit/>
          </a:bodyPr>
          <a:lstStyle/>
          <a:p>
            <a:pPr indent="0" lvl="0" marL="0" rtl="0" algn="l">
              <a:spcBef>
                <a:spcPts val="0"/>
              </a:spcBef>
              <a:spcAft>
                <a:spcPts val="0"/>
              </a:spcAft>
              <a:buNone/>
            </a:pPr>
            <a:r>
              <a:rPr lang="en-US" sz="1900">
                <a:solidFill>
                  <a:srgbClr val="FF0000"/>
                </a:solidFill>
              </a:rPr>
              <a:t>RURAL LIFE AND SOCIETY</a:t>
            </a:r>
            <a:endParaRPr sz="1900">
              <a:solidFill>
                <a:srgbClr val="FF0000"/>
              </a:solidFill>
            </a:endParaRPr>
          </a:p>
          <a:p>
            <a:pPr indent="0" lvl="0" marL="0" rtl="0" algn="l">
              <a:spcBef>
                <a:spcPts val="0"/>
              </a:spcBef>
              <a:spcAft>
                <a:spcPts val="0"/>
              </a:spcAft>
              <a:buNone/>
            </a:pPr>
            <a:r>
              <a:rPr lang="en-US"/>
              <a:t>HOME ASSIGNMENT</a:t>
            </a:r>
            <a:endParaRPr/>
          </a:p>
          <a:p>
            <a:pPr indent="0" lvl="0" marL="0" rtl="0" algn="l">
              <a:spcBef>
                <a:spcPts val="0"/>
              </a:spcBef>
              <a:spcAft>
                <a:spcPts val="0"/>
              </a:spcAft>
              <a:buNone/>
            </a:pPr>
            <a:r>
              <a:t/>
            </a:r>
            <a:endParaRPr/>
          </a:p>
        </p:txBody>
      </p:sp>
      <p:sp>
        <p:nvSpPr>
          <p:cNvPr id="106" name="Google Shape;106;ge02ce2b94d_0_10"/>
          <p:cNvSpPr txBox="1"/>
          <p:nvPr/>
        </p:nvSpPr>
        <p:spPr>
          <a:xfrm>
            <a:off x="0" y="0"/>
            <a:ext cx="4089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pic>
        <p:nvPicPr>
          <p:cNvPr id="107" name="Google Shape;107;ge02ce2b94d_0_10"/>
          <p:cNvPicPr preferRelativeResize="0"/>
          <p:nvPr/>
        </p:nvPicPr>
        <p:blipFill rotWithShape="1">
          <a:blip r:embed="rId3">
            <a:alphaModFix/>
          </a:blip>
          <a:srcRect b="0" l="0" r="0" t="0"/>
          <a:stretch/>
        </p:blipFill>
        <p:spPr>
          <a:xfrm>
            <a:off x="6890625" y="4015650"/>
            <a:ext cx="2132300" cy="11278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7"/>
          <p:cNvSpPr txBox="1"/>
          <p:nvPr>
            <p:ph type="title"/>
          </p:nvPr>
        </p:nvSpPr>
        <p:spPr>
          <a:xfrm>
            <a:off x="870762" y="1630893"/>
            <a:ext cx="7402474" cy="1428114"/>
          </a:xfrm>
          <a:prstGeom prst="rect">
            <a:avLst/>
          </a:prstGeom>
          <a:noFill/>
          <a:ln>
            <a:noFill/>
          </a:ln>
        </p:spPr>
        <p:txBody>
          <a:bodyPr anchorCtr="0" anchor="t" bIns="0" lIns="0" spcFirstLastPara="1" rIns="0" wrap="square" tIns="104125">
            <a:spAutoFit/>
          </a:bodyPr>
          <a:lstStyle/>
          <a:p>
            <a:pPr indent="0" lvl="0" marL="355600" rtl="0" algn="ctr">
              <a:lnSpc>
                <a:spcPct val="100000"/>
              </a:lnSpc>
              <a:spcBef>
                <a:spcPts val="0"/>
              </a:spcBef>
              <a:spcAft>
                <a:spcPts val="0"/>
              </a:spcAft>
              <a:buNone/>
            </a:pPr>
            <a:r>
              <a:rPr lang="en-US"/>
              <a:t>THANKING YOU</a:t>
            </a:r>
            <a:endParaRPr/>
          </a:p>
          <a:p>
            <a:pPr indent="0" lvl="0" marL="354965" rtl="0" algn="ctr">
              <a:lnSpc>
                <a:spcPct val="100000"/>
              </a:lnSpc>
              <a:spcBef>
                <a:spcPts val="725"/>
              </a:spcBef>
              <a:spcAft>
                <a:spcPts val="0"/>
              </a:spcAft>
              <a:buNone/>
            </a:pPr>
            <a:r>
              <a:rPr lang="en-US">
                <a:solidFill>
                  <a:srgbClr val="FF0000"/>
                </a:solidFill>
              </a:rPr>
              <a:t>ODM EDUCATIONAL GROUP</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2021-03-27T07:25:42Z</dcterms:created>
  <dc:creator>Jancy Tom</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2020-09-27T00:00:00Z</vt:filetime>
  </property>
  <property fmtid="{D5CDD505-2E9C-101B-9397-08002B2CF9AE}" pid="3" name="Creator">
    <vt:lpwstr>Microsoft® Office PowerPoint® 2007</vt:lpwstr>
  </property>
  <property fmtid="{D5CDD505-2E9C-101B-9397-08002B2CF9AE}" pid="4" name="LastSaved">
    <vt:filetime>2021-03-27T00:00:00Z</vt:filetime>
  </property>
</Properties>
</file>