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9"/>
  </p:notesMasterIdLst>
  <p:sldIdLst>
    <p:sldId id="256" r:id="rId2"/>
    <p:sldId id="294" r:id="rId3"/>
    <p:sldId id="304" r:id="rId4"/>
    <p:sldId id="303" r:id="rId5"/>
    <p:sldId id="305" r:id="rId6"/>
    <p:sldId id="306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52" y="6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CF04BF-00EE-47F4-9FAA-A4D6B83BD046}" type="datetimeFigureOut">
              <a:rPr lang="en-US" smtClean="0"/>
              <a:t>11/9/2021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708405-9F2B-493F-893B-B2321E652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485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0075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778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708405-9F2B-493F-893B-B2321E652D9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2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8471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5320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6958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4792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0588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9460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1967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21310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94967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23667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3246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61E365-5BBD-4D79-8224-46E9EAEF9383}" type="datetimeFigureOut">
              <a:rPr lang="en-US" smtClean="0"/>
              <a:t>11/9/2021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241F28-32E4-470A-80F9-C293EA20F2C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8267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352667" y="1640845"/>
            <a:ext cx="74866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WELCOME TO ONLINE CLASS</a:t>
            </a:r>
            <a:endParaRPr lang="en-IN" sz="48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855640" y="2900816"/>
            <a:ext cx="7128792" cy="29706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/>
              <a:t>CLASS 	 	:  	UKG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SUBJECT	:   ENGLISH   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CHAPTER 	: 	7 </a:t>
            </a:r>
          </a:p>
          <a:p>
            <a:pPr>
              <a:lnSpc>
                <a:spcPct val="150000"/>
              </a:lnSpc>
            </a:pPr>
            <a:r>
              <a:rPr lang="en-US" sz="3200" b="1" dirty="0"/>
              <a:t>TOPIC 		: 	P SOUND WORDS</a:t>
            </a:r>
            <a:endParaRPr lang="en-IN" sz="3200" b="1" dirty="0"/>
          </a:p>
        </p:txBody>
      </p:sp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999107BB-7550-4BF9-9B36-63413BC9F4F7}"/>
              </a:ext>
            </a:extLst>
          </p:cNvPr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9048328" y="292504"/>
            <a:ext cx="2926080" cy="914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336360" y="188640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F7FBC9-6A77-4EC2-9991-989197B2980D}"/>
              </a:ext>
            </a:extLst>
          </p:cNvPr>
          <p:cNvSpPr txBox="1"/>
          <p:nvPr/>
        </p:nvSpPr>
        <p:spPr>
          <a:xfrm>
            <a:off x="702173" y="188640"/>
            <a:ext cx="34572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‘</a:t>
            </a:r>
            <a:r>
              <a:rPr lang="en-US" sz="3200" b="1" dirty="0">
                <a:solidFill>
                  <a:srgbClr val="FF0000"/>
                </a:solidFill>
              </a:rPr>
              <a:t>P’ SOUND WORDS</a:t>
            </a:r>
            <a:endParaRPr lang="en-IN" sz="3200" b="1" dirty="0">
              <a:solidFill>
                <a:srgbClr val="FF0000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452DF13-6A39-483E-8092-7BCF28F4EAE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1325743"/>
            <a:ext cx="2485746" cy="2286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3B9D11D-3322-4A65-A5E0-201C3354370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5482" y="1110112"/>
            <a:ext cx="2641753" cy="246888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9A60D4A3-EFC5-4EAC-ACBF-03F0F45F7FEF}"/>
              </a:ext>
            </a:extLst>
          </p:cNvPr>
          <p:cNvSpPr txBox="1"/>
          <p:nvPr/>
        </p:nvSpPr>
        <p:spPr>
          <a:xfrm>
            <a:off x="1475593" y="5281184"/>
            <a:ext cx="1910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C754E8-077D-4742-BF41-2ABBA2C3D430}"/>
              </a:ext>
            </a:extLst>
          </p:cNvPr>
          <p:cNvSpPr txBox="1"/>
          <p:nvPr/>
        </p:nvSpPr>
        <p:spPr>
          <a:xfrm rot="10800000" flipV="1">
            <a:off x="777162" y="3876691"/>
            <a:ext cx="2772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PARROT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8AE6CE9-A6C0-457D-A880-89FA4AA8A77E}"/>
              </a:ext>
            </a:extLst>
          </p:cNvPr>
          <p:cNvSpPr txBox="1"/>
          <p:nvPr/>
        </p:nvSpPr>
        <p:spPr>
          <a:xfrm>
            <a:off x="7104112" y="3831540"/>
            <a:ext cx="1287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PEN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943A8939-744E-4E28-B436-DCD7321646A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2938" y="3582855"/>
            <a:ext cx="2926080" cy="237028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0D37399-4BBA-4382-A07F-A85B58F747B3}"/>
              </a:ext>
            </a:extLst>
          </p:cNvPr>
          <p:cNvSpPr txBox="1"/>
          <p:nvPr/>
        </p:nvSpPr>
        <p:spPr>
          <a:xfrm>
            <a:off x="4215332" y="6022652"/>
            <a:ext cx="89421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PAN</a:t>
            </a:r>
          </a:p>
        </p:txBody>
      </p:sp>
    </p:spTree>
    <p:extLst>
      <p:ext uri="{BB962C8B-B14F-4D97-AF65-F5344CB8AC3E}">
        <p14:creationId xmlns:p14="http://schemas.microsoft.com/office/powerpoint/2010/main" val="213259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376ED0D-2288-4CDC-A443-81699AF7879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416" y="3717032"/>
            <a:ext cx="3353705" cy="26517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E04DD57-5393-4AF5-A395-F5D390C7003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5189" y="204549"/>
            <a:ext cx="3457989" cy="26517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4184F6E-1941-4E3B-8358-10FDD8A8E8E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16080" y="3645024"/>
            <a:ext cx="3557807" cy="2651760"/>
          </a:xfrm>
          <a:prstGeom prst="rect">
            <a:avLst/>
          </a:prstGeom>
        </p:spPr>
      </p:pic>
      <p:pic>
        <p:nvPicPr>
          <p:cNvPr id="6" name="Google Shape;55;p13">
            <a:extLst>
              <a:ext uri="{FF2B5EF4-FFF2-40B4-BE49-F238E27FC236}">
                <a16:creationId xmlns:a16="http://schemas.microsoft.com/office/drawing/2014/main" id="{72D00FBD-E4A7-46D6-9B3A-7562C1BB8BCB}"/>
              </a:ext>
            </a:extLst>
          </p:cNvPr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336360" y="192010"/>
            <a:ext cx="2520280" cy="731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80898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264D50-8A9B-4CC8-BE4B-44A457EDC78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554" y="469776"/>
            <a:ext cx="3633990" cy="2743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11705EC-67B9-48D3-9857-D04F76F3B1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0136" y="3753847"/>
            <a:ext cx="3584190" cy="274320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7E19726-0183-439C-9294-2677F070AB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400" y="3798695"/>
            <a:ext cx="3571170" cy="2743200"/>
          </a:xfrm>
          <a:prstGeom prst="rect">
            <a:avLst/>
          </a:prstGeom>
        </p:spPr>
      </p:pic>
      <p:pic>
        <p:nvPicPr>
          <p:cNvPr id="7" name="Google Shape;55;p13">
            <a:extLst>
              <a:ext uri="{FF2B5EF4-FFF2-40B4-BE49-F238E27FC236}">
                <a16:creationId xmlns:a16="http://schemas.microsoft.com/office/drawing/2014/main" id="{29F64984-6B49-4137-8525-A27EFF4C8C8D}"/>
              </a:ext>
            </a:extLst>
          </p:cNvPr>
          <p:cNvPicPr preferRelativeResize="0"/>
          <p:nvPr/>
        </p:nvPicPr>
        <p:blipFill rotWithShape="1">
          <a:blip r:embed="rId5"/>
          <a:srcRect/>
          <a:stretch>
            <a:fillRect/>
          </a:stretch>
        </p:blipFill>
        <p:spPr>
          <a:xfrm>
            <a:off x="9424627" y="332656"/>
            <a:ext cx="2468880" cy="7315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96169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356557" y="188640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F7FBC9-6A77-4EC2-9991-989197B2980D}"/>
              </a:ext>
            </a:extLst>
          </p:cNvPr>
          <p:cNvSpPr txBox="1"/>
          <p:nvPr/>
        </p:nvSpPr>
        <p:spPr>
          <a:xfrm>
            <a:off x="335360" y="404664"/>
            <a:ext cx="63369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</a:rPr>
              <a:t>LETS READ THE FOLLOWING WORDS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E8748753-DB88-4704-A087-0BC957E5FEDD}"/>
              </a:ext>
            </a:extLst>
          </p:cNvPr>
          <p:cNvSpPr/>
          <p:nvPr/>
        </p:nvSpPr>
        <p:spPr>
          <a:xfrm>
            <a:off x="903636" y="1509253"/>
            <a:ext cx="2568075" cy="57606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pan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33126B4-4786-4322-89B1-49DA3ED5904D}"/>
              </a:ext>
            </a:extLst>
          </p:cNvPr>
          <p:cNvSpPr/>
          <p:nvPr/>
        </p:nvSpPr>
        <p:spPr>
          <a:xfrm>
            <a:off x="903635" y="2655831"/>
            <a:ext cx="2568075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600" b="1" dirty="0">
                <a:solidFill>
                  <a:srgbClr val="FF0000"/>
                </a:solidFill>
              </a:rPr>
              <a:t>pet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CC94683-22E9-4F9B-B90B-611AA55E873B}"/>
              </a:ext>
            </a:extLst>
          </p:cNvPr>
          <p:cNvSpPr/>
          <p:nvPr/>
        </p:nvSpPr>
        <p:spPr>
          <a:xfrm>
            <a:off x="959848" y="3643058"/>
            <a:ext cx="2568075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600" b="1" dirty="0">
                <a:solidFill>
                  <a:srgbClr val="FF0000"/>
                </a:solidFill>
              </a:rPr>
              <a:t>pup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5B0AA5DC-A650-4EFE-B34B-2C6EEC519B74}"/>
              </a:ext>
            </a:extLst>
          </p:cNvPr>
          <p:cNvSpPr/>
          <p:nvPr/>
        </p:nvSpPr>
        <p:spPr>
          <a:xfrm>
            <a:off x="966340" y="4738936"/>
            <a:ext cx="2568075" cy="5760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3600" b="1" dirty="0">
                <a:solidFill>
                  <a:srgbClr val="FF0000"/>
                </a:solidFill>
              </a:rPr>
              <a:t>pen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0D6C481B-F961-4A5C-9D51-2978137E8120}"/>
              </a:ext>
            </a:extLst>
          </p:cNvPr>
          <p:cNvSpPr/>
          <p:nvPr/>
        </p:nvSpPr>
        <p:spPr>
          <a:xfrm>
            <a:off x="5231904" y="1528949"/>
            <a:ext cx="2568075" cy="57606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parrot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B84B00E9-5271-4FBE-B553-33F850F9F1F6}"/>
              </a:ext>
            </a:extLst>
          </p:cNvPr>
          <p:cNvSpPr/>
          <p:nvPr/>
        </p:nvSpPr>
        <p:spPr>
          <a:xfrm>
            <a:off x="5233699" y="2562687"/>
            <a:ext cx="2568075" cy="57606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picture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DF2CB6BF-C6E0-4622-A2BD-D1A33C93EA81}"/>
              </a:ext>
            </a:extLst>
          </p:cNvPr>
          <p:cNvSpPr/>
          <p:nvPr/>
        </p:nvSpPr>
        <p:spPr>
          <a:xfrm>
            <a:off x="5246010" y="3596425"/>
            <a:ext cx="2568075" cy="57606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park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69198076-E33C-4B10-A13D-A9146F357D4B}"/>
              </a:ext>
            </a:extLst>
          </p:cNvPr>
          <p:cNvSpPr/>
          <p:nvPr/>
        </p:nvSpPr>
        <p:spPr>
          <a:xfrm>
            <a:off x="5246009" y="4738936"/>
            <a:ext cx="2568075" cy="576064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FF0000"/>
                </a:solidFill>
              </a:rPr>
              <a:t>pencil</a:t>
            </a:r>
          </a:p>
        </p:txBody>
      </p:sp>
    </p:spTree>
    <p:extLst>
      <p:ext uri="{BB962C8B-B14F-4D97-AF65-F5344CB8AC3E}">
        <p14:creationId xmlns:p14="http://schemas.microsoft.com/office/powerpoint/2010/main" val="2278113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oogle Shape;55;p13">
            <a:extLst>
              <a:ext uri="{FF2B5EF4-FFF2-40B4-BE49-F238E27FC236}">
                <a16:creationId xmlns:a16="http://schemas.microsoft.com/office/drawing/2014/main" id="{087F38AD-D558-4C09-BAFC-637E34B76E48}"/>
              </a:ext>
            </a:extLst>
          </p:cNvPr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9336360" y="250572"/>
            <a:ext cx="2468880" cy="73152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F7FBC9-6A77-4EC2-9991-989197B2980D}"/>
              </a:ext>
            </a:extLst>
          </p:cNvPr>
          <p:cNvSpPr txBox="1"/>
          <p:nvPr/>
        </p:nvSpPr>
        <p:spPr>
          <a:xfrm>
            <a:off x="695400" y="3212976"/>
            <a:ext cx="7992888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762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1.Read book page – 36</a:t>
            </a:r>
          </a:p>
          <a:p>
            <a:r>
              <a:rPr lang="en-US" sz="3200" b="1" dirty="0">
                <a:solidFill>
                  <a:srgbClr val="FF0000"/>
                </a:solidFill>
              </a:rPr>
              <a:t>2. Paste / Draw the  picture of </a:t>
            </a:r>
            <a:r>
              <a:rPr lang="en-US" sz="3200" b="1" dirty="0"/>
              <a:t>P </a:t>
            </a:r>
            <a:r>
              <a:rPr lang="en-US" sz="3200" b="1" dirty="0">
                <a:solidFill>
                  <a:srgbClr val="FF0000"/>
                </a:solidFill>
              </a:rPr>
              <a:t>sound words in your </a:t>
            </a:r>
            <a:r>
              <a:rPr lang="en-US" sz="3200" b="1" dirty="0" err="1">
                <a:solidFill>
                  <a:srgbClr val="FF0000"/>
                </a:solidFill>
              </a:rPr>
              <a:t>Eng</a:t>
            </a:r>
            <a:r>
              <a:rPr lang="en-US" sz="3200" b="1" dirty="0">
                <a:solidFill>
                  <a:srgbClr val="FF0000"/>
                </a:solidFill>
              </a:rPr>
              <a:t> note book .</a:t>
            </a:r>
            <a:endParaRPr lang="en-IN" sz="3200" b="1" dirty="0">
              <a:solidFill>
                <a:srgbClr val="FF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5E08A25-095A-4E3A-B53E-0C90F08A567B}"/>
              </a:ext>
            </a:extLst>
          </p:cNvPr>
          <p:cNvSpPr txBox="1"/>
          <p:nvPr/>
        </p:nvSpPr>
        <p:spPr>
          <a:xfrm>
            <a:off x="2135560" y="1628800"/>
            <a:ext cx="4752528" cy="584775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</a:rPr>
              <a:t>HOME ASSIGNMENT</a:t>
            </a:r>
          </a:p>
        </p:txBody>
      </p:sp>
    </p:spTree>
    <p:extLst>
      <p:ext uri="{BB962C8B-B14F-4D97-AF65-F5344CB8AC3E}">
        <p14:creationId xmlns:p14="http://schemas.microsoft.com/office/powerpoint/2010/main" val="4130420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0" y="4674235"/>
            <a:ext cx="12192000" cy="209423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731222" y="2636912"/>
            <a:ext cx="8729980" cy="15068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dirty="0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algn="ctr">
              <a:lnSpc>
                <a:spcPct val="115000"/>
              </a:lnSpc>
              <a:buClr>
                <a:srgbClr val="000000"/>
              </a:buClr>
              <a:buSzPts val="4000"/>
            </a:pPr>
            <a:r>
              <a:rPr lang="en-GB" sz="4000" b="1" dirty="0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lang="en-US" sz="4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1841</TotalTime>
  <Words>83</Words>
  <Application>Microsoft Office PowerPoint</Application>
  <PresentationFormat>Widescreen</PresentationFormat>
  <Paragraphs>26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SONY</dc:creator>
  <cp:lastModifiedBy>Sudhir</cp:lastModifiedBy>
  <cp:revision>169</cp:revision>
  <dcterms:created xsi:type="dcterms:W3CDTF">2020-07-01T07:27:00Z</dcterms:created>
  <dcterms:modified xsi:type="dcterms:W3CDTF">2021-11-09T14:00:33Z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1033-11.2.0.9453</vt:lpwstr>
  </property>
</Properties>
</file>