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7" r:id="rId2"/>
    <p:sldId id="264" r:id="rId3"/>
    <p:sldId id="263" r:id="rId4"/>
    <p:sldId id="259" r:id="rId5"/>
    <p:sldId id="274" r:id="rId6"/>
    <p:sldId id="256" r:id="rId7"/>
    <p:sldId id="260" r:id="rId8"/>
    <p:sldId id="261" r:id="rId9"/>
    <p:sldId id="271" r:id="rId10"/>
    <p:sldId id="275" r:id="rId11"/>
    <p:sldId id="27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16" y="66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1918970" y="3066509"/>
            <a:ext cx="356489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001520" y="3951064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CHAPTER- 4 </a:t>
            </a:r>
            <a:r>
              <a:rPr lang="en-US" sz="3200"/>
              <a:t> </a:t>
            </a:r>
            <a:endParaRPr lang="en-US" sz="3200" b="1"/>
          </a:p>
        </p:txBody>
      </p:sp>
      <p:sp>
        <p:nvSpPr>
          <p:cNvPr id="7" name="Text Box 6"/>
          <p:cNvSpPr txBox="1"/>
          <p:nvPr/>
        </p:nvSpPr>
        <p:spPr>
          <a:xfrm>
            <a:off x="2001520" y="4852129"/>
            <a:ext cx="5247005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/>
              <a:t>TOPIC -  </a:t>
            </a:r>
            <a:r>
              <a:rPr lang="en-US" sz="2800" b="1">
                <a:sym typeface="+mn-ea"/>
              </a:rPr>
              <a:t>Uses  of  'These' and 'This'</a:t>
            </a:r>
            <a:endParaRPr lang="en-US" sz="2800" b="1"/>
          </a:p>
          <a:p>
            <a:endParaRPr lang="en-US" sz="2800" b="1"/>
          </a:p>
        </p:txBody>
      </p:sp>
      <p:sp>
        <p:nvSpPr>
          <p:cNvPr id="3" name="Text Box 2"/>
          <p:cNvSpPr txBox="1"/>
          <p:nvPr/>
        </p:nvSpPr>
        <p:spPr>
          <a:xfrm>
            <a:off x="866140" y="1978119"/>
            <a:ext cx="741172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AB06EE-BE4B-4EAD-BB38-85BB1FA2A89D}"/>
              </a:ext>
            </a:extLst>
          </p:cNvPr>
          <p:cNvCxnSpPr/>
          <p:nvPr/>
        </p:nvCxnSpPr>
        <p:spPr>
          <a:xfrm>
            <a:off x="10044608" y="1412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oogle Shape;55;p13">
            <a:extLst>
              <a:ext uri="{FF2B5EF4-FFF2-40B4-BE49-F238E27FC236}">
                <a16:creationId xmlns:a16="http://schemas.microsoft.com/office/drawing/2014/main" id="{BE26CC41-806C-4464-B5A3-BF6400E822A9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251520" y="267653"/>
            <a:ext cx="2286000" cy="10058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251521" y="267335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Circle the correct word-</a:t>
            </a:r>
            <a:r>
              <a:rPr lang="en-US" sz="3600" b="1" u="sng" dirty="0"/>
              <a:t>HOME ASSIGNMENT</a:t>
            </a:r>
          </a:p>
        </p:txBody>
      </p:sp>
      <p:pic>
        <p:nvPicPr>
          <p:cNvPr id="6" name="Content Placeholder 5" descr="keys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11447" t="10035" r="12302" b="14667"/>
          <a:stretch>
            <a:fillRect/>
          </a:stretch>
        </p:blipFill>
        <p:spPr>
          <a:xfrm>
            <a:off x="1259632" y="1704890"/>
            <a:ext cx="1578610" cy="1117600"/>
          </a:xfrm>
          <a:prstGeom prst="rect">
            <a:avLst/>
          </a:prstGeom>
        </p:spPr>
      </p:pic>
      <p:pic>
        <p:nvPicPr>
          <p:cNvPr id="11" name="Picture 10" descr="BAL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0457" y="3720192"/>
            <a:ext cx="1076960" cy="1076960"/>
          </a:xfrm>
          <a:prstGeom prst="rect">
            <a:avLst/>
          </a:prstGeom>
        </p:spPr>
      </p:pic>
      <p:sp>
        <p:nvSpPr>
          <p:cNvPr id="12" name="Text Box 11"/>
          <p:cNvSpPr txBox="1"/>
          <p:nvPr/>
        </p:nvSpPr>
        <p:spPr>
          <a:xfrm>
            <a:off x="2719641" y="1756845"/>
            <a:ext cx="153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3" name="Text Box 12"/>
          <p:cNvSpPr txBox="1"/>
          <p:nvPr/>
        </p:nvSpPr>
        <p:spPr>
          <a:xfrm>
            <a:off x="3122297" y="1832757"/>
            <a:ext cx="3283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______    are keys.</a:t>
            </a:r>
          </a:p>
        </p:txBody>
      </p:sp>
      <p:sp>
        <p:nvSpPr>
          <p:cNvPr id="14" name="Text Box 13"/>
          <p:cNvSpPr txBox="1"/>
          <p:nvPr/>
        </p:nvSpPr>
        <p:spPr>
          <a:xfrm>
            <a:off x="6235473" y="1836930"/>
            <a:ext cx="24208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 (This, These)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2987824" y="3699945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  ______    is a ball. (This, These)</a:t>
            </a:r>
          </a:p>
        </p:txBody>
      </p:sp>
      <p:pic>
        <p:nvPicPr>
          <p:cNvPr id="18" name="Picture 2" descr="C:\Users\SONY\Downloads\logo odm.png">
            <a:extLst>
              <a:ext uri="{FF2B5EF4-FFF2-40B4-BE49-F238E27FC236}">
                <a16:creationId xmlns:a16="http://schemas.microsoft.com/office/drawing/2014/main" id="{3DAA013A-994E-4D38-8AFF-3B127AEBD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7" descr="pen">
            <a:extLst>
              <a:ext uri="{FF2B5EF4-FFF2-40B4-BE49-F238E27FC236}">
                <a16:creationId xmlns:a16="http://schemas.microsoft.com/office/drawing/2014/main" id="{36FC266C-463F-4F8C-8A4B-62E6F19283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711" t="6105" r="7774" b="16877"/>
          <a:stretch>
            <a:fillRect/>
          </a:stretch>
        </p:blipFill>
        <p:spPr>
          <a:xfrm>
            <a:off x="1511532" y="1379600"/>
            <a:ext cx="1912950" cy="1280160"/>
          </a:xfrm>
          <a:prstGeom prst="rect">
            <a:avLst/>
          </a:prstGeom>
        </p:spPr>
      </p:pic>
      <p:pic>
        <p:nvPicPr>
          <p:cNvPr id="6" name="Picture 5" descr="crows">
            <a:extLst>
              <a:ext uri="{FF2B5EF4-FFF2-40B4-BE49-F238E27FC236}">
                <a16:creationId xmlns:a16="http://schemas.microsoft.com/office/drawing/2014/main" id="{02C779D9-A05B-4AA2-98B7-74DF851F3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1" y="3313534"/>
            <a:ext cx="2131634" cy="1463040"/>
          </a:xfrm>
          <a:prstGeom prst="rect">
            <a:avLst/>
          </a:prstGeom>
        </p:spPr>
      </p:pic>
      <p:sp>
        <p:nvSpPr>
          <p:cNvPr id="7" name="Text Box 15">
            <a:extLst>
              <a:ext uri="{FF2B5EF4-FFF2-40B4-BE49-F238E27FC236}">
                <a16:creationId xmlns:a16="http://schemas.microsoft.com/office/drawing/2014/main" id="{26CD8BD1-F964-4C6C-9DD3-7BDDC49FCC23}"/>
              </a:ext>
            </a:extLst>
          </p:cNvPr>
          <p:cNvSpPr txBox="1"/>
          <p:nvPr/>
        </p:nvSpPr>
        <p:spPr>
          <a:xfrm>
            <a:off x="3635896" y="1681644"/>
            <a:ext cx="5364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    is a pen. (This, These)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57AB7CFF-B8F3-4199-A6E5-F7B1BC5EA524}"/>
              </a:ext>
            </a:extLst>
          </p:cNvPr>
          <p:cNvSpPr txBox="1"/>
          <p:nvPr/>
        </p:nvSpPr>
        <p:spPr>
          <a:xfrm>
            <a:off x="3779912" y="3766492"/>
            <a:ext cx="5575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 are crows. (This, These )</a:t>
            </a: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1B7C440C-14E9-4B08-A5FB-17120D066EE7}"/>
              </a:ext>
            </a:extLst>
          </p:cNvPr>
          <p:cNvSpPr txBox="1"/>
          <p:nvPr/>
        </p:nvSpPr>
        <p:spPr>
          <a:xfrm>
            <a:off x="2267744" y="267335"/>
            <a:ext cx="46784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Circle the correct word-</a:t>
            </a:r>
          </a:p>
        </p:txBody>
      </p:sp>
      <p:pic>
        <p:nvPicPr>
          <p:cNvPr id="10" name="Picture 2" descr="C:\Users\SONY\Downloads\logo odm.png">
            <a:extLst>
              <a:ext uri="{FF2B5EF4-FFF2-40B4-BE49-F238E27FC236}">
                <a16:creationId xmlns:a16="http://schemas.microsoft.com/office/drawing/2014/main" id="{713C69F6-045E-4270-988E-4C414333B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2901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361137" y="332656"/>
            <a:ext cx="2526653" cy="769441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One  -</a:t>
            </a:r>
            <a:r>
              <a:rPr lang="en-US" altLang="zh-CN" sz="44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This</a:t>
            </a:r>
          </a:p>
        </p:txBody>
      </p:sp>
      <p:sp>
        <p:nvSpPr>
          <p:cNvPr id="5" name="Rectangles 4"/>
          <p:cNvSpPr/>
          <p:nvPr/>
        </p:nvSpPr>
        <p:spPr>
          <a:xfrm>
            <a:off x="4631355" y="288647"/>
            <a:ext cx="370307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Many -</a:t>
            </a:r>
            <a:r>
              <a:rPr lang="en-US" altLang="zh-CN" sz="44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These</a:t>
            </a:r>
          </a:p>
        </p:txBody>
      </p:sp>
      <p:pic>
        <p:nvPicPr>
          <p:cNvPr id="15" name="Content Placeholder 14" descr="5 cats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142485" y="1452343"/>
            <a:ext cx="3034355" cy="1747562"/>
          </a:xfrm>
          <a:prstGeom prst="rect">
            <a:avLst/>
          </a:prstGeom>
        </p:spPr>
      </p:pic>
      <p:pic>
        <p:nvPicPr>
          <p:cNvPr id="17" name="Content Placeholder 16" descr="cat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259632" y="1452343"/>
            <a:ext cx="1771177" cy="1771177"/>
          </a:xfrm>
          <a:prstGeom prst="rect">
            <a:avLst/>
          </a:prstGeom>
        </p:spPr>
      </p:pic>
      <p:pic>
        <p:nvPicPr>
          <p:cNvPr id="2" name="Picture 1" descr="KITE"/>
          <p:cNvPicPr>
            <a:picLocks noChangeAspect="1"/>
          </p:cNvPicPr>
          <p:nvPr/>
        </p:nvPicPr>
        <p:blipFill>
          <a:blip r:embed="rId4"/>
          <a:srcRect l="13237" t="9814" r="15039" b="11102"/>
          <a:stretch>
            <a:fillRect/>
          </a:stretch>
        </p:blipFill>
        <p:spPr>
          <a:xfrm flipH="1">
            <a:off x="1488743" y="3688873"/>
            <a:ext cx="1941211" cy="1956955"/>
          </a:xfrm>
          <a:prstGeom prst="rect">
            <a:avLst/>
          </a:prstGeom>
        </p:spPr>
      </p:pic>
      <p:pic>
        <p:nvPicPr>
          <p:cNvPr id="3" name="Picture 2" descr="kite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4932040" y="3577539"/>
            <a:ext cx="1409070" cy="1756484"/>
          </a:xfrm>
          <a:prstGeom prst="rect">
            <a:avLst/>
          </a:prstGeom>
        </p:spPr>
      </p:pic>
      <p:pic>
        <p:nvPicPr>
          <p:cNvPr id="6" name="Picture 5" descr="kite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9663" y="3577539"/>
            <a:ext cx="1624760" cy="1756484"/>
          </a:xfrm>
          <a:prstGeom prst="rect">
            <a:avLst/>
          </a:prstGeom>
        </p:spPr>
      </p:pic>
      <p:pic>
        <p:nvPicPr>
          <p:cNvPr id="9" name="Picture 2" descr="C:\Users\SONY\Downloads\logo odm.png">
            <a:extLst>
              <a:ext uri="{FF2B5EF4-FFF2-40B4-BE49-F238E27FC236}">
                <a16:creationId xmlns:a16="http://schemas.microsoft.com/office/drawing/2014/main" id="{526FF293-B987-4CEA-BCA8-657D6CEC8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lower 1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171066" y="760705"/>
            <a:ext cx="1932940" cy="207010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16386" name="Picture 2" descr="C:\Users\SIPRA\Downloads\png b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742" y="980728"/>
            <a:ext cx="2372066" cy="4045203"/>
          </a:xfrm>
          <a:prstGeom prst="rect">
            <a:avLst/>
          </a:prstGeom>
          <a:noFill/>
        </p:spPr>
      </p:pic>
      <p:pic>
        <p:nvPicPr>
          <p:cNvPr id="6" name="Picture 5" descr="flowers"/>
          <p:cNvPicPr>
            <a:picLocks noChangeAspect="1"/>
          </p:cNvPicPr>
          <p:nvPr/>
        </p:nvPicPr>
        <p:blipFill>
          <a:blip r:embed="rId4"/>
          <a:srcRect l="17837" t="9007" r="15585" b="17067"/>
          <a:stretch>
            <a:fillRect/>
          </a:stretch>
        </p:blipFill>
        <p:spPr>
          <a:xfrm>
            <a:off x="3059832" y="3046829"/>
            <a:ext cx="2117725" cy="2398395"/>
          </a:xfrm>
          <a:prstGeom prst="rect">
            <a:avLst/>
          </a:prstGeom>
        </p:spPr>
      </p:pic>
      <p:sp>
        <p:nvSpPr>
          <p:cNvPr id="7" name="Rectangles 6"/>
          <p:cNvSpPr/>
          <p:nvPr/>
        </p:nvSpPr>
        <p:spPr>
          <a:xfrm>
            <a:off x="5283658" y="1425550"/>
            <a:ext cx="281673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This is….</a:t>
            </a:r>
          </a:p>
        </p:txBody>
      </p:sp>
      <p:sp>
        <p:nvSpPr>
          <p:cNvPr id="8" name="Rectangles 7"/>
          <p:cNvSpPr/>
          <p:nvPr/>
        </p:nvSpPr>
        <p:spPr>
          <a:xfrm>
            <a:off x="5343148" y="3657798"/>
            <a:ext cx="354933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These are…</a:t>
            </a:r>
          </a:p>
        </p:txBody>
      </p:sp>
      <p:pic>
        <p:nvPicPr>
          <p:cNvPr id="10" name="Picture 2" descr="C:\Users\SONY\Downloads\logo odm.png">
            <a:extLst>
              <a:ext uri="{FF2B5EF4-FFF2-40B4-BE49-F238E27FC236}">
                <a16:creationId xmlns:a16="http://schemas.microsoft.com/office/drawing/2014/main" id="{A3D9EDE6-846B-4A55-B13E-48F43649B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0 balls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12559" r="14452" b="16249"/>
          <a:stretch>
            <a:fillRect/>
          </a:stretch>
        </p:blipFill>
        <p:spPr>
          <a:xfrm>
            <a:off x="1013461" y="1505584"/>
            <a:ext cx="3149599" cy="1923415"/>
          </a:xfrm>
          <a:prstGeom prst="rect">
            <a:avLst/>
          </a:prstGeom>
        </p:spPr>
      </p:pic>
      <p:pic>
        <p:nvPicPr>
          <p:cNvPr id="6" name="Content Placeholder 5" descr="BALL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461774" y="3733165"/>
            <a:ext cx="2143125" cy="2143125"/>
          </a:xfrm>
          <a:prstGeom prst="rect">
            <a:avLst/>
          </a:prstGeom>
        </p:spPr>
      </p:pic>
      <p:sp>
        <p:nvSpPr>
          <p:cNvPr id="8" name="Rectangles 7"/>
          <p:cNvSpPr/>
          <p:nvPr/>
        </p:nvSpPr>
        <p:spPr>
          <a:xfrm>
            <a:off x="1486332" y="471805"/>
            <a:ext cx="6542177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Uses of 'These' and 'This'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4547691" y="1892935"/>
            <a:ext cx="3768725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These are balls.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535254" y="4110355"/>
            <a:ext cx="313309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This is a ball.</a:t>
            </a:r>
          </a:p>
        </p:txBody>
      </p:sp>
      <p:pic>
        <p:nvPicPr>
          <p:cNvPr id="11" name="Picture 2" descr="C:\Users\SONY\Downloads\logo odm.png">
            <a:extLst>
              <a:ext uri="{FF2B5EF4-FFF2-40B4-BE49-F238E27FC236}">
                <a16:creationId xmlns:a16="http://schemas.microsoft.com/office/drawing/2014/main" id="{C1E91C80-699B-42CB-B383-28E364ADD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Content Placeholder 16" descr="cat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8049" y="2924944"/>
            <a:ext cx="1771177" cy="1771177"/>
          </a:xfrm>
          <a:prstGeom prst="rect">
            <a:avLst/>
          </a:prstGeom>
        </p:spPr>
      </p:pic>
      <p:pic>
        <p:nvPicPr>
          <p:cNvPr id="5" name="Content Placeholder 16" descr="cat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008735" y="2924944"/>
            <a:ext cx="1771177" cy="1771177"/>
          </a:xfrm>
          <a:prstGeom prst="rect">
            <a:avLst/>
          </a:prstGeom>
        </p:spPr>
      </p:pic>
      <p:pic>
        <p:nvPicPr>
          <p:cNvPr id="7" name="Content Placeholder 16" descr="ca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2671" y="717469"/>
            <a:ext cx="1771177" cy="1771177"/>
          </a:xfrm>
          <a:prstGeom prst="rect">
            <a:avLst/>
          </a:prstGeom>
        </p:spPr>
      </p:pic>
      <p:pic>
        <p:nvPicPr>
          <p:cNvPr id="9" name="Content Placeholder 16" descr="ca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6927" y="2924944"/>
            <a:ext cx="1771177" cy="1771177"/>
          </a:xfrm>
          <a:prstGeom prst="rect">
            <a:avLst/>
          </a:prstGeom>
        </p:spPr>
      </p:pic>
      <p:pic>
        <p:nvPicPr>
          <p:cNvPr id="10" name="Content Placeholder 16" descr="ca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5119" y="2924944"/>
            <a:ext cx="1771177" cy="1771177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3421380" y="1010285"/>
            <a:ext cx="32659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This is a cat.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2278112" y="4738469"/>
            <a:ext cx="3965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These are cats.</a:t>
            </a:r>
          </a:p>
        </p:txBody>
      </p:sp>
      <p:pic>
        <p:nvPicPr>
          <p:cNvPr id="13" name="Picture 2" descr="C:\Users\SONY\Downloads\logo odm.png">
            <a:extLst>
              <a:ext uri="{FF2B5EF4-FFF2-40B4-BE49-F238E27FC236}">
                <a16:creationId xmlns:a16="http://schemas.microsoft.com/office/drawing/2014/main" id="{F243D1E2-1916-4A53-B6B8-C4CF87B97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rd"/>
          <p:cNvPicPr>
            <a:picLocks noChangeAspect="1"/>
          </p:cNvPicPr>
          <p:nvPr/>
        </p:nvPicPr>
        <p:blipFill>
          <a:blip r:embed="rId2"/>
          <a:srcRect b="13712"/>
          <a:stretch>
            <a:fillRect/>
          </a:stretch>
        </p:blipFill>
        <p:spPr>
          <a:xfrm flipH="1">
            <a:off x="1175385" y="590178"/>
            <a:ext cx="2615565" cy="219075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3952458" y="1268760"/>
            <a:ext cx="35226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This is a bird.</a:t>
            </a:r>
          </a:p>
        </p:txBody>
      </p:sp>
      <p:pic>
        <p:nvPicPr>
          <p:cNvPr id="4" name="Picture 3" descr="crow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629" y="3361690"/>
            <a:ext cx="2581275" cy="1771650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3964895" y="3713480"/>
            <a:ext cx="42226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These are birds.</a:t>
            </a:r>
          </a:p>
        </p:txBody>
      </p:sp>
      <p:pic>
        <p:nvPicPr>
          <p:cNvPr id="9" name="Picture 2" descr="C:\Users\SONY\Downloads\logo odm.png">
            <a:extLst>
              <a:ext uri="{FF2B5EF4-FFF2-40B4-BE49-F238E27FC236}">
                <a16:creationId xmlns:a16="http://schemas.microsoft.com/office/drawing/2014/main" id="{A7875665-33F3-4F89-8067-2F3D0E9FF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3" descr="p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170" y="947420"/>
            <a:ext cx="1585595" cy="1270000"/>
          </a:xfrm>
          <a:prstGeom prst="rect">
            <a:avLst/>
          </a:prstGeom>
        </p:spPr>
      </p:pic>
      <p:pic>
        <p:nvPicPr>
          <p:cNvPr id="14" name="Content Placeholder 3" descr="pu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73213" y="947420"/>
            <a:ext cx="1590675" cy="1273810"/>
          </a:xfrm>
          <a:prstGeom prst="rect">
            <a:avLst/>
          </a:prstGeom>
        </p:spPr>
      </p:pic>
      <p:pic>
        <p:nvPicPr>
          <p:cNvPr id="16" name="Content Placeholder 3" descr="p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461" y="947420"/>
            <a:ext cx="1585595" cy="1270000"/>
          </a:xfrm>
          <a:prstGeom prst="rect">
            <a:avLst/>
          </a:prstGeom>
        </p:spPr>
      </p:pic>
      <p:sp>
        <p:nvSpPr>
          <p:cNvPr id="17" name="Text Box 16"/>
          <p:cNvSpPr txBox="1"/>
          <p:nvPr/>
        </p:nvSpPr>
        <p:spPr>
          <a:xfrm>
            <a:off x="5104130" y="1099820"/>
            <a:ext cx="39693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These are pups.</a:t>
            </a:r>
          </a:p>
        </p:txBody>
      </p:sp>
      <p:sp>
        <p:nvSpPr>
          <p:cNvPr id="19" name="Text Box 18"/>
          <p:cNvSpPr txBox="1"/>
          <p:nvPr/>
        </p:nvSpPr>
        <p:spPr>
          <a:xfrm>
            <a:off x="4499992" y="3380730"/>
            <a:ext cx="3274695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This is a  dog.</a:t>
            </a:r>
          </a:p>
        </p:txBody>
      </p:sp>
      <p:pic>
        <p:nvPicPr>
          <p:cNvPr id="21" name="Content Placeholder 20" descr="DO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b="12778"/>
          <a:stretch>
            <a:fillRect/>
          </a:stretch>
        </p:blipFill>
        <p:spPr>
          <a:xfrm>
            <a:off x="1500386" y="3048635"/>
            <a:ext cx="2495550" cy="1708785"/>
          </a:xfrm>
          <a:prstGeom prst="rect">
            <a:avLst/>
          </a:prstGeom>
        </p:spPr>
      </p:pic>
      <p:pic>
        <p:nvPicPr>
          <p:cNvPr id="10" name="Picture 2" descr="C:\Users\SONY\Downloads\logo odm.png">
            <a:extLst>
              <a:ext uri="{FF2B5EF4-FFF2-40B4-BE49-F238E27FC236}">
                <a16:creationId xmlns:a16="http://schemas.microsoft.com/office/drawing/2014/main" id="{AE18EC20-662A-4DB2-AC12-913297235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hairs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b="5452"/>
          <a:stretch>
            <a:fillRect/>
          </a:stretch>
        </p:blipFill>
        <p:spPr>
          <a:xfrm>
            <a:off x="875665" y="3220085"/>
            <a:ext cx="2585720" cy="2026285"/>
          </a:xfrm>
          <a:prstGeom prst="rect">
            <a:avLst/>
          </a:prstGeom>
        </p:spPr>
      </p:pic>
      <p:pic>
        <p:nvPicPr>
          <p:cNvPr id="7" name="Content Placeholder 6" descr="chair 1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19437" t="6222" r="23467"/>
          <a:stretch>
            <a:fillRect/>
          </a:stretch>
        </p:blipFill>
        <p:spPr>
          <a:xfrm flipH="1">
            <a:off x="1237615" y="709930"/>
            <a:ext cx="1861820" cy="2009775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3678555" y="1361440"/>
            <a:ext cx="35398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This is a  chair.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3678555" y="3763010"/>
            <a:ext cx="40956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These are chairs.</a:t>
            </a:r>
          </a:p>
        </p:txBody>
      </p:sp>
      <p:pic>
        <p:nvPicPr>
          <p:cNvPr id="8" name="Picture 2" descr="C:\Users\SONY\Downloads\logo odm.png">
            <a:extLst>
              <a:ext uri="{FF2B5EF4-FFF2-40B4-BE49-F238E27FC236}">
                <a16:creationId xmlns:a16="http://schemas.microsoft.com/office/drawing/2014/main" id="{08A06DAC-D040-442E-A011-A6F44F29A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SONY\Downloads\logo odm.png">
            <a:extLst>
              <a:ext uri="{FF2B5EF4-FFF2-40B4-BE49-F238E27FC236}">
                <a16:creationId xmlns:a16="http://schemas.microsoft.com/office/drawing/2014/main" id="{FF1977C9-ED5E-4A86-AC5F-C2A625168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EC302D3-70D7-476C-AB2D-671628569982}"/>
              </a:ext>
            </a:extLst>
          </p:cNvPr>
          <p:cNvSpPr/>
          <p:nvPr/>
        </p:nvSpPr>
        <p:spPr>
          <a:xfrm>
            <a:off x="539552" y="1615212"/>
            <a:ext cx="7776864" cy="17543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5400" b="1" u="sng" dirty="0">
                <a:solidFill>
                  <a:srgbClr val="FF0000"/>
                </a:solidFill>
              </a:rPr>
              <a:t>CLASS</a:t>
            </a:r>
            <a:r>
              <a:rPr lang="en-US" sz="5400" b="1" u="sng" dirty="0"/>
              <a:t> ASSIGNMENT</a:t>
            </a:r>
          </a:p>
          <a:p>
            <a:r>
              <a:rPr lang="en-US" sz="5400" b="1" u="sng" dirty="0"/>
              <a:t>LET’S DO BOOK PAGE -22</a:t>
            </a:r>
            <a:endParaRPr lang="en-US" sz="5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142</Words>
  <Application>Microsoft Office PowerPoint</Application>
  <PresentationFormat>On-screen Show (4:3)</PresentationFormat>
  <Paragraphs>30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27</cp:revision>
  <dcterms:created xsi:type="dcterms:W3CDTF">2020-06-24T07:38:00Z</dcterms:created>
  <dcterms:modified xsi:type="dcterms:W3CDTF">2021-08-11T01:53:59Z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