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2" r:id="rId2"/>
  </p:sldMasterIdLst>
  <p:notesMasterIdLst>
    <p:notesMasterId r:id="rId22"/>
  </p:notesMasterIdLst>
  <p:sldIdLst>
    <p:sldId id="277" r:id="rId3"/>
    <p:sldId id="274" r:id="rId4"/>
    <p:sldId id="701" r:id="rId5"/>
    <p:sldId id="710" r:id="rId6"/>
    <p:sldId id="711" r:id="rId7"/>
    <p:sldId id="716" r:id="rId8"/>
    <p:sldId id="715" r:id="rId9"/>
    <p:sldId id="717" r:id="rId10"/>
    <p:sldId id="275" r:id="rId11"/>
    <p:sldId id="709" r:id="rId12"/>
    <p:sldId id="712" r:id="rId13"/>
    <p:sldId id="714" r:id="rId14"/>
    <p:sldId id="707" r:id="rId15"/>
    <p:sldId id="708" r:id="rId16"/>
    <p:sldId id="713" r:id="rId17"/>
    <p:sldId id="702" r:id="rId18"/>
    <p:sldId id="718" r:id="rId19"/>
    <p:sldId id="703" r:id="rId20"/>
    <p:sldId id="25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937"/>
    <a:srgbClr val="A0B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6" autoAdjust="0"/>
    <p:restoredTop sz="94132" autoAdjust="0"/>
  </p:normalViewPr>
  <p:slideViewPr>
    <p:cSldViewPr snapToGrid="0">
      <p:cViewPr varScale="1">
        <p:scale>
          <a:sx n="110" d="100"/>
          <a:sy n="110" d="100"/>
        </p:scale>
        <p:origin x="74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4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;p1:notes">
            <a:extLst>
              <a:ext uri="{FF2B5EF4-FFF2-40B4-BE49-F238E27FC236}">
                <a16:creationId xmlns:a16="http://schemas.microsoft.com/office/drawing/2014/main" id="{C6D41A11-B11A-4909-A79F-FDD7D6524C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4099" name="Google Shape;52;p1:notes">
            <a:extLst>
              <a:ext uri="{FF2B5EF4-FFF2-40B4-BE49-F238E27FC236}">
                <a16:creationId xmlns:a16="http://schemas.microsoft.com/office/drawing/2014/main" id="{02A536BA-31C2-44B5-A9D1-3A345A701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456FCB-7A50-46BF-8D11-E8B629CD9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429CB3-2178-43CF-B710-D3A869D9D8B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8B4CC8F-BB42-4775-8EEE-7725D59C2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46794E8-216E-4FCC-912B-2CD02307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1B3230-8C59-498E-A569-1D0CD907E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85D8E-CCF9-4A67-8340-2CC866001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9DE3649-7665-474E-AD1A-1C2CDD8F5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31C4682-D23D-4E0C-8A5D-3B8E13B7C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4:notes">
            <a:extLst>
              <a:ext uri="{FF2B5EF4-FFF2-40B4-BE49-F238E27FC236}">
                <a16:creationId xmlns:a16="http://schemas.microsoft.com/office/drawing/2014/main" id="{D7FBA2EC-7EF7-43AF-A7E2-821FAFA182A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sm" len="sm"/>
            <a:tailEnd type="none" w="sm" len="sm"/>
          </a:ln>
        </p:spPr>
      </p:sp>
      <p:sp>
        <p:nvSpPr>
          <p:cNvPr id="17411" name="Google Shape;74;p4:notes">
            <a:extLst>
              <a:ext uri="{FF2B5EF4-FFF2-40B4-BE49-F238E27FC236}">
                <a16:creationId xmlns:a16="http://schemas.microsoft.com/office/drawing/2014/main" id="{DA3897DA-909E-4157-B858-FF50C360D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  <a:buSzPts val="1100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B30E-185B-4E65-99AE-B27EFAD0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BDA69-FDF1-40CA-8A6A-A0AE5A08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CC352-C987-4C76-99FA-14AEF00C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EE8D-3528-49DD-876C-B29E89F8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42A2A-FBEB-410D-983C-12D552D1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71E16-7502-4270-8A3B-961FC6A85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4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8A06-D5F2-4AAA-B3F8-BC46047A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A09E-3E73-4B68-A4E8-DD726939C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B6188-1098-42D8-AC1D-50EC7A41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869D6-8B37-4EFB-897D-A52CCA8C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9AE80-6B86-4EFD-9956-73E1AD02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7FA58-7A92-4434-921D-3AB2EBD1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4A1E6-6D0C-4E47-8DCE-97D52C894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88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5904-51F6-4473-9B6D-D5F88BFF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F70D-C6DF-4570-9164-DB99791D4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5D96E-4B2D-4076-A267-7D394E871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A11D-EBA5-424D-A61F-9A4236D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FD0C2-6A65-443A-8EE3-74B5FD673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E6F24-1AB7-4346-805C-7C5ACC98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6A0E5-6E8D-4185-AD65-282AAA46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4E046-87B8-4DB3-9358-E05C5517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771B-534A-405F-85A7-63D39CBFE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08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9F58-8F30-4D4D-BC19-6988C2E7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7DAA4-7B50-488A-9F28-5AD07AD0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FFE7A-AC1C-412F-8438-7A1BE7F4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A5742-42D2-4927-9F56-24E070C3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384C2-C4B8-45EA-ACF2-841C34DAE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18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8CDC3-ECC1-4D0C-91D9-4CFBE3D2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A72478-767E-4FE4-BBF3-54992430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7FAAB-FE33-4AB4-95E6-181818FD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9B333-1792-437B-8978-DBC9A7ACB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9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23FF-6991-41B4-A477-C56311A4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995C-1264-4E16-988A-E5F7646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66D67-A74B-4783-8DB6-73D68B6E9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32585-038A-4A5C-A6BC-5ECD868B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32B68-2BAD-45CF-A317-91C0C320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5207A-F858-499D-8E94-EFD838C9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7CEE1-50FC-40C2-BAA5-356F11495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7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DDD5-8E09-4906-A413-08221078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7E879-A2F8-4F0F-9F49-F1B29DC5E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62CA2-63D2-4462-A424-F60C27FE5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20584-F72E-4000-9746-BC5DFA60E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21E9A-CF26-4E3D-B3EB-AFC86E8D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29DE5-7497-43DF-8FFF-60068040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61F98-8712-40EB-B5BE-CB5910E65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2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91E2-B8FC-499B-BCFC-35B79A52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24DE5-112C-4445-A462-11B49A0AB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FE85F-56D0-45A1-B2D8-7FF08553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36A31-966A-45EE-BDC1-ACA206D1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7087F-834A-4118-BEC8-5E1242D0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E0405-9860-4016-B244-2748C4DD3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61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76C8C-CA11-46A5-A9C9-5E7FC45783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92FC1-8695-459E-942B-D2763D69D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97A3-3870-4E55-A8E3-521CF78C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EF556-F3D4-420C-9DBA-47CA8C98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4BE81-0420-462F-97B1-03499DA8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81FBE-19DF-42E6-A9C8-CC02AA802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9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44714-08B4-44C6-BB53-367D2730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5493-F634-4CC0-A42B-FA17773A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3EB7B-CBF9-49F6-8AFA-D1325379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0067-7C39-43E7-9E82-87B29CD48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21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294F99-1D69-4106-9706-BED5EEE8C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877C59-5677-489F-9478-92A3E0A02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A082C9-9A0C-4002-8F64-E4E95CE61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4B65-6C01-422E-9C1F-3A1A344D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57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9636-884E-49EB-B9C1-C418EEB91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64E32-7297-400C-B382-2FC16B567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E8F34-D028-483F-A65A-4212F0C6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03A37-C5BA-4523-947B-17E70977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7C935-61FD-4073-8E5E-F52085C1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5DAC3-6CA3-45F9-9847-ED84B4902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19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5492-9D95-4456-90D2-3D309397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6B24-9E37-4732-BA12-1EA4782F2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91F3-0779-4DAB-8D96-54DE288B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F37A-51A8-45B4-B2DA-878ED62A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793B-87A8-4E1E-AFDB-0FD8111C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48BC-BDF9-4317-90D1-B5EF2AA2D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6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61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A76A78-67CC-46E3-98F2-0CC2B936D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AB820A5-C2BC-4E13-9109-B4622964B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8EB4500-2CAA-4AD0-A1DC-F0C7657A2F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6BF2B5-D9A0-4D6E-A00E-A2BD31423F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843672-285D-4EFB-912B-B298EDF9A8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9AF21A72-1843-44E6-B4B6-8B52E93834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84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54;p13">
            <a:extLst>
              <a:ext uri="{FF2B5EF4-FFF2-40B4-BE49-F238E27FC236}">
                <a16:creationId xmlns:a16="http://schemas.microsoft.com/office/drawing/2014/main" id="{7EAA727D-D81F-41F6-86FF-9FB8045F1C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767138"/>
            <a:ext cx="9144000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Google Shape;55;p13">
            <a:extLst>
              <a:ext uri="{FF2B5EF4-FFF2-40B4-BE49-F238E27FC236}">
                <a16:creationId xmlns:a16="http://schemas.microsoft.com/office/drawing/2014/main" id="{13417547-E7BD-4BD4-9B68-8603E42E0B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60" y="105966"/>
            <a:ext cx="1170384" cy="11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B6A113C-73DF-486E-A186-EA143228F422}"/>
              </a:ext>
            </a:extLst>
          </p:cNvPr>
          <p:cNvSpPr txBox="1"/>
          <p:nvPr/>
        </p:nvSpPr>
        <p:spPr>
          <a:xfrm>
            <a:off x="69056" y="1276350"/>
            <a:ext cx="8763000" cy="1931194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>
              <a:buSzPts val="3100"/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Combination of cells in series and parallel</a:t>
            </a:r>
          </a:p>
          <a:p>
            <a:pPr algn="ctr">
              <a:buSzPts val="3100"/>
              <a:defRPr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CLASS-XII</a:t>
            </a:r>
          </a:p>
        </p:txBody>
      </p:sp>
      <p:sp>
        <p:nvSpPr>
          <p:cNvPr id="3077" name="Google Shape;57;p13">
            <a:extLst>
              <a:ext uri="{FF2B5EF4-FFF2-40B4-BE49-F238E27FC236}">
                <a16:creationId xmlns:a16="http://schemas.microsoft.com/office/drawing/2014/main" id="{384A201C-D8E3-4A15-9BB1-0C5009959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133" y="3283744"/>
            <a:ext cx="6763941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SUBJECT : PHYSICS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NUMBER: 03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/>
              <a:t>CHAPTER NAME : </a:t>
            </a:r>
            <a:r>
              <a:rPr lang="en-US" altLang="en-US" sz="1350" b="1">
                <a:cs typeface="Calibri" panose="020F0502020204030204" pitchFamily="34" charset="0"/>
                <a:sym typeface="Calibri" panose="020F0502020204030204" pitchFamily="34" charset="0"/>
              </a:rPr>
              <a:t>CURRENT ELECTRICITY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66C51-BF9D-49D5-A585-B3DC4AAC6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75034" y="964294"/>
            <a:ext cx="2861147" cy="192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FDD856-1E32-4311-87EF-674DFF09A113}"/>
              </a:ext>
            </a:extLst>
          </p:cNvPr>
          <p:cNvSpPr txBox="1"/>
          <p:nvPr/>
        </p:nvSpPr>
        <p:spPr>
          <a:xfrm>
            <a:off x="96980" y="477747"/>
            <a:ext cx="8839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/>
              <a:t>Question: </a:t>
            </a:r>
            <a:r>
              <a:rPr lang="en-IN" sz="1400" dirty="0"/>
              <a:t>In the given circuit find the charge and energy stored in the capacitor at a steady state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04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33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In the given circuit find the charge and energy stored in the capacitor at a steady state.</a:t>
                </a:r>
              </a:p>
              <a:p>
                <a:pPr>
                  <a:lnSpc>
                    <a:spcPct val="150000"/>
                  </a:lnSpc>
                </a:pPr>
                <a:endParaRPr lang="en-IN" sz="1600" b="1" dirty="0"/>
              </a:p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Solution : </a:t>
                </a:r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In the figure, there is no current through arm BE.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 the total current is,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𝛺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𝛺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𝐴𝐹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en-IN" sz="1600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×2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IN" sz="1600" dirty="0"/>
              </a:p>
              <a:p>
                <a:pPr>
                  <a:lnSpc>
                    <a:spcPct val="150000"/>
                  </a:lnSpc>
                </a:pPr>
                <a:r>
                  <a:rPr lang="en-IN" sz="1600" dirty="0"/>
                  <a:t>Voltage across capacitor = 8V-6V=2V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𝐶𝑉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.2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1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I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6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sz="1600" dirty="0"/>
                  <a:t>	</a:t>
                </a:r>
                <a:endParaRPr lang="en-IN" sz="1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333670"/>
              </a:xfrm>
              <a:prstGeom prst="rect">
                <a:avLst/>
              </a:prstGeom>
              <a:blipFill>
                <a:blip r:embed="rId3"/>
                <a:stretch>
                  <a:fillRect l="-408" r="-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9DE244-3D0E-4322-81F8-3C47D8561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96042" y="1241385"/>
            <a:ext cx="2861147" cy="192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42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928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Mixed grouping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356762"/>
                <a:ext cx="8970818" cy="69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Mixed grouping of m x n identical cells each of emf </a:t>
                </a:r>
                <a14:m>
                  <m:oMath xmlns:m="http://schemas.openxmlformats.org/officeDocument/2006/math"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𝜉</m:t>
                    </m:r>
                  </m:oMath>
                </a14:m>
                <a:r>
                  <a:rPr kumimoji="0" lang="en-I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and internal resistance r in m rows with each row carrying n cells 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356762"/>
                <a:ext cx="8970818" cy="698717"/>
              </a:xfrm>
              <a:prstGeom prst="rect">
                <a:avLst/>
              </a:prstGeom>
              <a:blipFill>
                <a:blip r:embed="rId3"/>
                <a:stretch>
                  <a:fillRect l="-204" b="-87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773FB5-C147-426A-8876-59D4E3311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6481" y="805850"/>
            <a:ext cx="2627702" cy="19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928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Mixed grouping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356762"/>
                <a:ext cx="8970818" cy="69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Mixed grouping of m x n identical cells each of emf </a:t>
                </a:r>
                <a14:m>
                  <m:oMath xmlns:m="http://schemas.openxmlformats.org/officeDocument/2006/math"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𝜉</m:t>
                    </m:r>
                  </m:oMath>
                </a14:m>
                <a:r>
                  <a:rPr kumimoji="0" lang="en-IN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and internal resistance r in m rows with each row carrying n cells 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356762"/>
                <a:ext cx="8970818" cy="698717"/>
              </a:xfrm>
              <a:prstGeom prst="rect">
                <a:avLst/>
              </a:prstGeom>
              <a:blipFill>
                <a:blip r:embed="rId3"/>
                <a:stretch>
                  <a:fillRect l="-204" b="-87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9C872B-DAB7-41AA-9343-77175C862EB6}"/>
                  </a:ext>
                </a:extLst>
              </p:cNvPr>
              <p:cNvSpPr txBox="1"/>
              <p:nvPr/>
            </p:nvSpPr>
            <p:spPr>
              <a:xfrm>
                <a:off x="0" y="1055479"/>
                <a:ext cx="5624945" cy="4133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In the combination, each row is equivalent to a series combination of n identical cells each of emf </a:t>
                </a:r>
                <a14:m>
                  <m:oMath xmlns:m="http://schemas.openxmlformats.org/officeDocument/2006/math"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𝜉</m:t>
                    </m:r>
                  </m:oMath>
                </a14:m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 and internal resistance r.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So equivalent emf of each row is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𝜉</m:t>
                        </m:r>
                      </m:e>
                      <m:sub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𝑠</m:t>
                        </m:r>
                      </m:sub>
                    </m:sSub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𝜉</m:t>
                    </m:r>
                  </m:oMath>
                </a14:m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the internal resistance of each row is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𝑟</m:t>
                        </m:r>
                      </m:e>
                      <m:sub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𝑠</m:t>
                        </m:r>
                      </m:sub>
                    </m:sSub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𝑛𝑟</m:t>
                    </m:r>
                  </m:oMath>
                </a14:m>
                <a:endParaRPr kumimoji="0" lang="en-IN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Now the combination is equivalent to a parallel grouping of identical cells each of emf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𝜉</m:t>
                        </m:r>
                      </m:e>
                      <m:sub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and internal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𝑟</m:t>
                        </m:r>
                      </m:e>
                      <m:sub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So equivalent emf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𝜉</m:t>
                        </m:r>
                      </m:e>
                      <m:sub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𝑒𝑞</m:t>
                        </m:r>
                      </m:sub>
                    </m:sSub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b>
                      <m:sSubPr>
                        <m:ctrlP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𝜉</m:t>
                        </m:r>
                      </m:e>
                      <m:sub>
                        <m:r>
                          <a:rPr kumimoji="0" lang="en-I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𝑠</m:t>
                        </m:r>
                      </m:sub>
                    </m:sSub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𝑛</m:t>
                    </m:r>
                    <m:r>
                      <a:rPr kumimoji="0" lang="en-IN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𝜉</m:t>
                    </m:r>
                  </m:oMath>
                </a14:m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equivalent internal resistance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𝑟</m:t>
                        </m:r>
                      </m:e>
                      <m:sub>
                        <m: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𝑒𝑞</m:t>
                        </m:r>
                      </m:sub>
                    </m:sSub>
                    <m:r>
                      <a:rPr kumimoji="0" lang="en-I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I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I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IN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𝑚</m:t>
                        </m:r>
                      </m:den>
                    </m:f>
                    <m:r>
                      <a:rPr kumimoji="0" lang="en-IN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𝑛𝑟</m:t>
                        </m:r>
                      </m:num>
                      <m:den>
                        <m:r>
                          <a:rPr kumimoji="0" lang="en-I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𝑚</m:t>
                        </m:r>
                      </m:den>
                    </m:f>
                  </m:oMath>
                </a14:m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So current in the circuit is </a:t>
                </a: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𝐼</m:t>
                      </m:r>
                      <m:r>
                        <a:rPr kumimoji="0" lang="en-IN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𝜉</m:t>
                              </m:r>
                            </m:e>
                            <m:sub>
                              <m: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𝑒𝑞</m:t>
                              </m:r>
                            </m:sub>
                          </m:sSub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𝑅</m:t>
                          </m:r>
                        </m:den>
                      </m:f>
                      <m:r>
                        <a:rPr kumimoji="0" lang="en-IN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</m:t>
                          </m:r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𝜉</m:t>
                          </m:r>
                        </m:num>
                        <m:den>
                          <m:f>
                            <m:fPr>
                              <m:ctrlP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𝑛𝑟</m:t>
                              </m:r>
                            </m:num>
                            <m:den>
                              <m:r>
                                <a:rPr kumimoji="0" lang="en-IN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</m:den>
                          </m:f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𝑅</m:t>
                          </m:r>
                        </m:den>
                      </m:f>
                      <m:r>
                        <a:rPr kumimoji="0" lang="en-IN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𝑚𝑛</m:t>
                          </m:r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𝜉</m:t>
                          </m:r>
                        </m:num>
                        <m:den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𝑛𝑟</m:t>
                          </m:r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IN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𝑚𝑅</m:t>
                          </m:r>
                        </m:den>
                      </m:f>
                    </m:oMath>
                  </m:oMathPara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9C872B-DAB7-41AA-9343-77175C862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5479"/>
                <a:ext cx="5624945" cy="4133376"/>
              </a:xfrm>
              <a:prstGeom prst="rect">
                <a:avLst/>
              </a:prstGeom>
              <a:blipFill>
                <a:blip r:embed="rId4"/>
                <a:stretch>
                  <a:fillRect l="-3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9974AF1-F90E-4267-AE7D-40DA93E09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6481" y="805850"/>
            <a:ext cx="2627702" cy="19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Mixed grouping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7FB45-58F7-4605-B8FC-8F35823F0C6C}"/>
              </a:ext>
            </a:extLst>
          </p:cNvPr>
          <p:cNvSpPr txBox="1"/>
          <p:nvPr/>
        </p:nvSpPr>
        <p:spPr>
          <a:xfrm>
            <a:off x="76201" y="488380"/>
            <a:ext cx="897081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Condition for maximum current :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26BD7-36C6-4E7E-9128-FC809BD61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6481" y="805850"/>
            <a:ext cx="2627702" cy="19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I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Mixed grouping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3400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Condition for maximum current :</a:t>
                </a: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Now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𝑛𝑟</m:t>
                    </m:r>
                    <m:r>
                      <a:rPr kumimoji="0" lang="en-IN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IN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𝑚𝑅</m:t>
                    </m:r>
                    <m:r>
                      <a:rPr kumimoji="0" lang="en-IN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IN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IN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IN" sz="1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IN" sz="1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𝑛𝑟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kumimoji="0" lang="en-IN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IN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sSup>
                      <m:sSupPr>
                        <m:ctrlPr>
                          <a:rPr kumimoji="0" lang="en-IN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IN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IN" sz="1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IN" sz="1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𝑚𝑅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kumimoji="0" lang="en-IN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IN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IN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IN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IN" sz="1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IN" sz="1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𝑛𝑟</m:t>
                                </m:r>
                              </m:e>
                            </m:rad>
                            <m:r>
                              <a:rPr kumimoji="0" lang="en-IN" sz="16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IN" sz="1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IN" sz="16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sym typeface="Arial"/>
                                  </a:rPr>
                                  <m:t>𝑚𝑅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kumimoji="0" lang="en-IN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kumimoji="0" lang="en-IN" sz="16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+2</m:t>
                    </m:r>
                    <m:rad>
                      <m:radPr>
                        <m:degHide m:val="on"/>
                        <m:ctrlPr>
                          <a:rPr kumimoji="0" lang="en-IN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IN" sz="16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𝑛𝑟𝑚𝑅</m:t>
                        </m:r>
                      </m:e>
                    </m:rad>
                  </m:oMath>
                </a14:m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	..........(</a:t>
                </a:r>
                <a:r>
                  <a:rPr kumimoji="0" lang="en-I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i</a:t>
                </a: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For current to be maximum, ( nr +  </a:t>
                </a:r>
                <a:r>
                  <a:rPr kumimoji="0" lang="en-I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mR</a:t>
                </a: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) is to be minimum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From equation (</a:t>
                </a:r>
                <a:r>
                  <a:rPr kumimoji="0" lang="en-I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i</a:t>
                </a: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we get that (</a:t>
                </a:r>
                <a:r>
                  <a:rPr kumimoji="0" lang="en-IN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nr+mR</a:t>
                </a: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) will be minimum if 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IN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IN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en-IN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IN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𝑛𝑟</m:t>
                                  </m:r>
                                </m:e>
                              </m:rad>
                              <m:r>
                                <a:rPr kumimoji="0" lang="en-IN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0" lang="en-IN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IN" sz="1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𝑚𝑅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en-IN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kumimoji="0" lang="en-IN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=0⇒</m:t>
                      </m:r>
                      <m:r>
                        <a:rPr kumimoji="0" lang="en-IN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𝑛𝑟</m:t>
                      </m:r>
                      <m:r>
                        <a:rPr kumimoji="0" lang="en-IN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IN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𝑚𝑅</m:t>
                      </m:r>
                      <m:r>
                        <a:rPr kumimoji="0" lang="en-IN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⇒</m:t>
                      </m:r>
                      <m:r>
                        <a:rPr kumimoji="0" lang="en-IN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𝑅</m:t>
                      </m:r>
                      <m:r>
                        <a:rPr kumimoji="0" lang="en-IN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IN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IN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𝑛𝑟</m:t>
                          </m:r>
                        </m:num>
                        <m:den>
                          <m:r>
                            <a:rPr kumimoji="0" lang="en-IN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This is the condition for the maximum current.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I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Using the condition  we get the maximum current to be  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3400803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8527B57-D244-45F8-B96E-0A97BF35A4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2" t="15214" r="3433" b="14594"/>
          <a:stretch/>
        </p:blipFill>
        <p:spPr>
          <a:xfrm>
            <a:off x="1170709" y="3777967"/>
            <a:ext cx="5604164" cy="7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HOME ASSIGNMENT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Two cells of EMFs 1V and 2V with internal resistance 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respectively are connected in series and parallel across the same resistor separately. Find the external resistance so that current through in both cases is the same .	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154675"/>
              </a:xfrm>
              <a:prstGeom prst="rect">
                <a:avLst/>
              </a:prstGeom>
              <a:blipFill>
                <a:blip r:embed="rId3"/>
                <a:stretch>
                  <a:fillRect l="-408" r="-408" b="-57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D1B339-DFEC-40C4-9076-91E56A134BF3}"/>
                  </a:ext>
                </a:extLst>
              </p:cNvPr>
              <p:cNvSpPr txBox="1"/>
              <p:nvPr/>
            </p:nvSpPr>
            <p:spPr>
              <a:xfrm>
                <a:off x="0" y="1897867"/>
                <a:ext cx="8970818" cy="115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sz="1600" b="1" dirty="0"/>
                  <a:t>Question: </a:t>
                </a:r>
                <a:r>
                  <a:rPr lang="en-IN" sz="1600" dirty="0"/>
                  <a:t>Twelve identical cells each of emf 1.5 V and internal resistance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 are connected in m rows with each row containing n cells across an external resistance of </a:t>
                </a:r>
                <a14:m>
                  <m:oMath xmlns:m="http://schemas.openxmlformats.org/officeDocument/2006/math">
                    <m:r>
                      <a:rPr lang="en-IN" sz="1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sz="16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IN" sz="1600" dirty="0"/>
                  <a:t> . Find the values of m and n to get maximum current through external resistance. What is the maximum current?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D1B339-DFEC-40C4-9076-91E56A134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97867"/>
                <a:ext cx="8970818" cy="1154675"/>
              </a:xfrm>
              <a:prstGeom prst="rect">
                <a:avLst/>
              </a:prstGeom>
              <a:blipFill>
                <a:blip r:embed="rId4"/>
                <a:stretch>
                  <a:fillRect l="-340" b="-57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1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Home Assignment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/>
              <p:nvPr/>
            </p:nvSpPr>
            <p:spPr>
              <a:xfrm>
                <a:off x="76201" y="488380"/>
                <a:ext cx="8970818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IN" sz="1600" dirty="0"/>
                  <a:t>A battery of emf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IN" sz="1600" dirty="0"/>
                  <a:t> and internal resistance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 is connected to a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 resistor as shown in the figure.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Show that a voltmeter when placed across the cell and across the resistor, in turn, gives the same reading.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To record the voltage and the current in the circuit, why is voltmeter placed in parallel and ammeter in series in the circuit?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B7FB45-58F7-4605-B8FC-8F35823F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488380"/>
                <a:ext cx="8970818" cy="1723549"/>
              </a:xfrm>
              <a:prstGeom prst="rect">
                <a:avLst/>
              </a:prstGeom>
              <a:blipFill>
                <a:blip r:embed="rId3"/>
                <a:stretch>
                  <a:fillRect l="-272" t="-1060" b="-35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5BE45761-E506-458F-963A-E7C2CDC2F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918" y="2571750"/>
            <a:ext cx="2317383" cy="22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DAD9B0-CE5F-42D3-8527-22AA4A53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HOME ASSIGNMENT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9F45E6-6994-484C-A5BF-F4D8EB6C2B91}"/>
                  </a:ext>
                </a:extLst>
              </p:cNvPr>
              <p:cNvSpPr txBox="1"/>
              <p:nvPr/>
            </p:nvSpPr>
            <p:spPr>
              <a:xfrm>
                <a:off x="76201" y="661562"/>
                <a:ext cx="8970818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+mj-lt"/>
                  <a:buAutoNum type="arabicPeriod" startAt="2"/>
                </a:pPr>
                <a:r>
                  <a:rPr lang="en-IN" sz="1600" dirty="0"/>
                  <a:t>A cell of emf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IN" sz="1600" dirty="0"/>
                  <a:t> and internal resistance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IN" sz="1600" dirty="0"/>
                  <a:t> is connected to two external resistances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and a perfect ammeter. The current in the circuit is measured in four different situations: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Without any external resistance in the circuit.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With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only.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in series combination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/>
                  <a:t> in parallel combination</a:t>
                </a:r>
              </a:p>
              <a:p>
                <a:pPr marL="361950" lvl="1">
                  <a:spcAft>
                    <a:spcPts val="600"/>
                  </a:spcAft>
                </a:pPr>
                <a:r>
                  <a:rPr lang="en-IN" sz="1600" dirty="0"/>
                  <a:t>The current measured in the four cases are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0.42 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1.05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1.4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IN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4.2 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1600" dirty="0"/>
                  <a:t> but not necessarily in that order. Identify the currents corresponding to the four cases mentioned above.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eriod" startAt="2"/>
                </a:pPr>
                <a:r>
                  <a:rPr lang="en-US" sz="1600" dirty="0"/>
                  <a:t>A battery of emf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IN" sz="1600" dirty="0"/>
                  <a:t> and internal resistance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/>
                  <a:t> is connected to a resister. If the current in the circuit is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0.5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IN" sz="1600" dirty="0"/>
                  <a:t>, find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the resistance of the resister</a:t>
                </a:r>
              </a:p>
              <a:p>
                <a:pPr marL="627063" lvl="1" indent="-265113">
                  <a:spcAft>
                    <a:spcPts val="600"/>
                  </a:spcAft>
                  <a:buFont typeface="+mj-lt"/>
                  <a:buAutoNum type="alphaLcParenR"/>
                </a:pPr>
                <a:r>
                  <a:rPr lang="en-IN" sz="1600" dirty="0"/>
                  <a:t>the terminal voltage of the battery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9F45E6-6994-484C-A5BF-F4D8EB6C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661562"/>
                <a:ext cx="8970818" cy="3662541"/>
              </a:xfrm>
              <a:prstGeom prst="rect">
                <a:avLst/>
              </a:prstGeom>
              <a:blipFill>
                <a:blip r:embed="rId3"/>
                <a:stretch>
                  <a:fillRect l="-272" t="-500" r="-272" b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1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oogle Shape;76;p16">
            <a:extLst>
              <a:ext uri="{FF2B5EF4-FFF2-40B4-BE49-F238E27FC236}">
                <a16:creationId xmlns:a16="http://schemas.microsoft.com/office/drawing/2014/main" id="{488A9A50-C2CB-4C09-8874-71F13E43A32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200525"/>
            <a:ext cx="925116" cy="92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7E93326D-AC06-4F0B-82DC-A6E62409431E}"/>
              </a:ext>
            </a:extLst>
          </p:cNvPr>
          <p:cNvSpPr txBox="1"/>
          <p:nvPr/>
        </p:nvSpPr>
        <p:spPr>
          <a:xfrm>
            <a:off x="621506" y="742950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/>
              <a:t>THANKING YOU</a:t>
            </a:r>
            <a:endParaRPr sz="4000" b="1"/>
          </a:p>
          <a:p>
            <a:pPr marL="457189" algn="ctr">
              <a:lnSpc>
                <a:spcPct val="115000"/>
              </a:lnSpc>
              <a:buSzPts val="4000"/>
              <a:defRPr/>
            </a:pPr>
            <a:r>
              <a:rPr lang="en" sz="4000" b="1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  <a:defRPr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4" name="Rectangle 100">
            <a:extLst>
              <a:ext uri="{FF2B5EF4-FFF2-40B4-BE49-F238E27FC236}">
                <a16:creationId xmlns:a16="http://schemas.microsoft.com/office/drawing/2014/main" id="{95FCFD7F-5378-437C-8533-7B6B978F7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7150"/>
            <a:ext cx="275748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rPr>
              <a:t>Cells in Series combination:</a:t>
            </a:r>
            <a:endParaRPr lang="en-US" altLang="en-US" sz="1500" kern="1200">
              <a:solidFill>
                <a:srgbClr val="FF0066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085" name="Text Box 101">
            <a:extLst>
              <a:ext uri="{FF2B5EF4-FFF2-40B4-BE49-F238E27FC236}">
                <a16:creationId xmlns:a16="http://schemas.microsoft.com/office/drawing/2014/main" id="{182AC37E-A210-4229-BE23-86648F5D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42901"/>
            <a:ext cx="61722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6600FF"/>
                </a:solidFill>
                <a:latin typeface="Arial" panose="020B0604020202020204" pitchFamily="34" charset="0"/>
                <a:ea typeface="+mn-ea"/>
                <a:cs typeface="+mn-cs"/>
              </a:rPr>
              <a:t>Cells are connected in series when they are joined end to end so that the same quantity of electricity must flow through each cell.</a:t>
            </a:r>
          </a:p>
        </p:txBody>
      </p:sp>
      <p:grpSp>
        <p:nvGrpSpPr>
          <p:cNvPr id="42275" name="Group 291">
            <a:extLst>
              <a:ext uri="{FF2B5EF4-FFF2-40B4-BE49-F238E27FC236}">
                <a16:creationId xmlns:a16="http://schemas.microsoft.com/office/drawing/2014/main" id="{E42F48F7-77D8-4CB2-A2F4-6A5A436D0231}"/>
              </a:ext>
            </a:extLst>
          </p:cNvPr>
          <p:cNvGrpSpPr>
            <a:grpSpLocks/>
          </p:cNvGrpSpPr>
          <p:nvPr/>
        </p:nvGrpSpPr>
        <p:grpSpPr bwMode="auto">
          <a:xfrm>
            <a:off x="5543550" y="1732360"/>
            <a:ext cx="971550" cy="342900"/>
            <a:chOff x="3696" y="1455"/>
            <a:chExt cx="816" cy="288"/>
          </a:xfrm>
        </p:grpSpPr>
        <p:grpSp>
          <p:nvGrpSpPr>
            <p:cNvPr id="42088" name="Group 104">
              <a:extLst>
                <a:ext uri="{FF2B5EF4-FFF2-40B4-BE49-F238E27FC236}">
                  <a16:creationId xmlns:a16="http://schemas.microsoft.com/office/drawing/2014/main" id="{996D401E-7F86-436A-BE0B-7938F5D5D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647"/>
              <a:ext cx="816" cy="96"/>
              <a:chOff x="2400" y="2304"/>
              <a:chExt cx="816" cy="96"/>
            </a:xfrm>
          </p:grpSpPr>
          <p:grpSp>
            <p:nvGrpSpPr>
              <p:cNvPr id="42089" name="Group 105">
                <a:extLst>
                  <a:ext uri="{FF2B5EF4-FFF2-40B4-BE49-F238E27FC236}">
                    <a16:creationId xmlns:a16="http://schemas.microsoft.com/office/drawing/2014/main" id="{2ACC454F-7653-4951-B0BD-20CC1D46C3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2304"/>
                <a:ext cx="816" cy="96"/>
                <a:chOff x="1008" y="2976"/>
                <a:chExt cx="1344" cy="96"/>
              </a:xfrm>
            </p:grpSpPr>
            <p:sp>
              <p:nvSpPr>
                <p:cNvPr id="42090" name="Line 106">
                  <a:extLst>
                    <a:ext uri="{FF2B5EF4-FFF2-40B4-BE49-F238E27FC236}">
                      <a16:creationId xmlns:a16="http://schemas.microsoft.com/office/drawing/2014/main" id="{11AA26B4-178C-433A-9713-FFF4F7AF23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94" y="3008"/>
                  <a:ext cx="39" cy="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91" name="Line 107">
                  <a:extLst>
                    <a:ext uri="{FF2B5EF4-FFF2-40B4-BE49-F238E27FC236}">
                      <a16:creationId xmlns:a16="http://schemas.microsoft.com/office/drawing/2014/main" id="{076B052E-D797-4970-88A8-74D076DF64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7" y="3008"/>
                  <a:ext cx="39" cy="6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092" name="Line 108">
                  <a:extLst>
                    <a:ext uri="{FF2B5EF4-FFF2-40B4-BE49-F238E27FC236}">
                      <a16:creationId xmlns:a16="http://schemas.microsoft.com/office/drawing/2014/main" id="{6A129B7E-3F9B-47A9-8D28-A668D8BFE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5" y="2976"/>
                  <a:ext cx="39" cy="9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093" name="Group 109">
                  <a:extLst>
                    <a:ext uri="{FF2B5EF4-FFF2-40B4-BE49-F238E27FC236}">
                      <a16:creationId xmlns:a16="http://schemas.microsoft.com/office/drawing/2014/main" id="{DF5DF0D1-8A4C-4267-A1B6-AF8D2EADE4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2976"/>
                  <a:ext cx="1344" cy="96"/>
                  <a:chOff x="1008" y="2976"/>
                  <a:chExt cx="1344" cy="96"/>
                </a:xfrm>
              </p:grpSpPr>
              <p:sp>
                <p:nvSpPr>
                  <p:cNvPr id="42094" name="Line 110">
                    <a:extLst>
                      <a:ext uri="{FF2B5EF4-FFF2-40B4-BE49-F238E27FC236}">
                        <a16:creationId xmlns:a16="http://schemas.microsoft.com/office/drawing/2014/main" id="{77F157F9-A549-4998-9C57-9AECA92BEC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66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095" name="Group 111">
                    <a:extLst>
                      <a:ext uri="{FF2B5EF4-FFF2-40B4-BE49-F238E27FC236}">
                        <a16:creationId xmlns:a16="http://schemas.microsoft.com/office/drawing/2014/main" id="{8D950234-4C7C-4E56-B927-E1182B8BC96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05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42096" name="Line 112">
                      <a:extLst>
                        <a:ext uri="{FF2B5EF4-FFF2-40B4-BE49-F238E27FC236}">
                          <a16:creationId xmlns:a16="http://schemas.microsoft.com/office/drawing/2014/main" id="{6D883CF6-00F2-45AE-8390-0668B44754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097" name="Line 113">
                      <a:extLst>
                        <a:ext uri="{FF2B5EF4-FFF2-40B4-BE49-F238E27FC236}">
                          <a16:creationId xmlns:a16="http://schemas.microsoft.com/office/drawing/2014/main" id="{96BF7EFB-28BC-4260-A9E3-3A7D630F136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098" name="Group 114">
                    <a:extLst>
                      <a:ext uri="{FF2B5EF4-FFF2-40B4-BE49-F238E27FC236}">
                        <a16:creationId xmlns:a16="http://schemas.microsoft.com/office/drawing/2014/main" id="{5525AC04-820F-445E-858D-36414E661E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4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42099" name="Line 115">
                      <a:extLst>
                        <a:ext uri="{FF2B5EF4-FFF2-40B4-BE49-F238E27FC236}">
                          <a16:creationId xmlns:a16="http://schemas.microsoft.com/office/drawing/2014/main" id="{C9F185DD-8E62-4768-9B8E-D716033B82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00" name="Line 116">
                      <a:extLst>
                        <a:ext uri="{FF2B5EF4-FFF2-40B4-BE49-F238E27FC236}">
                          <a16:creationId xmlns:a16="http://schemas.microsoft.com/office/drawing/2014/main" id="{F4CBA229-95B2-4A29-AA69-BFBD82F72E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101" name="Group 117">
                    <a:extLst>
                      <a:ext uri="{FF2B5EF4-FFF2-40B4-BE49-F238E27FC236}">
                        <a16:creationId xmlns:a16="http://schemas.microsoft.com/office/drawing/2014/main" id="{E8A7C4CB-8DD3-4B5A-BA71-11E5C25452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62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42102" name="Line 118">
                      <a:extLst>
                        <a:ext uri="{FF2B5EF4-FFF2-40B4-BE49-F238E27FC236}">
                          <a16:creationId xmlns:a16="http://schemas.microsoft.com/office/drawing/2014/main" id="{5B521427-95A9-43F2-A0A7-9C03F418F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03" name="Line 119">
                      <a:extLst>
                        <a:ext uri="{FF2B5EF4-FFF2-40B4-BE49-F238E27FC236}">
                          <a16:creationId xmlns:a16="http://schemas.microsoft.com/office/drawing/2014/main" id="{7AE8CB2D-4408-4003-924C-3C71869BCE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104" name="Group 120">
                    <a:extLst>
                      <a:ext uri="{FF2B5EF4-FFF2-40B4-BE49-F238E27FC236}">
                        <a16:creationId xmlns:a16="http://schemas.microsoft.com/office/drawing/2014/main" id="{3190559B-5E67-4AA0-BD67-E7BE472E1D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41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42105" name="Line 121">
                      <a:extLst>
                        <a:ext uri="{FF2B5EF4-FFF2-40B4-BE49-F238E27FC236}">
                          <a16:creationId xmlns:a16="http://schemas.microsoft.com/office/drawing/2014/main" id="{03459358-25B8-476C-A163-5B8D65A4CE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06" name="Line 122">
                      <a:extLst>
                        <a:ext uri="{FF2B5EF4-FFF2-40B4-BE49-F238E27FC236}">
                          <a16:creationId xmlns:a16="http://schemas.microsoft.com/office/drawing/2014/main" id="{52292A39-BC57-44F1-B1E8-5A00E8E009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107" name="Group 123">
                    <a:extLst>
                      <a:ext uri="{FF2B5EF4-FFF2-40B4-BE49-F238E27FC236}">
                        <a16:creationId xmlns:a16="http://schemas.microsoft.com/office/drawing/2014/main" id="{0E83559F-C838-4C4A-B370-F5BAD456475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19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42108" name="Line 124">
                      <a:extLst>
                        <a:ext uri="{FF2B5EF4-FFF2-40B4-BE49-F238E27FC236}">
                          <a16:creationId xmlns:a16="http://schemas.microsoft.com/office/drawing/2014/main" id="{D0648023-9967-4806-A4BF-4EF8697E5F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09" name="Line 125">
                      <a:extLst>
                        <a:ext uri="{FF2B5EF4-FFF2-40B4-BE49-F238E27FC236}">
                          <a16:creationId xmlns:a16="http://schemas.microsoft.com/office/drawing/2014/main" id="{F0545CA8-5D23-45DF-B2AC-DC3134499E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110" name="Group 126">
                    <a:extLst>
                      <a:ext uri="{FF2B5EF4-FFF2-40B4-BE49-F238E27FC236}">
                        <a16:creationId xmlns:a16="http://schemas.microsoft.com/office/drawing/2014/main" id="{6D856C38-0B2C-481B-ACDE-495633EE93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98" y="2976"/>
                    <a:ext cx="78" cy="96"/>
                    <a:chOff x="1872" y="1008"/>
                    <a:chExt cx="96" cy="144"/>
                  </a:xfrm>
                </p:grpSpPr>
                <p:sp>
                  <p:nvSpPr>
                    <p:cNvPr id="42111" name="Line 127">
                      <a:extLst>
                        <a:ext uri="{FF2B5EF4-FFF2-40B4-BE49-F238E27FC236}">
                          <a16:creationId xmlns:a16="http://schemas.microsoft.com/office/drawing/2014/main" id="{E2020D67-D154-4334-B447-AE68CEBF1C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12" name="Line 128">
                      <a:extLst>
                        <a:ext uri="{FF2B5EF4-FFF2-40B4-BE49-F238E27FC236}">
                          <a16:creationId xmlns:a16="http://schemas.microsoft.com/office/drawing/2014/main" id="{C1D86E24-5B04-4208-8BBA-13BE940BC8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113" name="Group 129">
                    <a:extLst>
                      <a:ext uri="{FF2B5EF4-FFF2-40B4-BE49-F238E27FC236}">
                        <a16:creationId xmlns:a16="http://schemas.microsoft.com/office/drawing/2014/main" id="{D2EA74EE-6296-416F-AED1-665E6F2D01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6" y="2976"/>
                    <a:ext cx="79" cy="96"/>
                    <a:chOff x="1872" y="1008"/>
                    <a:chExt cx="96" cy="144"/>
                  </a:xfrm>
                </p:grpSpPr>
                <p:sp>
                  <p:nvSpPr>
                    <p:cNvPr id="42114" name="Line 130">
                      <a:extLst>
                        <a:ext uri="{FF2B5EF4-FFF2-40B4-BE49-F238E27FC236}">
                          <a16:creationId xmlns:a16="http://schemas.microsoft.com/office/drawing/2014/main" id="{EF66357F-9D2E-428B-BB62-97EA334361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15" name="Line 131">
                      <a:extLst>
                        <a:ext uri="{FF2B5EF4-FFF2-40B4-BE49-F238E27FC236}">
                          <a16:creationId xmlns:a16="http://schemas.microsoft.com/office/drawing/2014/main" id="{4711AB70-40A2-48CE-8400-A6831B97151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0" y="1008"/>
                      <a:ext cx="48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2116" name="Line 132">
                    <a:extLst>
                      <a:ext uri="{FF2B5EF4-FFF2-40B4-BE49-F238E27FC236}">
                        <a16:creationId xmlns:a16="http://schemas.microsoft.com/office/drawing/2014/main" id="{27531E8D-FDE0-4DC9-8536-94F225C1DA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16" y="3024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17" name="Line 133">
                    <a:extLst>
                      <a:ext uri="{FF2B5EF4-FFF2-40B4-BE49-F238E27FC236}">
                        <a16:creationId xmlns:a16="http://schemas.microsoft.com/office/drawing/2014/main" id="{78BA6093-1796-46D7-9899-281D1CD629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024"/>
                    <a:ext cx="3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42118" name="Oval 134">
                <a:extLst>
                  <a:ext uri="{FF2B5EF4-FFF2-40B4-BE49-F238E27FC236}">
                    <a16:creationId xmlns:a16="http://schemas.microsoft.com/office/drawing/2014/main" id="{E9D25B81-EDEC-4EC8-BD92-AB633FE78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119" name="Oval 135">
                <a:extLst>
                  <a:ext uri="{FF2B5EF4-FFF2-40B4-BE49-F238E27FC236}">
                    <a16:creationId xmlns:a16="http://schemas.microsoft.com/office/drawing/2014/main" id="{48C50C41-B8A6-4661-9AB3-17E597473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04"/>
                <a:ext cx="48" cy="48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124" name="Text Box 140">
              <a:extLst>
                <a:ext uri="{FF2B5EF4-FFF2-40B4-BE49-F238E27FC236}">
                  <a16:creationId xmlns:a16="http://schemas.microsoft.com/office/drawing/2014/main" id="{A56E6757-F4E5-4F4C-9385-CDFAA733B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455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</p:grpSp>
      <p:grpSp>
        <p:nvGrpSpPr>
          <p:cNvPr id="42277" name="Group 293">
            <a:extLst>
              <a:ext uri="{FF2B5EF4-FFF2-40B4-BE49-F238E27FC236}">
                <a16:creationId xmlns:a16="http://schemas.microsoft.com/office/drawing/2014/main" id="{B2D6239C-291F-4AEB-BA6D-D9D0C878EED8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1446612"/>
            <a:ext cx="285750" cy="300038"/>
            <a:chOff x="5376" y="1215"/>
            <a:chExt cx="240" cy="252"/>
          </a:xfrm>
        </p:grpSpPr>
        <p:sp>
          <p:nvSpPr>
            <p:cNvPr id="42125" name="Rectangle 141">
              <a:extLst>
                <a:ext uri="{FF2B5EF4-FFF2-40B4-BE49-F238E27FC236}">
                  <a16:creationId xmlns:a16="http://schemas.microsoft.com/office/drawing/2014/main" id="{5A3CB266-24E0-4C3D-989F-9302C6E89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1215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42127" name="AutoShape 143">
              <a:extLst>
                <a:ext uri="{FF2B5EF4-FFF2-40B4-BE49-F238E27FC236}">
                  <a16:creationId xmlns:a16="http://schemas.microsoft.com/office/drawing/2014/main" id="{1412637C-8BF3-42E9-BD37-ECD60D1313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72" y="1311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276" name="Group 292">
            <a:extLst>
              <a:ext uri="{FF2B5EF4-FFF2-40B4-BE49-F238E27FC236}">
                <a16:creationId xmlns:a16="http://schemas.microsoft.com/office/drawing/2014/main" id="{68389080-E8E9-4292-B749-73D5C64EE8C1}"/>
              </a:ext>
            </a:extLst>
          </p:cNvPr>
          <p:cNvGrpSpPr>
            <a:grpSpLocks/>
          </p:cNvGrpSpPr>
          <p:nvPr/>
        </p:nvGrpSpPr>
        <p:grpSpPr bwMode="auto">
          <a:xfrm>
            <a:off x="4000502" y="1503763"/>
            <a:ext cx="232172" cy="300038"/>
            <a:chOff x="2400" y="1263"/>
            <a:chExt cx="195" cy="252"/>
          </a:xfrm>
        </p:grpSpPr>
        <p:sp>
          <p:nvSpPr>
            <p:cNvPr id="42126" name="Rectangle 142">
              <a:extLst>
                <a:ext uri="{FF2B5EF4-FFF2-40B4-BE49-F238E27FC236}">
                  <a16:creationId xmlns:a16="http://schemas.microsoft.com/office/drawing/2014/main" id="{2F1480C3-6231-4F8E-9C7E-AECE08AC4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63"/>
              <a:ext cx="1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</a:p>
          </p:txBody>
        </p:sp>
        <p:sp>
          <p:nvSpPr>
            <p:cNvPr id="42128" name="AutoShape 144">
              <a:extLst>
                <a:ext uri="{FF2B5EF4-FFF2-40B4-BE49-F238E27FC236}">
                  <a16:creationId xmlns:a16="http://schemas.microsoft.com/office/drawing/2014/main" id="{9F40F160-0445-4DDA-92F2-74E3E03B22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2448" y="1359"/>
              <a:ext cx="240" cy="48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rgbClr val="99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278" name="Group 294">
            <a:extLst>
              <a:ext uri="{FF2B5EF4-FFF2-40B4-BE49-F238E27FC236}">
                <a16:creationId xmlns:a16="http://schemas.microsoft.com/office/drawing/2014/main" id="{8BA753BF-FBF8-4B44-85AC-F4368B7A662E}"/>
              </a:ext>
            </a:extLst>
          </p:cNvPr>
          <p:cNvGrpSpPr>
            <a:grpSpLocks/>
          </p:cNvGrpSpPr>
          <p:nvPr/>
        </p:nvGrpSpPr>
        <p:grpSpPr bwMode="auto">
          <a:xfrm>
            <a:off x="5543550" y="2189557"/>
            <a:ext cx="914400" cy="300037"/>
            <a:chOff x="3696" y="1839"/>
            <a:chExt cx="768" cy="252"/>
          </a:xfrm>
        </p:grpSpPr>
        <p:sp>
          <p:nvSpPr>
            <p:cNvPr id="42129" name="Line 145">
              <a:extLst>
                <a:ext uri="{FF2B5EF4-FFF2-40B4-BE49-F238E27FC236}">
                  <a16:creationId xmlns:a16="http://schemas.microsoft.com/office/drawing/2014/main" id="{FF6FE3F4-D42A-46F9-AFF8-780DB606F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839"/>
              <a:ext cx="768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ot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130" name="Text Box 146">
              <a:extLst>
                <a:ext uri="{FF2B5EF4-FFF2-40B4-BE49-F238E27FC236}">
                  <a16:creationId xmlns:a16="http://schemas.microsoft.com/office/drawing/2014/main" id="{B09BF277-BA7D-4D30-9837-60796A444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839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lang="en-US" altLang="en-US" sz="1350" kern="1200">
                <a:solidFill>
                  <a:srgbClr val="66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131" name="Group 147">
            <a:extLst>
              <a:ext uri="{FF2B5EF4-FFF2-40B4-BE49-F238E27FC236}">
                <a16:creationId xmlns:a16="http://schemas.microsoft.com/office/drawing/2014/main" id="{EDB56581-AE36-4F0F-92C8-6422CBF87F25}"/>
              </a:ext>
            </a:extLst>
          </p:cNvPr>
          <p:cNvGrpSpPr>
            <a:grpSpLocks/>
          </p:cNvGrpSpPr>
          <p:nvPr/>
        </p:nvGrpSpPr>
        <p:grpSpPr bwMode="auto">
          <a:xfrm>
            <a:off x="4743450" y="1000126"/>
            <a:ext cx="628650" cy="642938"/>
            <a:chOff x="3216" y="2841"/>
            <a:chExt cx="528" cy="540"/>
          </a:xfrm>
        </p:grpSpPr>
        <p:grpSp>
          <p:nvGrpSpPr>
            <p:cNvPr id="42132" name="Group 148">
              <a:extLst>
                <a:ext uri="{FF2B5EF4-FFF2-40B4-BE49-F238E27FC236}">
                  <a16:creationId xmlns:a16="http://schemas.microsoft.com/office/drawing/2014/main" id="{99062629-D8AE-4350-96B4-8C733B695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985"/>
              <a:ext cx="432" cy="240"/>
              <a:chOff x="4032" y="3072"/>
              <a:chExt cx="432" cy="240"/>
            </a:xfrm>
          </p:grpSpPr>
          <p:grpSp>
            <p:nvGrpSpPr>
              <p:cNvPr id="42133" name="Group 149">
                <a:extLst>
                  <a:ext uri="{FF2B5EF4-FFF2-40B4-BE49-F238E27FC236}">
                    <a16:creationId xmlns:a16="http://schemas.microsoft.com/office/drawing/2014/main" id="{8DBA2098-F6A8-4500-B19D-DC2157E129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072"/>
                <a:ext cx="48" cy="240"/>
                <a:chOff x="1392" y="816"/>
                <a:chExt cx="48" cy="240"/>
              </a:xfrm>
            </p:grpSpPr>
            <p:sp>
              <p:nvSpPr>
                <p:cNvPr id="42134" name="Line 150">
                  <a:extLst>
                    <a:ext uri="{FF2B5EF4-FFF2-40B4-BE49-F238E27FC236}">
                      <a16:creationId xmlns:a16="http://schemas.microsoft.com/office/drawing/2014/main" id="{B5446C46-F9EE-4671-A56B-CE8BFB857B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81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35" name="Line 151">
                  <a:extLst>
                    <a:ext uri="{FF2B5EF4-FFF2-40B4-BE49-F238E27FC236}">
                      <a16:creationId xmlns:a16="http://schemas.microsoft.com/office/drawing/2014/main" id="{77956C10-BE0A-4858-B57C-97F452EFB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86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136" name="Group 152">
                <a:extLst>
                  <a:ext uri="{FF2B5EF4-FFF2-40B4-BE49-F238E27FC236}">
                    <a16:creationId xmlns:a16="http://schemas.microsoft.com/office/drawing/2014/main" id="{DF0E305E-AFF9-4552-A987-21599BD1F9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3168"/>
                <a:ext cx="384" cy="96"/>
                <a:chOff x="2400" y="2304"/>
                <a:chExt cx="816" cy="96"/>
              </a:xfrm>
            </p:grpSpPr>
            <p:grpSp>
              <p:nvGrpSpPr>
                <p:cNvPr id="42137" name="Group 153">
                  <a:extLst>
                    <a:ext uri="{FF2B5EF4-FFF2-40B4-BE49-F238E27FC236}">
                      <a16:creationId xmlns:a16="http://schemas.microsoft.com/office/drawing/2014/main" id="{AC520DD3-45D7-4FA0-A138-DD82F33412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2304"/>
                  <a:ext cx="816" cy="96"/>
                  <a:chOff x="1008" y="2976"/>
                  <a:chExt cx="1344" cy="96"/>
                </a:xfrm>
              </p:grpSpPr>
              <p:sp>
                <p:nvSpPr>
                  <p:cNvPr id="42138" name="Line 154">
                    <a:extLst>
                      <a:ext uri="{FF2B5EF4-FFF2-40B4-BE49-F238E27FC236}">
                        <a16:creationId xmlns:a16="http://schemas.microsoft.com/office/drawing/2014/main" id="{CFDF36C4-49F6-4B45-B263-D46E2923E8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4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39" name="Line 155">
                    <a:extLst>
                      <a:ext uri="{FF2B5EF4-FFF2-40B4-BE49-F238E27FC236}">
                        <a16:creationId xmlns:a16="http://schemas.microsoft.com/office/drawing/2014/main" id="{7DBE250B-947E-4D29-9693-F380667FD2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7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40" name="Line 156">
                    <a:extLst>
                      <a:ext uri="{FF2B5EF4-FFF2-40B4-BE49-F238E27FC236}">
                        <a16:creationId xmlns:a16="http://schemas.microsoft.com/office/drawing/2014/main" id="{E98EF7D8-2F8D-4A28-B0FB-DE91B26C45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5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141" name="Group 157">
                    <a:extLst>
                      <a:ext uri="{FF2B5EF4-FFF2-40B4-BE49-F238E27FC236}">
                        <a16:creationId xmlns:a16="http://schemas.microsoft.com/office/drawing/2014/main" id="{90694414-14FE-4983-BC14-F6DDA25E7F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976"/>
                    <a:ext cx="1344" cy="96"/>
                    <a:chOff x="1008" y="2976"/>
                    <a:chExt cx="1344" cy="96"/>
                  </a:xfrm>
                </p:grpSpPr>
                <p:sp>
                  <p:nvSpPr>
                    <p:cNvPr id="42142" name="Line 158">
                      <a:extLst>
                        <a:ext uri="{FF2B5EF4-FFF2-40B4-BE49-F238E27FC236}">
                          <a16:creationId xmlns:a16="http://schemas.microsoft.com/office/drawing/2014/main" id="{A3F73441-0CC6-4545-8260-2CE965B1DA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66" y="2976"/>
                      <a:ext cx="39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143" name="Group 159">
                      <a:extLst>
                        <a:ext uri="{FF2B5EF4-FFF2-40B4-BE49-F238E27FC236}">
                          <a16:creationId xmlns:a16="http://schemas.microsoft.com/office/drawing/2014/main" id="{F3793B43-9013-4C67-A628-387D2108CA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5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144" name="Line 160">
                        <a:extLst>
                          <a:ext uri="{FF2B5EF4-FFF2-40B4-BE49-F238E27FC236}">
                            <a16:creationId xmlns:a16="http://schemas.microsoft.com/office/drawing/2014/main" id="{1A533B63-CF42-405C-A834-971319CFBB5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45" name="Line 161">
                        <a:extLst>
                          <a:ext uri="{FF2B5EF4-FFF2-40B4-BE49-F238E27FC236}">
                            <a16:creationId xmlns:a16="http://schemas.microsoft.com/office/drawing/2014/main" id="{6DF15A79-3D27-4732-AECE-6E9EEAC039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46" name="Group 162">
                      <a:extLst>
                        <a:ext uri="{FF2B5EF4-FFF2-40B4-BE49-F238E27FC236}">
                          <a16:creationId xmlns:a16="http://schemas.microsoft.com/office/drawing/2014/main" id="{59E8BC54-CDF7-4DF8-BCA9-2392A29A7C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4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147" name="Line 163">
                        <a:extLst>
                          <a:ext uri="{FF2B5EF4-FFF2-40B4-BE49-F238E27FC236}">
                            <a16:creationId xmlns:a16="http://schemas.microsoft.com/office/drawing/2014/main" id="{CC029ED5-F351-4B13-B0D8-98026389B7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48" name="Line 164">
                        <a:extLst>
                          <a:ext uri="{FF2B5EF4-FFF2-40B4-BE49-F238E27FC236}">
                            <a16:creationId xmlns:a16="http://schemas.microsoft.com/office/drawing/2014/main" id="{4748A7DD-B974-4BA3-9AE7-F53C1D4FCE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49" name="Group 165">
                      <a:extLst>
                        <a:ext uri="{FF2B5EF4-FFF2-40B4-BE49-F238E27FC236}">
                          <a16:creationId xmlns:a16="http://schemas.microsoft.com/office/drawing/2014/main" id="{25669990-4B70-44A0-B805-C0F5F69C0F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150" name="Line 166">
                        <a:extLst>
                          <a:ext uri="{FF2B5EF4-FFF2-40B4-BE49-F238E27FC236}">
                            <a16:creationId xmlns:a16="http://schemas.microsoft.com/office/drawing/2014/main" id="{0C3493B2-9922-42F4-A51A-0BA35766C1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51" name="Line 167">
                        <a:extLst>
                          <a:ext uri="{FF2B5EF4-FFF2-40B4-BE49-F238E27FC236}">
                            <a16:creationId xmlns:a16="http://schemas.microsoft.com/office/drawing/2014/main" id="{0F2D884C-8909-4632-94AE-097A59F29F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52" name="Group 168">
                      <a:extLst>
                        <a:ext uri="{FF2B5EF4-FFF2-40B4-BE49-F238E27FC236}">
                          <a16:creationId xmlns:a16="http://schemas.microsoft.com/office/drawing/2014/main" id="{43202560-18DA-4922-BCB1-09916C8C83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1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153" name="Line 169">
                        <a:extLst>
                          <a:ext uri="{FF2B5EF4-FFF2-40B4-BE49-F238E27FC236}">
                            <a16:creationId xmlns:a16="http://schemas.microsoft.com/office/drawing/2014/main" id="{AE059A1F-548D-460B-90C3-9D7F82F0BAE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54" name="Line 170">
                        <a:extLst>
                          <a:ext uri="{FF2B5EF4-FFF2-40B4-BE49-F238E27FC236}">
                            <a16:creationId xmlns:a16="http://schemas.microsoft.com/office/drawing/2014/main" id="{342C7672-6F5D-4618-A916-03F29D99D0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55" name="Group 171">
                      <a:extLst>
                        <a:ext uri="{FF2B5EF4-FFF2-40B4-BE49-F238E27FC236}">
                          <a16:creationId xmlns:a16="http://schemas.microsoft.com/office/drawing/2014/main" id="{018AD243-254D-4E81-9496-A8E07C7EFA2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9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156" name="Line 172">
                        <a:extLst>
                          <a:ext uri="{FF2B5EF4-FFF2-40B4-BE49-F238E27FC236}">
                            <a16:creationId xmlns:a16="http://schemas.microsoft.com/office/drawing/2014/main" id="{BD0AB300-505F-4303-8507-94E82FC845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57" name="Line 173">
                        <a:extLst>
                          <a:ext uri="{FF2B5EF4-FFF2-40B4-BE49-F238E27FC236}">
                            <a16:creationId xmlns:a16="http://schemas.microsoft.com/office/drawing/2014/main" id="{FDEDC75A-DF7F-48D7-B61E-094EC3C7CD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58" name="Group 174">
                      <a:extLst>
                        <a:ext uri="{FF2B5EF4-FFF2-40B4-BE49-F238E27FC236}">
                          <a16:creationId xmlns:a16="http://schemas.microsoft.com/office/drawing/2014/main" id="{C9C18818-9491-4286-8847-A59B27242A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8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159" name="Line 175">
                        <a:extLst>
                          <a:ext uri="{FF2B5EF4-FFF2-40B4-BE49-F238E27FC236}">
                            <a16:creationId xmlns:a16="http://schemas.microsoft.com/office/drawing/2014/main" id="{A5AD4D11-DAD7-44D6-91F9-23B2A44C7C8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60" name="Line 176">
                        <a:extLst>
                          <a:ext uri="{FF2B5EF4-FFF2-40B4-BE49-F238E27FC236}">
                            <a16:creationId xmlns:a16="http://schemas.microsoft.com/office/drawing/2014/main" id="{FB94A770-BAEC-4ED1-BA45-F03F8495B4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61" name="Group 177">
                      <a:extLst>
                        <a:ext uri="{FF2B5EF4-FFF2-40B4-BE49-F238E27FC236}">
                          <a16:creationId xmlns:a16="http://schemas.microsoft.com/office/drawing/2014/main" id="{2031225A-40E2-410A-A9D5-70B974F202E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6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162" name="Line 178">
                        <a:extLst>
                          <a:ext uri="{FF2B5EF4-FFF2-40B4-BE49-F238E27FC236}">
                            <a16:creationId xmlns:a16="http://schemas.microsoft.com/office/drawing/2014/main" id="{B5DCB41C-A498-4DE7-9704-FD05354BF1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63" name="Line 179">
                        <a:extLst>
                          <a:ext uri="{FF2B5EF4-FFF2-40B4-BE49-F238E27FC236}">
                            <a16:creationId xmlns:a16="http://schemas.microsoft.com/office/drawing/2014/main" id="{47017D89-3328-49C3-A130-9BD0606C8E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2164" name="Line 180">
                      <a:extLst>
                        <a:ext uri="{FF2B5EF4-FFF2-40B4-BE49-F238E27FC236}">
                          <a16:creationId xmlns:a16="http://schemas.microsoft.com/office/drawing/2014/main" id="{7A396AD6-0185-4B07-9B95-9F09DA17FE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65" name="Line 181">
                      <a:extLst>
                        <a:ext uri="{FF2B5EF4-FFF2-40B4-BE49-F238E27FC236}">
                          <a16:creationId xmlns:a16="http://schemas.microsoft.com/office/drawing/2014/main" id="{BF26C0E0-5C43-462D-A140-7081CAFB02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2166" name="Oval 182">
                  <a:extLst>
                    <a:ext uri="{FF2B5EF4-FFF2-40B4-BE49-F238E27FC236}">
                      <a16:creationId xmlns:a16="http://schemas.microsoft.com/office/drawing/2014/main" id="{F81717A5-0198-4838-9398-50BB16ABE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67" name="Oval 183">
                  <a:extLst>
                    <a:ext uri="{FF2B5EF4-FFF2-40B4-BE49-F238E27FC236}">
                      <a16:creationId xmlns:a16="http://schemas.microsoft.com/office/drawing/2014/main" id="{D663F739-3D01-4756-9BAB-22EBE8F6C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2168" name="Rectangle 184">
              <a:extLst>
                <a:ext uri="{FF2B5EF4-FFF2-40B4-BE49-F238E27FC236}">
                  <a16:creationId xmlns:a16="http://schemas.microsoft.com/office/drawing/2014/main" id="{204A8AD1-E4EF-4F68-BE68-357DA1E77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841"/>
              <a:ext cx="528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169" name="Text Box 185">
              <a:extLst>
                <a:ext uri="{FF2B5EF4-FFF2-40B4-BE49-F238E27FC236}">
                  <a16:creationId xmlns:a16="http://schemas.microsoft.com/office/drawing/2014/main" id="{02C072F5-B4CB-4B71-BEFE-6D3B5D14A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04" y="2889"/>
              <a:ext cx="1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2170" name="Text Box 186">
              <a:extLst>
                <a:ext uri="{FF2B5EF4-FFF2-40B4-BE49-F238E27FC236}">
                  <a16:creationId xmlns:a16="http://schemas.microsoft.com/office/drawing/2014/main" id="{7CEFB67A-C199-4289-9171-05E825F8F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841"/>
              <a:ext cx="1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2171" name="Text Box 187">
              <a:extLst>
                <a:ext uri="{FF2B5EF4-FFF2-40B4-BE49-F238E27FC236}">
                  <a16:creationId xmlns:a16="http://schemas.microsoft.com/office/drawing/2014/main" id="{3CA3D476-2EC9-4820-959F-634DCD167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29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172" name="Group 188">
            <a:extLst>
              <a:ext uri="{FF2B5EF4-FFF2-40B4-BE49-F238E27FC236}">
                <a16:creationId xmlns:a16="http://schemas.microsoft.com/office/drawing/2014/main" id="{EFFF1BE8-F4C5-456D-ACE2-B4077ECBC8F3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000126"/>
            <a:ext cx="628650" cy="642938"/>
            <a:chOff x="3216" y="2841"/>
            <a:chExt cx="528" cy="540"/>
          </a:xfrm>
        </p:grpSpPr>
        <p:grpSp>
          <p:nvGrpSpPr>
            <p:cNvPr id="42173" name="Group 189">
              <a:extLst>
                <a:ext uri="{FF2B5EF4-FFF2-40B4-BE49-F238E27FC236}">
                  <a16:creationId xmlns:a16="http://schemas.microsoft.com/office/drawing/2014/main" id="{8815514F-D1F1-403E-B810-3B1040AFB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985"/>
              <a:ext cx="432" cy="240"/>
              <a:chOff x="4032" y="3072"/>
              <a:chExt cx="432" cy="240"/>
            </a:xfrm>
          </p:grpSpPr>
          <p:grpSp>
            <p:nvGrpSpPr>
              <p:cNvPr id="42174" name="Group 190">
                <a:extLst>
                  <a:ext uri="{FF2B5EF4-FFF2-40B4-BE49-F238E27FC236}">
                    <a16:creationId xmlns:a16="http://schemas.microsoft.com/office/drawing/2014/main" id="{5BC80921-BB46-4B2D-A54E-3CEA5DEFAF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072"/>
                <a:ext cx="48" cy="240"/>
                <a:chOff x="1392" y="816"/>
                <a:chExt cx="48" cy="240"/>
              </a:xfrm>
            </p:grpSpPr>
            <p:sp>
              <p:nvSpPr>
                <p:cNvPr id="42175" name="Line 191">
                  <a:extLst>
                    <a:ext uri="{FF2B5EF4-FFF2-40B4-BE49-F238E27FC236}">
                      <a16:creationId xmlns:a16="http://schemas.microsoft.com/office/drawing/2014/main" id="{4443D2CE-D32B-4E74-9A3A-A77977293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81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176" name="Line 192">
                  <a:extLst>
                    <a:ext uri="{FF2B5EF4-FFF2-40B4-BE49-F238E27FC236}">
                      <a16:creationId xmlns:a16="http://schemas.microsoft.com/office/drawing/2014/main" id="{C1534B04-DFAE-4FA9-848B-504EAD9981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86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177" name="Group 193">
                <a:extLst>
                  <a:ext uri="{FF2B5EF4-FFF2-40B4-BE49-F238E27FC236}">
                    <a16:creationId xmlns:a16="http://schemas.microsoft.com/office/drawing/2014/main" id="{B6000A47-CC19-48D6-91CD-9D15E81638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3168"/>
                <a:ext cx="384" cy="96"/>
                <a:chOff x="2400" y="2304"/>
                <a:chExt cx="816" cy="96"/>
              </a:xfrm>
            </p:grpSpPr>
            <p:grpSp>
              <p:nvGrpSpPr>
                <p:cNvPr id="42178" name="Group 194">
                  <a:extLst>
                    <a:ext uri="{FF2B5EF4-FFF2-40B4-BE49-F238E27FC236}">
                      <a16:creationId xmlns:a16="http://schemas.microsoft.com/office/drawing/2014/main" id="{579D9229-01BD-4211-B794-F7BDBD6E4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2304"/>
                  <a:ext cx="816" cy="96"/>
                  <a:chOff x="1008" y="2976"/>
                  <a:chExt cx="1344" cy="96"/>
                </a:xfrm>
              </p:grpSpPr>
              <p:sp>
                <p:nvSpPr>
                  <p:cNvPr id="42179" name="Line 195">
                    <a:extLst>
                      <a:ext uri="{FF2B5EF4-FFF2-40B4-BE49-F238E27FC236}">
                        <a16:creationId xmlns:a16="http://schemas.microsoft.com/office/drawing/2014/main" id="{7411B2DA-499D-4648-A3EB-E73FD4DEB8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4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80" name="Line 196">
                    <a:extLst>
                      <a:ext uri="{FF2B5EF4-FFF2-40B4-BE49-F238E27FC236}">
                        <a16:creationId xmlns:a16="http://schemas.microsoft.com/office/drawing/2014/main" id="{AED390AE-8D6A-4739-AD62-97058181C6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7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81" name="Line 197">
                    <a:extLst>
                      <a:ext uri="{FF2B5EF4-FFF2-40B4-BE49-F238E27FC236}">
                        <a16:creationId xmlns:a16="http://schemas.microsoft.com/office/drawing/2014/main" id="{8642FA98-76B6-4BAC-BACB-CCBFF34A83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5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182" name="Group 198">
                    <a:extLst>
                      <a:ext uri="{FF2B5EF4-FFF2-40B4-BE49-F238E27FC236}">
                        <a16:creationId xmlns:a16="http://schemas.microsoft.com/office/drawing/2014/main" id="{91BE49C8-B226-489B-8318-12339C6186E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976"/>
                    <a:ext cx="1344" cy="96"/>
                    <a:chOff x="1008" y="2976"/>
                    <a:chExt cx="1344" cy="96"/>
                  </a:xfrm>
                </p:grpSpPr>
                <p:sp>
                  <p:nvSpPr>
                    <p:cNvPr id="42183" name="Line 199">
                      <a:extLst>
                        <a:ext uri="{FF2B5EF4-FFF2-40B4-BE49-F238E27FC236}">
                          <a16:creationId xmlns:a16="http://schemas.microsoft.com/office/drawing/2014/main" id="{6D6F0667-C9BC-4A87-BCAC-FD0C9D5ECA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66" y="2976"/>
                      <a:ext cx="39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184" name="Group 200">
                      <a:extLst>
                        <a:ext uri="{FF2B5EF4-FFF2-40B4-BE49-F238E27FC236}">
                          <a16:creationId xmlns:a16="http://schemas.microsoft.com/office/drawing/2014/main" id="{97FEC2FD-BBF9-4EC4-968F-18AD39A9CC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5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185" name="Line 201">
                        <a:extLst>
                          <a:ext uri="{FF2B5EF4-FFF2-40B4-BE49-F238E27FC236}">
                            <a16:creationId xmlns:a16="http://schemas.microsoft.com/office/drawing/2014/main" id="{FC178F7C-77BA-4F7C-AC99-40A7B0187D3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86" name="Line 202">
                        <a:extLst>
                          <a:ext uri="{FF2B5EF4-FFF2-40B4-BE49-F238E27FC236}">
                            <a16:creationId xmlns:a16="http://schemas.microsoft.com/office/drawing/2014/main" id="{128928F1-3628-47C3-988D-6929CBDD15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87" name="Group 203">
                      <a:extLst>
                        <a:ext uri="{FF2B5EF4-FFF2-40B4-BE49-F238E27FC236}">
                          <a16:creationId xmlns:a16="http://schemas.microsoft.com/office/drawing/2014/main" id="{F432B20A-F90A-4396-8367-E6A90CAF78A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4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188" name="Line 204">
                        <a:extLst>
                          <a:ext uri="{FF2B5EF4-FFF2-40B4-BE49-F238E27FC236}">
                            <a16:creationId xmlns:a16="http://schemas.microsoft.com/office/drawing/2014/main" id="{DA3054E7-DD38-42C6-8E02-51577EF962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89" name="Line 205">
                        <a:extLst>
                          <a:ext uri="{FF2B5EF4-FFF2-40B4-BE49-F238E27FC236}">
                            <a16:creationId xmlns:a16="http://schemas.microsoft.com/office/drawing/2014/main" id="{8F261CB1-A2E7-457A-B34B-FD431E7421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90" name="Group 206">
                      <a:extLst>
                        <a:ext uri="{FF2B5EF4-FFF2-40B4-BE49-F238E27FC236}">
                          <a16:creationId xmlns:a16="http://schemas.microsoft.com/office/drawing/2014/main" id="{985699CE-4A53-49C2-A299-AAC0FB80DD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191" name="Line 207">
                        <a:extLst>
                          <a:ext uri="{FF2B5EF4-FFF2-40B4-BE49-F238E27FC236}">
                            <a16:creationId xmlns:a16="http://schemas.microsoft.com/office/drawing/2014/main" id="{2A4022F6-4B64-473B-9D82-2B547850646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92" name="Line 208">
                        <a:extLst>
                          <a:ext uri="{FF2B5EF4-FFF2-40B4-BE49-F238E27FC236}">
                            <a16:creationId xmlns:a16="http://schemas.microsoft.com/office/drawing/2014/main" id="{D0DC24C3-0DD7-419C-B4F9-65C534DC07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93" name="Group 209">
                      <a:extLst>
                        <a:ext uri="{FF2B5EF4-FFF2-40B4-BE49-F238E27FC236}">
                          <a16:creationId xmlns:a16="http://schemas.microsoft.com/office/drawing/2014/main" id="{F1D54E34-3505-4A96-A5CE-F912D9A06A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1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194" name="Line 210">
                        <a:extLst>
                          <a:ext uri="{FF2B5EF4-FFF2-40B4-BE49-F238E27FC236}">
                            <a16:creationId xmlns:a16="http://schemas.microsoft.com/office/drawing/2014/main" id="{F4139E07-5E8A-4A74-B890-E8B3C04142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95" name="Line 211">
                        <a:extLst>
                          <a:ext uri="{FF2B5EF4-FFF2-40B4-BE49-F238E27FC236}">
                            <a16:creationId xmlns:a16="http://schemas.microsoft.com/office/drawing/2014/main" id="{C0FAE5AB-8302-4C43-82D2-785E42CA1C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96" name="Group 212">
                      <a:extLst>
                        <a:ext uri="{FF2B5EF4-FFF2-40B4-BE49-F238E27FC236}">
                          <a16:creationId xmlns:a16="http://schemas.microsoft.com/office/drawing/2014/main" id="{AA0BA5D3-9746-4ACE-965D-873B59B088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9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197" name="Line 213">
                        <a:extLst>
                          <a:ext uri="{FF2B5EF4-FFF2-40B4-BE49-F238E27FC236}">
                            <a16:creationId xmlns:a16="http://schemas.microsoft.com/office/drawing/2014/main" id="{333AA11E-86A1-498E-9D9C-C6B4D945E6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198" name="Line 214">
                        <a:extLst>
                          <a:ext uri="{FF2B5EF4-FFF2-40B4-BE49-F238E27FC236}">
                            <a16:creationId xmlns:a16="http://schemas.microsoft.com/office/drawing/2014/main" id="{6EE8E044-1A5A-40A0-914E-CC06B8AC1A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199" name="Group 215">
                      <a:extLst>
                        <a:ext uri="{FF2B5EF4-FFF2-40B4-BE49-F238E27FC236}">
                          <a16:creationId xmlns:a16="http://schemas.microsoft.com/office/drawing/2014/main" id="{14C52CAD-1263-4972-9B3B-F8AEBC0848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8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200" name="Line 216">
                        <a:extLst>
                          <a:ext uri="{FF2B5EF4-FFF2-40B4-BE49-F238E27FC236}">
                            <a16:creationId xmlns:a16="http://schemas.microsoft.com/office/drawing/2014/main" id="{6203CD32-D09B-4894-B8E2-31C44B72FD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01" name="Line 217">
                        <a:extLst>
                          <a:ext uri="{FF2B5EF4-FFF2-40B4-BE49-F238E27FC236}">
                            <a16:creationId xmlns:a16="http://schemas.microsoft.com/office/drawing/2014/main" id="{7E66D00C-7F82-437F-B4A3-9F702B4AAC6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202" name="Group 218">
                      <a:extLst>
                        <a:ext uri="{FF2B5EF4-FFF2-40B4-BE49-F238E27FC236}">
                          <a16:creationId xmlns:a16="http://schemas.microsoft.com/office/drawing/2014/main" id="{34CC3399-646C-47B6-AD4A-9D91D1DA63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6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203" name="Line 219">
                        <a:extLst>
                          <a:ext uri="{FF2B5EF4-FFF2-40B4-BE49-F238E27FC236}">
                            <a16:creationId xmlns:a16="http://schemas.microsoft.com/office/drawing/2014/main" id="{4E470BDC-4180-4291-831F-A6D2205583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04" name="Line 220">
                        <a:extLst>
                          <a:ext uri="{FF2B5EF4-FFF2-40B4-BE49-F238E27FC236}">
                            <a16:creationId xmlns:a16="http://schemas.microsoft.com/office/drawing/2014/main" id="{B97ED344-1211-4E76-A0B0-544C2566C3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2205" name="Line 221">
                      <a:extLst>
                        <a:ext uri="{FF2B5EF4-FFF2-40B4-BE49-F238E27FC236}">
                          <a16:creationId xmlns:a16="http://schemas.microsoft.com/office/drawing/2014/main" id="{30363642-9899-4C18-9E84-3CB53DD0BC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206" name="Line 222">
                      <a:extLst>
                        <a:ext uri="{FF2B5EF4-FFF2-40B4-BE49-F238E27FC236}">
                          <a16:creationId xmlns:a16="http://schemas.microsoft.com/office/drawing/2014/main" id="{4FE14DD0-4018-4032-B049-A8BF9AA185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2207" name="Oval 223">
                  <a:extLst>
                    <a:ext uri="{FF2B5EF4-FFF2-40B4-BE49-F238E27FC236}">
                      <a16:creationId xmlns:a16="http://schemas.microsoft.com/office/drawing/2014/main" id="{A22F9547-7A01-4D2B-876C-C64EA5E356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08" name="Oval 224">
                  <a:extLst>
                    <a:ext uri="{FF2B5EF4-FFF2-40B4-BE49-F238E27FC236}">
                      <a16:creationId xmlns:a16="http://schemas.microsoft.com/office/drawing/2014/main" id="{288221DF-C631-493C-A601-D27940F8E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2209" name="Rectangle 225">
              <a:extLst>
                <a:ext uri="{FF2B5EF4-FFF2-40B4-BE49-F238E27FC236}">
                  <a16:creationId xmlns:a16="http://schemas.microsoft.com/office/drawing/2014/main" id="{BBA05FA7-B54E-447C-BCC8-B4A507346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841"/>
              <a:ext cx="528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10" name="Text Box 226">
              <a:extLst>
                <a:ext uri="{FF2B5EF4-FFF2-40B4-BE49-F238E27FC236}">
                  <a16:creationId xmlns:a16="http://schemas.microsoft.com/office/drawing/2014/main" id="{C5413809-F2BA-4A7A-86F6-8F8FCAC82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04" y="2889"/>
              <a:ext cx="1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2211" name="Text Box 227">
              <a:extLst>
                <a:ext uri="{FF2B5EF4-FFF2-40B4-BE49-F238E27FC236}">
                  <a16:creationId xmlns:a16="http://schemas.microsoft.com/office/drawing/2014/main" id="{D821842E-497B-41D9-A1EA-6B07FBAF2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841"/>
              <a:ext cx="1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2212" name="Text Box 228">
              <a:extLst>
                <a:ext uri="{FF2B5EF4-FFF2-40B4-BE49-F238E27FC236}">
                  <a16:creationId xmlns:a16="http://schemas.microsoft.com/office/drawing/2014/main" id="{592809BD-0FB0-4137-9102-F675A8972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29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213" name="Group 229">
            <a:extLst>
              <a:ext uri="{FF2B5EF4-FFF2-40B4-BE49-F238E27FC236}">
                <a16:creationId xmlns:a16="http://schemas.microsoft.com/office/drawing/2014/main" id="{67E07508-3DF0-487A-B9FF-3C86307E18A6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000126"/>
            <a:ext cx="628650" cy="642938"/>
            <a:chOff x="3216" y="2841"/>
            <a:chExt cx="528" cy="540"/>
          </a:xfrm>
        </p:grpSpPr>
        <p:grpSp>
          <p:nvGrpSpPr>
            <p:cNvPr id="42214" name="Group 230">
              <a:extLst>
                <a:ext uri="{FF2B5EF4-FFF2-40B4-BE49-F238E27FC236}">
                  <a16:creationId xmlns:a16="http://schemas.microsoft.com/office/drawing/2014/main" id="{DB841C9E-A937-41D2-93D7-8B57F5378E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2985"/>
              <a:ext cx="432" cy="240"/>
              <a:chOff x="4032" y="3072"/>
              <a:chExt cx="432" cy="240"/>
            </a:xfrm>
          </p:grpSpPr>
          <p:grpSp>
            <p:nvGrpSpPr>
              <p:cNvPr id="42215" name="Group 231">
                <a:extLst>
                  <a:ext uri="{FF2B5EF4-FFF2-40B4-BE49-F238E27FC236}">
                    <a16:creationId xmlns:a16="http://schemas.microsoft.com/office/drawing/2014/main" id="{2AA3772F-C43A-4A10-8088-AF91BF53A8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072"/>
                <a:ext cx="48" cy="240"/>
                <a:chOff x="1392" y="816"/>
                <a:chExt cx="48" cy="240"/>
              </a:xfrm>
            </p:grpSpPr>
            <p:sp>
              <p:nvSpPr>
                <p:cNvPr id="42216" name="Line 232">
                  <a:extLst>
                    <a:ext uri="{FF2B5EF4-FFF2-40B4-BE49-F238E27FC236}">
                      <a16:creationId xmlns:a16="http://schemas.microsoft.com/office/drawing/2014/main" id="{C37D2050-3989-4628-92B2-FB49368C67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" y="816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17" name="Line 233">
                  <a:extLst>
                    <a:ext uri="{FF2B5EF4-FFF2-40B4-BE49-F238E27FC236}">
                      <a16:creationId xmlns:a16="http://schemas.microsoft.com/office/drawing/2014/main" id="{C150E607-1558-441D-92D3-60350C908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0" y="86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218" name="Group 234">
                <a:extLst>
                  <a:ext uri="{FF2B5EF4-FFF2-40B4-BE49-F238E27FC236}">
                    <a16:creationId xmlns:a16="http://schemas.microsoft.com/office/drawing/2014/main" id="{BD87A6B0-4BEA-4D62-B6D3-F810DFA5FD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3168"/>
                <a:ext cx="384" cy="96"/>
                <a:chOff x="2400" y="2304"/>
                <a:chExt cx="816" cy="96"/>
              </a:xfrm>
            </p:grpSpPr>
            <p:grpSp>
              <p:nvGrpSpPr>
                <p:cNvPr id="42219" name="Group 235">
                  <a:extLst>
                    <a:ext uri="{FF2B5EF4-FFF2-40B4-BE49-F238E27FC236}">
                      <a16:creationId xmlns:a16="http://schemas.microsoft.com/office/drawing/2014/main" id="{6E811496-924E-4BB0-B727-C4ADB629B7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2304"/>
                  <a:ext cx="816" cy="96"/>
                  <a:chOff x="1008" y="2976"/>
                  <a:chExt cx="1344" cy="96"/>
                </a:xfrm>
              </p:grpSpPr>
              <p:sp>
                <p:nvSpPr>
                  <p:cNvPr id="42220" name="Line 236">
                    <a:extLst>
                      <a:ext uri="{FF2B5EF4-FFF2-40B4-BE49-F238E27FC236}">
                        <a16:creationId xmlns:a16="http://schemas.microsoft.com/office/drawing/2014/main" id="{85DB604F-5E59-4076-B6B5-96279A6732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4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221" name="Line 237">
                    <a:extLst>
                      <a:ext uri="{FF2B5EF4-FFF2-40B4-BE49-F238E27FC236}">
                        <a16:creationId xmlns:a16="http://schemas.microsoft.com/office/drawing/2014/main" id="{31A8694D-B0C0-4939-924E-F473A0E217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7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222" name="Line 238">
                    <a:extLst>
                      <a:ext uri="{FF2B5EF4-FFF2-40B4-BE49-F238E27FC236}">
                        <a16:creationId xmlns:a16="http://schemas.microsoft.com/office/drawing/2014/main" id="{5BA3D2C5-5019-49B4-BABD-5F5DBF3867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5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223" name="Group 239">
                    <a:extLst>
                      <a:ext uri="{FF2B5EF4-FFF2-40B4-BE49-F238E27FC236}">
                        <a16:creationId xmlns:a16="http://schemas.microsoft.com/office/drawing/2014/main" id="{EB11232D-5E07-4221-8BBE-5ADBB241EC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976"/>
                    <a:ext cx="1344" cy="96"/>
                    <a:chOff x="1008" y="2976"/>
                    <a:chExt cx="1344" cy="96"/>
                  </a:xfrm>
                </p:grpSpPr>
                <p:sp>
                  <p:nvSpPr>
                    <p:cNvPr id="42224" name="Line 240">
                      <a:extLst>
                        <a:ext uri="{FF2B5EF4-FFF2-40B4-BE49-F238E27FC236}">
                          <a16:creationId xmlns:a16="http://schemas.microsoft.com/office/drawing/2014/main" id="{8F8D6A6F-40B9-492F-A4E5-A04C535314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66" y="2976"/>
                      <a:ext cx="39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225" name="Group 241">
                      <a:extLst>
                        <a:ext uri="{FF2B5EF4-FFF2-40B4-BE49-F238E27FC236}">
                          <a16:creationId xmlns:a16="http://schemas.microsoft.com/office/drawing/2014/main" id="{32542EDD-DF87-4F7D-AAE7-034B931B365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5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226" name="Line 242">
                        <a:extLst>
                          <a:ext uri="{FF2B5EF4-FFF2-40B4-BE49-F238E27FC236}">
                            <a16:creationId xmlns:a16="http://schemas.microsoft.com/office/drawing/2014/main" id="{C5E74AF9-3CAF-425D-9F72-09C41D6885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27" name="Line 243">
                        <a:extLst>
                          <a:ext uri="{FF2B5EF4-FFF2-40B4-BE49-F238E27FC236}">
                            <a16:creationId xmlns:a16="http://schemas.microsoft.com/office/drawing/2014/main" id="{BDCC070B-B29E-4747-BEF2-780F40DEC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228" name="Group 244">
                      <a:extLst>
                        <a:ext uri="{FF2B5EF4-FFF2-40B4-BE49-F238E27FC236}">
                          <a16:creationId xmlns:a16="http://schemas.microsoft.com/office/drawing/2014/main" id="{AD7590AA-55DA-440E-A754-AB4FA55C3CE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4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229" name="Line 245">
                        <a:extLst>
                          <a:ext uri="{FF2B5EF4-FFF2-40B4-BE49-F238E27FC236}">
                            <a16:creationId xmlns:a16="http://schemas.microsoft.com/office/drawing/2014/main" id="{B5683D98-0369-4285-8444-F868EA78C6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30" name="Line 246">
                        <a:extLst>
                          <a:ext uri="{FF2B5EF4-FFF2-40B4-BE49-F238E27FC236}">
                            <a16:creationId xmlns:a16="http://schemas.microsoft.com/office/drawing/2014/main" id="{8F3586D7-CECC-46E3-8CE1-9A38FD66582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231" name="Group 247">
                      <a:extLst>
                        <a:ext uri="{FF2B5EF4-FFF2-40B4-BE49-F238E27FC236}">
                          <a16:creationId xmlns:a16="http://schemas.microsoft.com/office/drawing/2014/main" id="{D565FE33-3B1B-4A71-9FCF-A87DF1CD62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232" name="Line 248">
                        <a:extLst>
                          <a:ext uri="{FF2B5EF4-FFF2-40B4-BE49-F238E27FC236}">
                            <a16:creationId xmlns:a16="http://schemas.microsoft.com/office/drawing/2014/main" id="{F826AF7C-A183-4952-A458-C2B490093D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33" name="Line 249">
                        <a:extLst>
                          <a:ext uri="{FF2B5EF4-FFF2-40B4-BE49-F238E27FC236}">
                            <a16:creationId xmlns:a16="http://schemas.microsoft.com/office/drawing/2014/main" id="{2FBBB04F-7E21-4C1A-8B2E-BE8DCDD394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234" name="Group 250">
                      <a:extLst>
                        <a:ext uri="{FF2B5EF4-FFF2-40B4-BE49-F238E27FC236}">
                          <a16:creationId xmlns:a16="http://schemas.microsoft.com/office/drawing/2014/main" id="{C411BF8A-08C2-4B54-9FE4-E184D62667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1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235" name="Line 251">
                        <a:extLst>
                          <a:ext uri="{FF2B5EF4-FFF2-40B4-BE49-F238E27FC236}">
                            <a16:creationId xmlns:a16="http://schemas.microsoft.com/office/drawing/2014/main" id="{111745A9-D154-4148-8939-8E2593B279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36" name="Line 252">
                        <a:extLst>
                          <a:ext uri="{FF2B5EF4-FFF2-40B4-BE49-F238E27FC236}">
                            <a16:creationId xmlns:a16="http://schemas.microsoft.com/office/drawing/2014/main" id="{65B1CBDF-0C77-4482-8D09-0AAB61D561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237" name="Group 253">
                      <a:extLst>
                        <a:ext uri="{FF2B5EF4-FFF2-40B4-BE49-F238E27FC236}">
                          <a16:creationId xmlns:a16="http://schemas.microsoft.com/office/drawing/2014/main" id="{CDE4776A-6B8B-4720-8C62-CFE210A081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9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238" name="Line 254">
                        <a:extLst>
                          <a:ext uri="{FF2B5EF4-FFF2-40B4-BE49-F238E27FC236}">
                            <a16:creationId xmlns:a16="http://schemas.microsoft.com/office/drawing/2014/main" id="{B77D6564-38A8-45BD-AAE6-777D44DD8E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39" name="Line 255">
                        <a:extLst>
                          <a:ext uri="{FF2B5EF4-FFF2-40B4-BE49-F238E27FC236}">
                            <a16:creationId xmlns:a16="http://schemas.microsoft.com/office/drawing/2014/main" id="{68CA6477-200C-4D3E-B08A-8CF49F7D2E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240" name="Group 256">
                      <a:extLst>
                        <a:ext uri="{FF2B5EF4-FFF2-40B4-BE49-F238E27FC236}">
                          <a16:creationId xmlns:a16="http://schemas.microsoft.com/office/drawing/2014/main" id="{DBAC3BE0-4366-4C16-9EE9-C6951CB10A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8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2241" name="Line 257">
                        <a:extLst>
                          <a:ext uri="{FF2B5EF4-FFF2-40B4-BE49-F238E27FC236}">
                            <a16:creationId xmlns:a16="http://schemas.microsoft.com/office/drawing/2014/main" id="{4B7CCFC8-339F-4356-9381-A03752D17F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42" name="Line 258">
                        <a:extLst>
                          <a:ext uri="{FF2B5EF4-FFF2-40B4-BE49-F238E27FC236}">
                            <a16:creationId xmlns:a16="http://schemas.microsoft.com/office/drawing/2014/main" id="{2586ED11-360B-4988-AF06-D824FBFA3B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243" name="Group 259">
                      <a:extLst>
                        <a:ext uri="{FF2B5EF4-FFF2-40B4-BE49-F238E27FC236}">
                          <a16:creationId xmlns:a16="http://schemas.microsoft.com/office/drawing/2014/main" id="{DFEE6FAB-0EC7-4DC9-954C-8BBECFC720C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6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2244" name="Line 260">
                        <a:extLst>
                          <a:ext uri="{FF2B5EF4-FFF2-40B4-BE49-F238E27FC236}">
                            <a16:creationId xmlns:a16="http://schemas.microsoft.com/office/drawing/2014/main" id="{5DD74F8A-8218-4E59-A2D2-97D640B249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2245" name="Line 261">
                        <a:extLst>
                          <a:ext uri="{FF2B5EF4-FFF2-40B4-BE49-F238E27FC236}">
                            <a16:creationId xmlns:a16="http://schemas.microsoft.com/office/drawing/2014/main" id="{1E740ED3-CF3E-4D9D-9EEE-395E20C4AE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2246" name="Line 262">
                      <a:extLst>
                        <a:ext uri="{FF2B5EF4-FFF2-40B4-BE49-F238E27FC236}">
                          <a16:creationId xmlns:a16="http://schemas.microsoft.com/office/drawing/2014/main" id="{72D7C08B-E92A-48B4-909F-71E33D686D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247" name="Line 263">
                      <a:extLst>
                        <a:ext uri="{FF2B5EF4-FFF2-40B4-BE49-F238E27FC236}">
                          <a16:creationId xmlns:a16="http://schemas.microsoft.com/office/drawing/2014/main" id="{17145A0D-5E83-4004-83E5-B020976158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2248" name="Oval 264">
                  <a:extLst>
                    <a:ext uri="{FF2B5EF4-FFF2-40B4-BE49-F238E27FC236}">
                      <a16:creationId xmlns:a16="http://schemas.microsoft.com/office/drawing/2014/main" id="{56E10D6F-370F-40A2-BF48-A5849A47E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2249" name="Oval 265">
                  <a:extLst>
                    <a:ext uri="{FF2B5EF4-FFF2-40B4-BE49-F238E27FC236}">
                      <a16:creationId xmlns:a16="http://schemas.microsoft.com/office/drawing/2014/main" id="{B3BA86CA-BAF6-4D0D-8B14-11CBC7436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2250" name="Rectangle 266">
              <a:extLst>
                <a:ext uri="{FF2B5EF4-FFF2-40B4-BE49-F238E27FC236}">
                  <a16:creationId xmlns:a16="http://schemas.microsoft.com/office/drawing/2014/main" id="{A5E71B33-224F-4CEA-B977-95D9CDD69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841"/>
              <a:ext cx="528" cy="48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51" name="Text Box 267">
              <a:extLst>
                <a:ext uri="{FF2B5EF4-FFF2-40B4-BE49-F238E27FC236}">
                  <a16:creationId xmlns:a16="http://schemas.microsoft.com/office/drawing/2014/main" id="{41636B1D-57EA-4E4B-BF2D-7DEF629B1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504" y="2889"/>
              <a:ext cx="1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42252" name="Text Box 268">
              <a:extLst>
                <a:ext uri="{FF2B5EF4-FFF2-40B4-BE49-F238E27FC236}">
                  <a16:creationId xmlns:a16="http://schemas.microsoft.com/office/drawing/2014/main" id="{01BECAB9-21C4-488D-969D-0CDF1411E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841"/>
              <a:ext cx="19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2253" name="Text Box 269">
              <a:extLst>
                <a:ext uri="{FF2B5EF4-FFF2-40B4-BE49-F238E27FC236}">
                  <a16:creationId xmlns:a16="http://schemas.microsoft.com/office/drawing/2014/main" id="{25B52766-1F73-4194-BF9E-3949370FC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29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35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280" name="Group 296">
            <a:extLst>
              <a:ext uri="{FF2B5EF4-FFF2-40B4-BE49-F238E27FC236}">
                <a16:creationId xmlns:a16="http://schemas.microsoft.com/office/drawing/2014/main" id="{D0345291-6977-4370-9166-D5879A9D1ECA}"/>
              </a:ext>
            </a:extLst>
          </p:cNvPr>
          <p:cNvGrpSpPr>
            <a:grpSpLocks/>
          </p:cNvGrpSpPr>
          <p:nvPr/>
        </p:nvGrpSpPr>
        <p:grpSpPr bwMode="auto">
          <a:xfrm>
            <a:off x="4400550" y="1314450"/>
            <a:ext cx="3314700" cy="703660"/>
            <a:chOff x="2736" y="1104"/>
            <a:chExt cx="2784" cy="591"/>
          </a:xfrm>
        </p:grpSpPr>
        <p:sp>
          <p:nvSpPr>
            <p:cNvPr id="42086" name="Line 102">
              <a:extLst>
                <a:ext uri="{FF2B5EF4-FFF2-40B4-BE49-F238E27FC236}">
                  <a16:creationId xmlns:a16="http://schemas.microsoft.com/office/drawing/2014/main" id="{AD7C0196-04CE-491A-AB24-15DFAD0A4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1119"/>
              <a:ext cx="38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087" name="Line 103">
              <a:extLst>
                <a:ext uri="{FF2B5EF4-FFF2-40B4-BE49-F238E27FC236}">
                  <a16:creationId xmlns:a16="http://schemas.microsoft.com/office/drawing/2014/main" id="{AD16E2B1-2DB8-4A84-8A52-87D29E8A8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119"/>
              <a:ext cx="33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120" name="Line 136">
              <a:extLst>
                <a:ext uri="{FF2B5EF4-FFF2-40B4-BE49-F238E27FC236}">
                  <a16:creationId xmlns:a16="http://schemas.microsoft.com/office/drawing/2014/main" id="{9795BECA-CD6F-4750-831D-5FFB14B35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104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121" name="Line 137">
              <a:extLst>
                <a:ext uri="{FF2B5EF4-FFF2-40B4-BE49-F238E27FC236}">
                  <a16:creationId xmlns:a16="http://schemas.microsoft.com/office/drawing/2014/main" id="{3F6E970F-CFB2-462D-9C9F-3ABB9C857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680"/>
              <a:ext cx="960" cy="1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122" name="Line 138">
              <a:extLst>
                <a:ext uri="{FF2B5EF4-FFF2-40B4-BE49-F238E27FC236}">
                  <a16:creationId xmlns:a16="http://schemas.microsoft.com/office/drawing/2014/main" id="{DC6B6BEF-642D-4F4F-9A6C-396066E80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695"/>
              <a:ext cx="1056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123" name="Line 139">
              <a:extLst>
                <a:ext uri="{FF2B5EF4-FFF2-40B4-BE49-F238E27FC236}">
                  <a16:creationId xmlns:a16="http://schemas.microsoft.com/office/drawing/2014/main" id="{0C0C8A39-E968-4F43-BD4D-3E286B6B7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1119"/>
              <a:ext cx="0" cy="5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54" name="Line 270">
              <a:extLst>
                <a:ext uri="{FF2B5EF4-FFF2-40B4-BE49-F238E27FC236}">
                  <a16:creationId xmlns:a16="http://schemas.microsoft.com/office/drawing/2014/main" id="{8942C89B-26B9-4724-AF14-E4754E3154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119"/>
              <a:ext cx="38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55" name="Line 271">
              <a:extLst>
                <a:ext uri="{FF2B5EF4-FFF2-40B4-BE49-F238E27FC236}">
                  <a16:creationId xmlns:a16="http://schemas.microsoft.com/office/drawing/2014/main" id="{0EF565D3-CE7C-4BCA-93D8-CFB1E8FF0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36" y="1119"/>
              <a:ext cx="38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256" name="Text Box 272">
            <a:extLst>
              <a:ext uri="{FF2B5EF4-FFF2-40B4-BE49-F238E27FC236}">
                <a16:creationId xmlns:a16="http://schemas.microsoft.com/office/drawing/2014/main" id="{8FC1B9FD-6547-4F2B-A3DB-37364EDA5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857250"/>
            <a:ext cx="268605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kern="1200">
                <a:solidFill>
                  <a:srgbClr val="FF0000"/>
                </a:solidFill>
                <a:ea typeface="+mn-ea"/>
                <a:cs typeface="+mn-cs"/>
              </a:rPr>
              <a:t>NOTE: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200" b="1" kern="1200">
                <a:solidFill>
                  <a:srgbClr val="CC00CC"/>
                </a:solidFill>
                <a:ea typeface="+mn-ea"/>
                <a:cs typeface="+mn-cs"/>
              </a:rPr>
              <a:t>The emf of the battery is the sum of the individual emfs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200" b="1" kern="1200">
                <a:solidFill>
                  <a:srgbClr val="FF0000"/>
                </a:solidFill>
                <a:ea typeface="+mn-ea"/>
                <a:cs typeface="+mn-cs"/>
              </a:rPr>
              <a:t>The current in each cell is the same and is identical with the current in the entire arrangement.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200" b="1" kern="1200">
                <a:solidFill>
                  <a:srgbClr val="0000FF"/>
                </a:solidFill>
                <a:ea typeface="+mn-ea"/>
                <a:cs typeface="+mn-cs"/>
              </a:rPr>
              <a:t>The total internal resistance of the battery is the sum of the individual internal resistances.</a:t>
            </a:r>
          </a:p>
        </p:txBody>
      </p:sp>
      <p:sp>
        <p:nvSpPr>
          <p:cNvPr id="42257" name="Text Box 273">
            <a:extLst>
              <a:ext uri="{FF2B5EF4-FFF2-40B4-BE49-F238E27FC236}">
                <a16:creationId xmlns:a16="http://schemas.microsoft.com/office/drawing/2014/main" id="{A10380AD-FC58-42B2-9617-3D480F10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3086100"/>
            <a:ext cx="63436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CC0000"/>
                </a:solidFill>
                <a:latin typeface="Arial" panose="020B0604020202020204" pitchFamily="34" charset="0"/>
                <a:ea typeface="+mn-ea"/>
                <a:cs typeface="+mn-cs"/>
              </a:rPr>
              <a:t>Total emf of the battery                             = nE     </a:t>
            </a:r>
            <a:r>
              <a:rPr lang="en-US" altLang="en-US" sz="1350" b="1" kern="1200">
                <a:solidFill>
                  <a:srgbClr val="FF00FF"/>
                </a:solidFill>
                <a:latin typeface="Arial" panose="020B0604020202020204" pitchFamily="34" charset="0"/>
                <a:ea typeface="+mn-ea"/>
                <a:cs typeface="+mn-cs"/>
              </a:rPr>
              <a:t>(for n no. of identical cells)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CC0000"/>
                </a:solidFill>
                <a:latin typeface="Arial" panose="020B0604020202020204" pitchFamily="34" charset="0"/>
                <a:ea typeface="+mn-ea"/>
                <a:cs typeface="+mn-cs"/>
              </a:rPr>
              <a:t>Total Internal resistance of the battery   = nr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CC0000"/>
                </a:solidFill>
                <a:latin typeface="Arial" panose="020B0604020202020204" pitchFamily="34" charset="0"/>
                <a:ea typeface="+mn-ea"/>
                <a:cs typeface="+mn-cs"/>
              </a:rPr>
              <a:t>Total resistance of the circuit                  = nr + R</a:t>
            </a:r>
            <a:r>
              <a:rPr lang="en-US" altLang="en-US" sz="1350" kern="1200">
                <a:latin typeface="Arial" panose="020B0604020202020204" pitchFamily="34" charset="0"/>
                <a:ea typeface="+mn-ea"/>
                <a:cs typeface="+mn-cs"/>
              </a:rPr>
              <a:t>                            </a:t>
            </a:r>
          </a:p>
        </p:txBody>
      </p:sp>
      <p:grpSp>
        <p:nvGrpSpPr>
          <p:cNvPr id="42270" name="Group 286">
            <a:extLst>
              <a:ext uri="{FF2B5EF4-FFF2-40B4-BE49-F238E27FC236}">
                <a16:creationId xmlns:a16="http://schemas.microsoft.com/office/drawing/2014/main" id="{031FEF6B-9788-45D5-8546-1AA8E990B744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4286251"/>
            <a:ext cx="1969294" cy="632222"/>
            <a:chOff x="672" y="3504"/>
            <a:chExt cx="1654" cy="531"/>
          </a:xfrm>
        </p:grpSpPr>
        <p:sp>
          <p:nvSpPr>
            <p:cNvPr id="42269" name="Rectangle 285">
              <a:extLst>
                <a:ext uri="{FF2B5EF4-FFF2-40B4-BE49-F238E27FC236}">
                  <a16:creationId xmlns:a16="http://schemas.microsoft.com/office/drawing/2014/main" id="{A6582CB0-55FD-4D4A-BECA-32B973226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504"/>
              <a:ext cx="1440" cy="4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64" name="Text Box 280">
              <a:extLst>
                <a:ext uri="{FF2B5EF4-FFF2-40B4-BE49-F238E27FC236}">
                  <a16:creationId xmlns:a16="http://schemas.microsoft.com/office/drawing/2014/main" id="{42082C10-F20B-4351-B23B-717564EE0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09"/>
              <a:ext cx="9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8000"/>
                  </a:solidFill>
                  <a:latin typeface="Arial" panose="020B0604020202020204" pitchFamily="34" charset="0"/>
                  <a:ea typeface="+mn-ea"/>
                  <a:cs typeface="+mn-cs"/>
                </a:rPr>
                <a:t>Current  I =</a:t>
              </a: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42268" name="Group 284">
              <a:extLst>
                <a:ext uri="{FF2B5EF4-FFF2-40B4-BE49-F238E27FC236}">
                  <a16:creationId xmlns:a16="http://schemas.microsoft.com/office/drawing/2014/main" id="{ECA6260D-B2AD-44DF-90E4-C8AA56329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3504"/>
              <a:ext cx="790" cy="531"/>
              <a:chOff x="864" y="3504"/>
              <a:chExt cx="790" cy="531"/>
            </a:xfrm>
          </p:grpSpPr>
          <p:sp>
            <p:nvSpPr>
              <p:cNvPr id="42263" name="Line 279">
                <a:extLst>
                  <a:ext uri="{FF2B5EF4-FFF2-40B4-BE49-F238E27FC236}">
                    <a16:creationId xmlns:a16="http://schemas.microsoft.com/office/drawing/2014/main" id="{C61A001E-4BAF-4F5F-AFA3-FFF9A64FD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735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265" name="Text Box 281">
                <a:extLst>
                  <a:ext uri="{FF2B5EF4-FFF2-40B4-BE49-F238E27FC236}">
                    <a16:creationId xmlns:a16="http://schemas.microsoft.com/office/drawing/2014/main" id="{8F14F241-FA34-4D17-8293-66F2038C7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3504"/>
                <a:ext cx="69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 dirty="0" err="1">
                    <a:solidFill>
                      <a:srgbClr val="0080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nE</a:t>
                </a:r>
                <a:endParaRPr lang="en-US" altLang="en-US" sz="1350" b="1" kern="1200" dirty="0">
                  <a:solidFill>
                    <a:srgbClr val="008000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266" name="Rectangle 282">
                <a:extLst>
                  <a:ext uri="{FF2B5EF4-FFF2-40B4-BE49-F238E27FC236}">
                    <a16:creationId xmlns:a16="http://schemas.microsoft.com/office/drawing/2014/main" id="{8A5EF214-31B9-4591-AE20-893C27231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783"/>
                <a:ext cx="7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 dirty="0">
                    <a:solidFill>
                      <a:srgbClr val="0080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nr + R</a:t>
                </a:r>
              </a:p>
            </p:txBody>
          </p:sp>
        </p:grpSp>
      </p:grpSp>
      <p:grpSp>
        <p:nvGrpSpPr>
          <p:cNvPr id="42279" name="Group 295">
            <a:extLst>
              <a:ext uri="{FF2B5EF4-FFF2-40B4-BE49-F238E27FC236}">
                <a16:creationId xmlns:a16="http://schemas.microsoft.com/office/drawing/2014/main" id="{C4E5A7C0-14DE-4420-80A5-8DCFE823E4B7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4057648"/>
            <a:ext cx="4400550" cy="310753"/>
            <a:chOff x="1824" y="3408"/>
            <a:chExt cx="3696" cy="261"/>
          </a:xfrm>
        </p:grpSpPr>
        <p:sp>
          <p:nvSpPr>
            <p:cNvPr id="42273" name="Rectangle 289">
              <a:extLst>
                <a:ext uri="{FF2B5EF4-FFF2-40B4-BE49-F238E27FC236}">
                  <a16:creationId xmlns:a16="http://schemas.microsoft.com/office/drawing/2014/main" id="{38041212-A025-4934-BFAE-50289936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408"/>
              <a:ext cx="3648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271" name="Text Box 287">
              <a:extLst>
                <a:ext uri="{FF2B5EF4-FFF2-40B4-BE49-F238E27FC236}">
                  <a16:creationId xmlns:a16="http://schemas.microsoft.com/office/drawing/2014/main" id="{F2A10145-939D-4EDF-B947-1B5AFB842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436"/>
              <a:ext cx="36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714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86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858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430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002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57475" indent="-371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14675" indent="-371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71875" indent="-371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29075" indent="-371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78606" indent="-278606" defTabSz="6858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AutoNum type="romanLcParenBoth"/>
              </a:pPr>
              <a:r>
                <a:rPr lang="en-US" altLang="en-US" sz="1200" b="1" kern="1200">
                  <a:solidFill>
                    <a:srgbClr val="3366FF"/>
                  </a:solidFill>
                  <a:ea typeface="+mn-ea"/>
                  <a:cs typeface="+mn-cs"/>
                </a:rPr>
                <a:t>If R &lt;&lt; nr, then I = E / r   </a:t>
              </a:r>
              <a:r>
                <a:rPr lang="en-US" altLang="en-US" sz="1200" b="1" kern="1200">
                  <a:solidFill>
                    <a:srgbClr val="FF3300"/>
                  </a:solidFill>
                  <a:ea typeface="+mn-ea"/>
                  <a:cs typeface="+mn-cs"/>
                </a:rPr>
                <a:t>(ii)  If nr &lt;&lt; R, then I = n (E / R)</a:t>
              </a:r>
              <a:r>
                <a:rPr lang="en-US" altLang="en-US" sz="1200" b="1" kern="1200">
                  <a:solidFill>
                    <a:srgbClr val="000000"/>
                  </a:solidFill>
                  <a:ea typeface="+mn-ea"/>
                  <a:cs typeface="+mn-cs"/>
                </a:rPr>
                <a:t>       </a:t>
              </a:r>
              <a:endParaRPr lang="en-US" altLang="en-US" sz="1200" b="1" kern="1200">
                <a:solidFill>
                  <a:srgbClr val="9900FF"/>
                </a:solidFill>
                <a:ea typeface="+mn-ea"/>
                <a:cs typeface="+mn-cs"/>
              </a:endParaRPr>
            </a:p>
          </p:txBody>
        </p:sp>
      </p:grpSp>
      <p:sp>
        <p:nvSpPr>
          <p:cNvPr id="42272" name="Rectangle 288">
            <a:extLst>
              <a:ext uri="{FF2B5EF4-FFF2-40B4-BE49-F238E27FC236}">
                <a16:creationId xmlns:a16="http://schemas.microsoft.com/office/drawing/2014/main" id="{F689F9DD-9B6E-4605-A474-B43068095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410076"/>
            <a:ext cx="434340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kern="1200">
                <a:solidFill>
                  <a:srgbClr val="9900FF"/>
                </a:solidFill>
                <a:latin typeface="Arial" panose="020B0604020202020204" pitchFamily="34" charset="0"/>
                <a:ea typeface="+mn-ea"/>
                <a:cs typeface="+mn-cs"/>
              </a:rPr>
              <a:t>Conclusion:  When internal resistance is negligible in comparison to the external resistance, then the cells are connected in series to get maximum 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4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4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4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4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4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2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4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2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4" grpId="0"/>
      <p:bldP spid="42085" grpId="0"/>
      <p:bldP spid="422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NOTE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410D9-A1F2-4DE9-8E7C-CFDF0C5E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477747"/>
            <a:ext cx="8535553" cy="20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F8D34-7B10-414C-9BD4-33D8A785B137}"/>
                  </a:ext>
                </a:extLst>
              </p:cNvPr>
              <p:cNvSpPr txBox="1"/>
              <p:nvPr/>
            </p:nvSpPr>
            <p:spPr>
              <a:xfrm>
                <a:off x="96981" y="477747"/>
                <a:ext cx="89500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the given circuit cells E</a:t>
                </a:r>
                <a:r>
                  <a:rPr lang="en-IN" sz="1400" baseline="-25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</a:t>
                </a:r>
                <a:r>
                  <a:rPr lang="en-IN" sz="1400" baseline="-25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have EMFs 3V and 5V respectively and internal resistances 0.3</a:t>
                </a:r>
                <a14:m>
                  <m:oMath xmlns:m="http://schemas.openxmlformats.org/officeDocument/2006/math"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𝛺</m:t>
                    </m:r>
                  </m:oMath>
                </a14:m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and 1.2</a:t>
                </a:r>
                <a14:m>
                  <m:oMath xmlns:m="http://schemas.openxmlformats.org/officeDocument/2006/math"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𝛺</m:t>
                    </m:r>
                  </m:oMath>
                </a14:m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respectively. Find the current through the circuit. </a:t>
                </a:r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F8D34-7B10-414C-9BD4-33D8A785B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" y="477747"/>
                <a:ext cx="8950038" cy="523220"/>
              </a:xfrm>
              <a:prstGeom prst="rect">
                <a:avLst/>
              </a:prstGeom>
              <a:blipFill>
                <a:blip r:embed="rId3"/>
                <a:stretch>
                  <a:fillRect l="-204" t="-2326" b="-10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4EE5655-0D05-4B39-BDCF-B393247E4B9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382" y="1197754"/>
            <a:ext cx="2778789" cy="177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6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NUMERICAL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F8D34-7B10-414C-9BD4-33D8A785B137}"/>
                  </a:ext>
                </a:extLst>
              </p:cNvPr>
              <p:cNvSpPr txBox="1"/>
              <p:nvPr/>
            </p:nvSpPr>
            <p:spPr>
              <a:xfrm>
                <a:off x="96981" y="477747"/>
                <a:ext cx="89500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the given circuit cells E</a:t>
                </a:r>
                <a:r>
                  <a:rPr lang="en-IN" sz="1400" baseline="-25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E</a:t>
                </a:r>
                <a:r>
                  <a:rPr lang="en-IN" sz="1400" baseline="-25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have EMFs 3V and 5V respectively and internal resistances 0.3</a:t>
                </a:r>
                <a14:m>
                  <m:oMath xmlns:m="http://schemas.openxmlformats.org/officeDocument/2006/math"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𝛺</m:t>
                    </m:r>
                  </m:oMath>
                </a14:m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and 1.2</a:t>
                </a:r>
                <a14:m>
                  <m:oMath xmlns:m="http://schemas.openxmlformats.org/officeDocument/2006/math"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𝛺</m:t>
                    </m:r>
                  </m:oMath>
                </a14:m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respectively. Find the current through the circuit. </a:t>
                </a:r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F8D34-7B10-414C-9BD4-33D8A785B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" y="477747"/>
                <a:ext cx="8950038" cy="523220"/>
              </a:xfrm>
              <a:prstGeom prst="rect">
                <a:avLst/>
              </a:prstGeom>
              <a:blipFill>
                <a:blip r:embed="rId3"/>
                <a:stretch>
                  <a:fillRect l="-204" t="-2326" b="-104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4EE5655-0D05-4B39-BDCF-B393247E4B9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2374" y="1056020"/>
            <a:ext cx="3090517" cy="224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92A26-2AF3-4594-8494-C3B9D664EF21}"/>
              </a:ext>
            </a:extLst>
          </p:cNvPr>
          <p:cNvSpPr txBox="1"/>
          <p:nvPr/>
        </p:nvSpPr>
        <p:spPr>
          <a:xfrm>
            <a:off x="76201" y="1109721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/>
              <a:t>SOLUTION</a:t>
            </a:r>
            <a:endParaRPr lang="en-IN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D88F73-A157-4A4D-89B3-1FEE5DA681C4}"/>
                  </a:ext>
                </a:extLst>
              </p:cNvPr>
              <p:cNvSpPr txBox="1"/>
              <p:nvPr/>
            </p:nvSpPr>
            <p:spPr>
              <a:xfrm>
                <a:off x="561109" y="1617552"/>
                <a:ext cx="5029200" cy="2597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79705" algn="l"/>
                  </a:tabLst>
                </a:pPr>
                <a:r>
                  <a:rPr lang="en-IN" sz="1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the given circuit ; </a:t>
                </a:r>
                <a:endParaRPr lang="en-US" sz="1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797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IN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7970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=0.3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𝛺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+1.2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𝛺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=1.5</m:t>
                      </m:r>
                      <m:r>
                        <a:rPr lang="en-IN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𝛺</m:t>
                      </m:r>
                    </m:oMath>
                  </m:oMathPara>
                </a14:m>
                <a:endParaRPr lang="en-IN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IN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=4.5</m:t>
                    </m:r>
                    <m:r>
                      <a:rPr lang="en-IN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𝛺</m:t>
                    </m:r>
                    <m:r>
                      <a:rPr lang="en-IN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IN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6×3</m:t>
                        </m:r>
                      </m:num>
                      <m:den>
                        <m:r>
                          <a:rPr lang="en-IN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6+3</m:t>
                        </m:r>
                      </m:den>
                    </m:f>
                    <m:r>
                      <a:rPr lang="en-IN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𝛺</m:t>
                    </m:r>
                    <m:r>
                      <a:rPr lang="en-IN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=6.5</m:t>
                    </m:r>
                    <m:r>
                      <a:rPr lang="en-IN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𝛺</m:t>
                    </m:r>
                  </m:oMath>
                </a14:m>
                <a:r>
                  <a:rPr lang="en-IN" sz="1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	</a:t>
                </a:r>
              </a:p>
              <a:p>
                <a:r>
                  <a:rPr lang="en-IN" sz="14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current is 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IN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IN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IN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IN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IN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1.5</m:t>
                          </m:r>
                          <m:r>
                            <a:rPr lang="en-IN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  <m:r>
                            <a:rPr lang="en-IN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+6.5</m:t>
                          </m:r>
                          <m:r>
                            <a:rPr lang="en-IN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den>
                      </m:f>
                      <m:r>
                        <a:rPr lang="en-IN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IN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IN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D88F73-A157-4A4D-89B3-1FEE5DA68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617552"/>
                <a:ext cx="5029200" cy="2597442"/>
              </a:xfrm>
              <a:prstGeom prst="rect">
                <a:avLst/>
              </a:prstGeom>
              <a:blipFill>
                <a:blip r:embed="rId5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4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Cells in Parallel combination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24540-EE77-45A8-81CB-5E4BE4F5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6472" y="1179152"/>
            <a:ext cx="2940273" cy="1238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9B502-5340-429D-B45F-FE70A766ACEE}"/>
              </a:ext>
            </a:extLst>
          </p:cNvPr>
          <p:cNvSpPr txBox="1"/>
          <p:nvPr/>
        </p:nvSpPr>
        <p:spPr>
          <a:xfrm>
            <a:off x="0" y="408474"/>
            <a:ext cx="8873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  <a:tabLst>
                <a:tab pos="179705" algn="l"/>
              </a:tabLst>
            </a:pPr>
            <a:r>
              <a:rPr lang="en-IN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 parallel combination of cells, the potential difference of each cell is the same, and current through the combination is equal to the sum of the current through individual cells.</a:t>
            </a:r>
            <a:endParaRPr lang="en-IN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0745DC-6EFB-44A2-98E5-57498E4222B9}"/>
                  </a:ext>
                </a:extLst>
              </p:cNvPr>
              <p:cNvSpPr txBox="1"/>
              <p:nvPr/>
            </p:nvSpPr>
            <p:spPr>
              <a:xfrm>
                <a:off x="1" y="931694"/>
                <a:ext cx="8873834" cy="866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tabLst>
                    <a:tab pos="179705" algn="l"/>
                  </a:tabLst>
                </a:pPr>
                <a:r>
                  <a:rPr lang="en-I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Let two cells of EMFs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IN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with internal resistances, r</a:t>
                </a:r>
                <a:r>
                  <a:rPr lang="en-IN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I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r</a:t>
                </a:r>
                <a:r>
                  <a:rPr lang="en-IN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I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respectively are in parallel across a resistance R. </a:t>
                </a:r>
              </a:p>
              <a:p>
                <a:pPr algn="just">
                  <a:spcAft>
                    <a:spcPts val="1000"/>
                  </a:spcAft>
                  <a:tabLst>
                    <a:tab pos="179705" algn="l"/>
                  </a:tabLst>
                </a:pPr>
                <a:r>
                  <a:rPr lang="en-IN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 = current through the combination.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0745DC-6EFB-44A2-98E5-57498E422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931694"/>
                <a:ext cx="8873834" cy="866904"/>
              </a:xfrm>
              <a:prstGeom prst="rect">
                <a:avLst/>
              </a:prstGeom>
              <a:blipFill>
                <a:blip r:embed="rId5"/>
                <a:stretch>
                  <a:fillRect l="-206" t="-1408" r="-206" b="-63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1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Cells in Parallel combination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837DF-CADE-4C46-9D97-E0E1F797947D}"/>
              </a:ext>
            </a:extLst>
          </p:cNvPr>
          <p:cNvSpPr txBox="1"/>
          <p:nvPr/>
        </p:nvSpPr>
        <p:spPr>
          <a:xfrm>
            <a:off x="76200" y="477747"/>
            <a:ext cx="8873835" cy="703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79705" algn="l"/>
              </a:tabLst>
            </a:pPr>
            <a:r>
              <a:rPr lang="en-IN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parallel combination of cells, the potential difference of each cell is the same, and current through the combination is equal to the sum of the current through individual cells.</a:t>
            </a:r>
            <a:endParaRPr lang="en-IN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95EB6D-CE70-46A7-9519-C80B5843BFC4}"/>
                  </a:ext>
                </a:extLst>
              </p:cNvPr>
              <p:cNvSpPr txBox="1"/>
              <p:nvPr/>
            </p:nvSpPr>
            <p:spPr>
              <a:xfrm>
                <a:off x="0" y="1192545"/>
                <a:ext cx="4572000" cy="1155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79705" algn="l"/>
                  </a:tabLst>
                </a:pPr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two cells of EMFs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with internal resistances, r</a:t>
                </a:r>
                <a:r>
                  <a:rPr lang="en-IN" sz="1400" baseline="-25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r</a:t>
                </a:r>
                <a:r>
                  <a:rPr lang="en-IN" sz="1400" baseline="-250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respectively are in parallel across a resistance R. </a:t>
                </a:r>
                <a:endParaRPr lang="en-IN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000"/>
                  </a:spcAft>
                  <a:tabLst>
                    <a:tab pos="179705" algn="l"/>
                  </a:tabLst>
                </a:pPr>
                <a:r>
                  <a:rPr lang="en-IN" sz="1400" dirty="0">
                    <a:effectLst/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 = current through the combination.</a:t>
                </a:r>
                <a:endParaRPr lang="en-IN" sz="1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95EB6D-CE70-46A7-9519-C80B5843B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2545"/>
                <a:ext cx="4572000" cy="1155253"/>
              </a:xfrm>
              <a:prstGeom prst="rect">
                <a:avLst/>
              </a:prstGeom>
              <a:blipFill>
                <a:blip r:embed="rId3"/>
                <a:stretch>
                  <a:fillRect l="-400" r="-400" b="-3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C985A02-F7B7-42A8-9432-BDFD97F6E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7798"/>
            <a:ext cx="3733245" cy="2706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DE5EA-33AB-4363-8A6A-00F2A5420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6472" y="1179152"/>
            <a:ext cx="2940273" cy="12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6;p16">
            <a:extLst>
              <a:ext uri="{FF2B5EF4-FFF2-40B4-BE49-F238E27FC236}">
                <a16:creationId xmlns:a16="http://schemas.microsoft.com/office/drawing/2014/main" id="{4AF509EF-BFCE-4B43-AC71-AD902719B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785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79CC0FE-7364-4D32-B7F5-03F58977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77637"/>
            <a:ext cx="8970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IN" altLang="en-US" sz="2000" b="1" dirty="0">
                <a:solidFill>
                  <a:srgbClr val="FF0000"/>
                </a:solidFill>
              </a:rPr>
              <a:t>Cells in Parallel combination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48403-372E-4DB0-9D1A-0220D591F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48" y="590378"/>
            <a:ext cx="7513652" cy="4475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DF96F-1BCF-4440-97E6-01930A6D9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6472" y="1179152"/>
            <a:ext cx="2940273" cy="12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>
            <a:extLst>
              <a:ext uri="{FF2B5EF4-FFF2-40B4-BE49-F238E27FC236}">
                <a16:creationId xmlns:a16="http://schemas.microsoft.com/office/drawing/2014/main" id="{3157D6CD-E8F3-4E7A-B2CA-0B1C53A53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75010"/>
            <a:ext cx="28632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500" b="1" kern="1200">
                <a:solidFill>
                  <a:srgbClr val="9900FF"/>
                </a:solidFill>
                <a:latin typeface="Arial" panose="020B0604020202020204" pitchFamily="34" charset="0"/>
                <a:ea typeface="+mn-ea"/>
                <a:cs typeface="+mn-cs"/>
              </a:rPr>
              <a:t>Cells in Parallel combination:</a:t>
            </a:r>
            <a:endParaRPr lang="en-US" altLang="en-US" sz="1500" kern="1200">
              <a:solidFill>
                <a:srgbClr val="99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F13C6693-B442-4416-A981-26A68D9E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342901"/>
            <a:ext cx="668655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3366FF"/>
                </a:solidFill>
                <a:latin typeface="Arial" panose="020B0604020202020204" pitchFamily="34" charset="0"/>
                <a:ea typeface="+mn-ea"/>
                <a:cs typeface="+mn-cs"/>
              </a:rPr>
              <a:t>Cells are said to be connected in parallel when they are joined positive to positive and negative to negative such that current is divided between the cells.</a:t>
            </a:r>
          </a:p>
        </p:txBody>
      </p:sp>
      <p:sp>
        <p:nvSpPr>
          <p:cNvPr id="44209" name="Text Box 177">
            <a:extLst>
              <a:ext uri="{FF2B5EF4-FFF2-40B4-BE49-F238E27FC236}">
                <a16:creationId xmlns:a16="http://schemas.microsoft.com/office/drawing/2014/main" id="{E2313B71-20E0-46C6-8D13-0A6F47BD8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971550"/>
            <a:ext cx="41719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kern="1200">
                <a:solidFill>
                  <a:srgbClr val="666633"/>
                </a:solidFill>
                <a:ea typeface="+mn-ea"/>
                <a:cs typeface="+mn-cs"/>
              </a:rPr>
              <a:t>NOTE: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200" b="1" kern="1200">
                <a:solidFill>
                  <a:srgbClr val="CC0000"/>
                </a:solidFill>
                <a:ea typeface="+mn-ea"/>
                <a:cs typeface="+mn-cs"/>
              </a:rPr>
              <a:t>The emf of the battery is the same as that of a single cell.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200" b="1" kern="1200">
                <a:solidFill>
                  <a:srgbClr val="9900FF"/>
                </a:solidFill>
                <a:ea typeface="+mn-ea"/>
                <a:cs typeface="+mn-cs"/>
              </a:rPr>
              <a:t>The current in the external circuit is divided equally among the cells.</a:t>
            </a:r>
          </a:p>
          <a:p>
            <a:pPr marL="257175" indent="-257175" defTabSz="685800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altLang="en-US" sz="1200" b="1" kern="1200">
                <a:solidFill>
                  <a:srgbClr val="FF6600"/>
                </a:solidFill>
                <a:ea typeface="+mn-ea"/>
                <a:cs typeface="+mn-cs"/>
              </a:rPr>
              <a:t>The reciprocal of the total internal resistance is the sum of the reciprocals of the individual internal resistances.</a:t>
            </a:r>
          </a:p>
        </p:txBody>
      </p:sp>
      <p:sp>
        <p:nvSpPr>
          <p:cNvPr id="44210" name="Text Box 178">
            <a:extLst>
              <a:ext uri="{FF2B5EF4-FFF2-40B4-BE49-F238E27FC236}">
                <a16:creationId xmlns:a16="http://schemas.microsoft.com/office/drawing/2014/main" id="{FDE9575E-B3D4-49CA-A8BF-E6ABACDE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877741"/>
            <a:ext cx="44577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Total emf of the battery                             =  E         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Total Internal resistance of the battery   = r / n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350" b="1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Total resistance of the circuit                  = (r / n) + R</a:t>
            </a:r>
            <a:r>
              <a:rPr lang="en-US" altLang="en-US" sz="1350" kern="1200">
                <a:latin typeface="Arial" panose="020B0604020202020204" pitchFamily="34" charset="0"/>
                <a:ea typeface="+mn-ea"/>
                <a:cs typeface="+mn-cs"/>
              </a:rPr>
              <a:t>                            </a:t>
            </a:r>
          </a:p>
        </p:txBody>
      </p:sp>
      <p:grpSp>
        <p:nvGrpSpPr>
          <p:cNvPr id="44211" name="Group 179">
            <a:extLst>
              <a:ext uri="{FF2B5EF4-FFF2-40B4-BE49-F238E27FC236}">
                <a16:creationId xmlns:a16="http://schemas.microsoft.com/office/drawing/2014/main" id="{933717F6-D2D4-46A7-98F0-8C5AD7C3A854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4229101"/>
            <a:ext cx="1714500" cy="575072"/>
            <a:chOff x="672" y="3504"/>
            <a:chExt cx="1440" cy="483"/>
          </a:xfrm>
        </p:grpSpPr>
        <p:sp>
          <p:nvSpPr>
            <p:cNvPr id="44212" name="Rectangle 180">
              <a:extLst>
                <a:ext uri="{FF2B5EF4-FFF2-40B4-BE49-F238E27FC236}">
                  <a16:creationId xmlns:a16="http://schemas.microsoft.com/office/drawing/2014/main" id="{0600B684-ED18-4570-A14F-7072BD523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504"/>
              <a:ext cx="1440" cy="4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213" name="Text Box 181">
              <a:extLst>
                <a:ext uri="{FF2B5EF4-FFF2-40B4-BE49-F238E27FC236}">
                  <a16:creationId xmlns:a16="http://schemas.microsoft.com/office/drawing/2014/main" id="{CBE3C13D-068D-49B2-8ED4-17B666F9D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09"/>
              <a:ext cx="9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008000"/>
                  </a:solidFill>
                  <a:latin typeface="Arial" panose="020B0604020202020204" pitchFamily="34" charset="0"/>
                  <a:ea typeface="+mn-ea"/>
                  <a:cs typeface="+mn-cs"/>
                </a:rPr>
                <a:t>Current  I =</a:t>
              </a:r>
              <a:r>
                <a:rPr lang="en-US" altLang="en-US" sz="1350" b="1" kern="1200">
                  <a:solidFill>
                    <a:srgbClr val="009900"/>
                  </a:solidFill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</p:txBody>
        </p:sp>
        <p:grpSp>
          <p:nvGrpSpPr>
            <p:cNvPr id="44214" name="Group 182">
              <a:extLst>
                <a:ext uri="{FF2B5EF4-FFF2-40B4-BE49-F238E27FC236}">
                  <a16:creationId xmlns:a16="http://schemas.microsoft.com/office/drawing/2014/main" id="{C8E0AADB-3110-4DFD-B3E3-E7F10A59F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3504"/>
              <a:ext cx="571" cy="483"/>
              <a:chOff x="864" y="3504"/>
              <a:chExt cx="571" cy="483"/>
            </a:xfrm>
          </p:grpSpPr>
          <p:sp>
            <p:nvSpPr>
              <p:cNvPr id="44215" name="Line 183">
                <a:extLst>
                  <a:ext uri="{FF2B5EF4-FFF2-40B4-BE49-F238E27FC236}">
                    <a16:creationId xmlns:a16="http://schemas.microsoft.com/office/drawing/2014/main" id="{4B087B8B-AB2A-46CF-BA9C-74BB18587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735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216" name="Text Box 184">
                <a:extLst>
                  <a:ext uri="{FF2B5EF4-FFF2-40B4-BE49-F238E27FC236}">
                    <a16:creationId xmlns:a16="http://schemas.microsoft.com/office/drawing/2014/main" id="{79861F79-11A6-47F7-8192-AB8091DE21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3504"/>
                <a:ext cx="43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 dirty="0" err="1">
                    <a:solidFill>
                      <a:srgbClr val="0080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nE</a:t>
                </a:r>
                <a:endParaRPr lang="en-US" altLang="en-US" sz="1350" b="1" kern="1200" dirty="0">
                  <a:solidFill>
                    <a:srgbClr val="008000"/>
                  </a:solidFill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217" name="Rectangle 185">
                <a:extLst>
                  <a:ext uri="{FF2B5EF4-FFF2-40B4-BE49-F238E27FC236}">
                    <a16:creationId xmlns:a16="http://schemas.microsoft.com/office/drawing/2014/main" id="{06BC8BBA-3F00-47CE-A1E0-95E383CA8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3735"/>
                <a:ext cx="57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>
                    <a:solidFill>
                      <a:srgbClr val="0080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nR + r</a:t>
                </a:r>
              </a:p>
            </p:txBody>
          </p:sp>
        </p:grpSp>
      </p:grpSp>
      <p:grpSp>
        <p:nvGrpSpPr>
          <p:cNvPr id="44230" name="Group 198">
            <a:extLst>
              <a:ext uri="{FF2B5EF4-FFF2-40B4-BE49-F238E27FC236}">
                <a16:creationId xmlns:a16="http://schemas.microsoft.com/office/drawing/2014/main" id="{E26F4A2F-72AE-482C-B78B-0698F1A93031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4057648"/>
            <a:ext cx="4762500" cy="310753"/>
            <a:chOff x="1824" y="3408"/>
            <a:chExt cx="4000" cy="261"/>
          </a:xfrm>
        </p:grpSpPr>
        <p:sp>
          <p:nvSpPr>
            <p:cNvPr id="44036" name="Rectangle 4">
              <a:extLst>
                <a:ext uri="{FF2B5EF4-FFF2-40B4-BE49-F238E27FC236}">
                  <a16:creationId xmlns:a16="http://schemas.microsoft.com/office/drawing/2014/main" id="{48B0C096-BDED-45CC-97CC-611872017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408"/>
              <a:ext cx="3648" cy="24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IN" sz="1350" kern="1200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218" name="Text Box 186">
              <a:extLst>
                <a:ext uri="{FF2B5EF4-FFF2-40B4-BE49-F238E27FC236}">
                  <a16:creationId xmlns:a16="http://schemas.microsoft.com/office/drawing/2014/main" id="{B9B0B2DF-D468-4C3C-BFF5-5845DB2F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436"/>
              <a:ext cx="40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714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86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858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430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00275" indent="-3714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57475" indent="-371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114675" indent="-371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71875" indent="-371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29075" indent="-371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78606" indent="-278606" defTabSz="6858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AutoNum type="romanLcParenBoth"/>
              </a:pPr>
              <a:r>
                <a:rPr lang="en-US" altLang="en-US" sz="1200" b="1" kern="1200" dirty="0">
                  <a:solidFill>
                    <a:srgbClr val="3366FF"/>
                  </a:solidFill>
                  <a:ea typeface="+mn-ea"/>
                  <a:cs typeface="+mn-cs"/>
                </a:rPr>
                <a:t>If R &lt;&lt; r/n, then I = n(E / r)   </a:t>
              </a:r>
              <a:r>
                <a:rPr lang="en-US" altLang="en-US" sz="1200" b="1" kern="1200" dirty="0">
                  <a:solidFill>
                    <a:srgbClr val="FF3300"/>
                  </a:solidFill>
                  <a:ea typeface="+mn-ea"/>
                  <a:cs typeface="+mn-cs"/>
                </a:rPr>
                <a:t>(ii)  If r/n &lt;&lt; R, then I = E / R</a:t>
              </a:r>
              <a:r>
                <a:rPr lang="en-US" altLang="en-US" sz="1200" b="1" kern="1200" dirty="0">
                  <a:solidFill>
                    <a:srgbClr val="000000"/>
                  </a:solidFill>
                  <a:ea typeface="+mn-ea"/>
                  <a:cs typeface="+mn-cs"/>
                </a:rPr>
                <a:t>       </a:t>
              </a:r>
              <a:endParaRPr lang="en-US" altLang="en-US" sz="1200" b="1" kern="1200" dirty="0">
                <a:solidFill>
                  <a:srgbClr val="9900FF"/>
                </a:solidFill>
                <a:ea typeface="+mn-ea"/>
                <a:cs typeface="+mn-cs"/>
              </a:endParaRPr>
            </a:p>
          </p:txBody>
        </p:sp>
      </p:grpSp>
      <p:sp>
        <p:nvSpPr>
          <p:cNvPr id="44219" name="Rectangle 187">
            <a:extLst>
              <a:ext uri="{FF2B5EF4-FFF2-40B4-BE49-F238E27FC236}">
                <a16:creationId xmlns:a16="http://schemas.microsoft.com/office/drawing/2014/main" id="{257B1041-0D03-442B-B8A8-2B68C25F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410076"/>
            <a:ext cx="434340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200" b="1" kern="1200">
                <a:solidFill>
                  <a:srgbClr val="9900FF"/>
                </a:solidFill>
                <a:latin typeface="Arial" panose="020B0604020202020204" pitchFamily="34" charset="0"/>
                <a:ea typeface="+mn-ea"/>
                <a:cs typeface="+mn-cs"/>
              </a:rPr>
              <a:t>Conclusion:  When external resistance is negligible in comparison to the internal resistance, then the cells are connected in parallel to get maximum current.</a:t>
            </a:r>
          </a:p>
        </p:txBody>
      </p:sp>
      <p:grpSp>
        <p:nvGrpSpPr>
          <p:cNvPr id="44231" name="Group 199">
            <a:extLst>
              <a:ext uri="{FF2B5EF4-FFF2-40B4-BE49-F238E27FC236}">
                <a16:creationId xmlns:a16="http://schemas.microsoft.com/office/drawing/2014/main" id="{4A14C1A4-8D9B-4601-8B09-D298B6C56344}"/>
              </a:ext>
            </a:extLst>
          </p:cNvPr>
          <p:cNvGrpSpPr>
            <a:grpSpLocks/>
          </p:cNvGrpSpPr>
          <p:nvPr/>
        </p:nvGrpSpPr>
        <p:grpSpPr bwMode="auto">
          <a:xfrm>
            <a:off x="5600701" y="857250"/>
            <a:ext cx="2389585" cy="2643188"/>
            <a:chOff x="3744" y="720"/>
            <a:chExt cx="2007" cy="2220"/>
          </a:xfrm>
        </p:grpSpPr>
        <p:sp>
          <p:nvSpPr>
            <p:cNvPr id="44083" name="Text Box 51">
              <a:extLst>
                <a:ext uri="{FF2B5EF4-FFF2-40B4-BE49-F238E27FC236}">
                  <a16:creationId xmlns:a16="http://schemas.microsoft.com/office/drawing/2014/main" id="{B1A46BD8-0C42-49C2-B7A2-B90C79CD4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688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1350" b="1" kern="1200">
                  <a:solidFill>
                    <a:srgbClr val="6600FF"/>
                  </a:solidFill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lang="en-US" altLang="en-US" sz="1350" kern="1200">
                <a:solidFill>
                  <a:srgbClr val="6600FF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4229" name="Group 197">
              <a:extLst>
                <a:ext uri="{FF2B5EF4-FFF2-40B4-BE49-F238E27FC236}">
                  <a16:creationId xmlns:a16="http://schemas.microsoft.com/office/drawing/2014/main" id="{E0E359E1-2A24-409F-9292-A83EFDF06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720"/>
              <a:ext cx="2007" cy="1968"/>
              <a:chOff x="3744" y="720"/>
              <a:chExt cx="2007" cy="1968"/>
            </a:xfrm>
          </p:grpSpPr>
          <p:sp>
            <p:nvSpPr>
              <p:cNvPr id="44039" name="Line 7">
                <a:extLst>
                  <a:ext uri="{FF2B5EF4-FFF2-40B4-BE49-F238E27FC236}">
                    <a16:creationId xmlns:a16="http://schemas.microsoft.com/office/drawing/2014/main" id="{7647D835-D95D-4A22-9AFD-7CDE05D76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8" y="2592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40" name="Line 8">
                <a:extLst>
                  <a:ext uri="{FF2B5EF4-FFF2-40B4-BE49-F238E27FC236}">
                    <a16:creationId xmlns:a16="http://schemas.microsoft.com/office/drawing/2014/main" id="{39F03A06-5784-4B69-BBC1-C1C32F157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584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4041" name="Group 9">
                <a:extLst>
                  <a:ext uri="{FF2B5EF4-FFF2-40B4-BE49-F238E27FC236}">
                    <a16:creationId xmlns:a16="http://schemas.microsoft.com/office/drawing/2014/main" id="{C96A6251-63C3-4A79-B2B2-C9C1C89742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2544"/>
                <a:ext cx="816" cy="96"/>
                <a:chOff x="2400" y="2304"/>
                <a:chExt cx="816" cy="96"/>
              </a:xfrm>
            </p:grpSpPr>
            <p:grpSp>
              <p:nvGrpSpPr>
                <p:cNvPr id="44042" name="Group 10">
                  <a:extLst>
                    <a:ext uri="{FF2B5EF4-FFF2-40B4-BE49-F238E27FC236}">
                      <a16:creationId xmlns:a16="http://schemas.microsoft.com/office/drawing/2014/main" id="{4B26C14A-084C-4EC0-B17F-A13CF2F927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0" y="2304"/>
                  <a:ext cx="816" cy="96"/>
                  <a:chOff x="1008" y="2976"/>
                  <a:chExt cx="1344" cy="96"/>
                </a:xfrm>
              </p:grpSpPr>
              <p:sp>
                <p:nvSpPr>
                  <p:cNvPr id="44043" name="Line 11">
                    <a:extLst>
                      <a:ext uri="{FF2B5EF4-FFF2-40B4-BE49-F238E27FC236}">
                        <a16:creationId xmlns:a16="http://schemas.microsoft.com/office/drawing/2014/main" id="{03DE2313-D0AC-4894-80B1-162D4CF54E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4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44" name="Line 12">
                    <a:extLst>
                      <a:ext uri="{FF2B5EF4-FFF2-40B4-BE49-F238E27FC236}">
                        <a16:creationId xmlns:a16="http://schemas.microsoft.com/office/drawing/2014/main" id="{B47F2605-7996-419D-BB61-19B554F7C0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27" y="3008"/>
                    <a:ext cx="39" cy="6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45" name="Line 13">
                    <a:extLst>
                      <a:ext uri="{FF2B5EF4-FFF2-40B4-BE49-F238E27FC236}">
                        <a16:creationId xmlns:a16="http://schemas.microsoft.com/office/drawing/2014/main" id="{42D2D85E-BAD7-4F76-9822-9BA39061B3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5" y="2976"/>
                    <a:ext cx="39" cy="9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</a:pPr>
                    <a:endParaRPr lang="en-IN" sz="1350" kern="1200"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4046" name="Group 14">
                    <a:extLst>
                      <a:ext uri="{FF2B5EF4-FFF2-40B4-BE49-F238E27FC236}">
                        <a16:creationId xmlns:a16="http://schemas.microsoft.com/office/drawing/2014/main" id="{181A2927-E443-496E-A5A8-4E77300E8E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976"/>
                    <a:ext cx="1344" cy="96"/>
                    <a:chOff x="1008" y="2976"/>
                    <a:chExt cx="1344" cy="96"/>
                  </a:xfrm>
                </p:grpSpPr>
                <p:sp>
                  <p:nvSpPr>
                    <p:cNvPr id="44047" name="Line 15">
                      <a:extLst>
                        <a:ext uri="{FF2B5EF4-FFF2-40B4-BE49-F238E27FC236}">
                          <a16:creationId xmlns:a16="http://schemas.microsoft.com/office/drawing/2014/main" id="{EB710457-4F85-4097-ABCD-5710970660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66" y="2976"/>
                      <a:ext cx="39" cy="9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4048" name="Group 16">
                      <a:extLst>
                        <a:ext uri="{FF2B5EF4-FFF2-40B4-BE49-F238E27FC236}">
                          <a16:creationId xmlns:a16="http://schemas.microsoft.com/office/drawing/2014/main" id="{A4E7CDA6-EC85-4A24-B709-08BDDD189A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5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4049" name="Line 17">
                        <a:extLst>
                          <a:ext uri="{FF2B5EF4-FFF2-40B4-BE49-F238E27FC236}">
                            <a16:creationId xmlns:a16="http://schemas.microsoft.com/office/drawing/2014/main" id="{582753AA-37B1-424F-8057-A7A8DB16DB5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50" name="Line 18">
                        <a:extLst>
                          <a:ext uri="{FF2B5EF4-FFF2-40B4-BE49-F238E27FC236}">
                            <a16:creationId xmlns:a16="http://schemas.microsoft.com/office/drawing/2014/main" id="{DD911C99-72E9-4E35-A1CF-4E0CCD7F69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4051" name="Group 19">
                      <a:extLst>
                        <a:ext uri="{FF2B5EF4-FFF2-40B4-BE49-F238E27FC236}">
                          <a16:creationId xmlns:a16="http://schemas.microsoft.com/office/drawing/2014/main" id="{26264A4C-5794-4C32-B0C2-BCA5273B70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84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4052" name="Line 20">
                        <a:extLst>
                          <a:ext uri="{FF2B5EF4-FFF2-40B4-BE49-F238E27FC236}">
                            <a16:creationId xmlns:a16="http://schemas.microsoft.com/office/drawing/2014/main" id="{FFB01105-78CF-46EB-966D-83259FDCE5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53" name="Line 21">
                        <a:extLst>
                          <a:ext uri="{FF2B5EF4-FFF2-40B4-BE49-F238E27FC236}">
                            <a16:creationId xmlns:a16="http://schemas.microsoft.com/office/drawing/2014/main" id="{463B9B64-ACF9-4A66-AE5B-460DE0991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4054" name="Group 22">
                      <a:extLst>
                        <a:ext uri="{FF2B5EF4-FFF2-40B4-BE49-F238E27FC236}">
                          <a16:creationId xmlns:a16="http://schemas.microsoft.com/office/drawing/2014/main" id="{0905780A-312D-4DF4-BFC5-388EC0F8D6D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4055" name="Line 23">
                        <a:extLst>
                          <a:ext uri="{FF2B5EF4-FFF2-40B4-BE49-F238E27FC236}">
                            <a16:creationId xmlns:a16="http://schemas.microsoft.com/office/drawing/2014/main" id="{75FB7561-3B6F-4C67-A5DA-1602C71408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56" name="Line 24">
                        <a:extLst>
                          <a:ext uri="{FF2B5EF4-FFF2-40B4-BE49-F238E27FC236}">
                            <a16:creationId xmlns:a16="http://schemas.microsoft.com/office/drawing/2014/main" id="{10E7F11D-D8D4-4334-99AB-46AA3A05536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4057" name="Group 25">
                      <a:extLst>
                        <a:ext uri="{FF2B5EF4-FFF2-40B4-BE49-F238E27FC236}">
                          <a16:creationId xmlns:a16="http://schemas.microsoft.com/office/drawing/2014/main" id="{1248673D-875B-4681-817E-F1B1982A35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1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4058" name="Line 26">
                        <a:extLst>
                          <a:ext uri="{FF2B5EF4-FFF2-40B4-BE49-F238E27FC236}">
                            <a16:creationId xmlns:a16="http://schemas.microsoft.com/office/drawing/2014/main" id="{AC05BB32-20F5-4E85-8CC7-47502DA6F6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59" name="Line 27">
                        <a:extLst>
                          <a:ext uri="{FF2B5EF4-FFF2-40B4-BE49-F238E27FC236}">
                            <a16:creationId xmlns:a16="http://schemas.microsoft.com/office/drawing/2014/main" id="{C8F3AFB4-70D5-4D7D-BD52-04900670C2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4060" name="Group 28">
                      <a:extLst>
                        <a:ext uri="{FF2B5EF4-FFF2-40B4-BE49-F238E27FC236}">
                          <a16:creationId xmlns:a16="http://schemas.microsoft.com/office/drawing/2014/main" id="{14687B58-D827-4F99-AD6F-AA21A55E349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19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4061" name="Line 29">
                        <a:extLst>
                          <a:ext uri="{FF2B5EF4-FFF2-40B4-BE49-F238E27FC236}">
                            <a16:creationId xmlns:a16="http://schemas.microsoft.com/office/drawing/2014/main" id="{92316E71-C9CE-47AB-8E04-EAE2890521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62" name="Line 30">
                        <a:extLst>
                          <a:ext uri="{FF2B5EF4-FFF2-40B4-BE49-F238E27FC236}">
                            <a16:creationId xmlns:a16="http://schemas.microsoft.com/office/drawing/2014/main" id="{1F6A1A63-8C6C-4DF2-AB3A-7916DEFB11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4063" name="Group 31">
                      <a:extLst>
                        <a:ext uri="{FF2B5EF4-FFF2-40B4-BE49-F238E27FC236}">
                          <a16:creationId xmlns:a16="http://schemas.microsoft.com/office/drawing/2014/main" id="{7052F85B-4BAC-4EFF-AD6E-703EBCA7E4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8" y="2976"/>
                      <a:ext cx="78" cy="96"/>
                      <a:chOff x="1872" y="1008"/>
                      <a:chExt cx="96" cy="144"/>
                    </a:xfrm>
                  </p:grpSpPr>
                  <p:sp>
                    <p:nvSpPr>
                      <p:cNvPr id="44064" name="Line 32">
                        <a:extLst>
                          <a:ext uri="{FF2B5EF4-FFF2-40B4-BE49-F238E27FC236}">
                            <a16:creationId xmlns:a16="http://schemas.microsoft.com/office/drawing/2014/main" id="{AF6B0345-E1F3-4E4D-8E82-F799A2A9F3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65" name="Line 33">
                        <a:extLst>
                          <a:ext uri="{FF2B5EF4-FFF2-40B4-BE49-F238E27FC236}">
                            <a16:creationId xmlns:a16="http://schemas.microsoft.com/office/drawing/2014/main" id="{E4884898-257F-4C3A-B006-7C9A929640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4066" name="Group 34">
                      <a:extLst>
                        <a:ext uri="{FF2B5EF4-FFF2-40B4-BE49-F238E27FC236}">
                          <a16:creationId xmlns:a16="http://schemas.microsoft.com/office/drawing/2014/main" id="{0261BB3D-4F90-4C09-B032-F6F35A0F83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6" y="2976"/>
                      <a:ext cx="79" cy="96"/>
                      <a:chOff x="1872" y="1008"/>
                      <a:chExt cx="96" cy="144"/>
                    </a:xfrm>
                  </p:grpSpPr>
                  <p:sp>
                    <p:nvSpPr>
                      <p:cNvPr id="44067" name="Line 35">
                        <a:extLst>
                          <a:ext uri="{FF2B5EF4-FFF2-40B4-BE49-F238E27FC236}">
                            <a16:creationId xmlns:a16="http://schemas.microsoft.com/office/drawing/2014/main" id="{5B8C71AD-2FAF-49DF-A8EA-3E0AEB7E255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72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68" name="Line 36">
                        <a:extLst>
                          <a:ext uri="{FF2B5EF4-FFF2-40B4-BE49-F238E27FC236}">
                            <a16:creationId xmlns:a16="http://schemas.microsoft.com/office/drawing/2014/main" id="{3F87DB0E-B10A-418F-8E84-1FA623C08E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20" y="1008"/>
                        <a:ext cx="48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4069" name="Line 37">
                      <a:extLst>
                        <a:ext uri="{FF2B5EF4-FFF2-40B4-BE49-F238E27FC236}">
                          <a16:creationId xmlns:a16="http://schemas.microsoft.com/office/drawing/2014/main" id="{0F50CA9A-1ABB-4A64-A2A7-FE6747A684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6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070" name="Line 38">
                      <a:extLst>
                        <a:ext uri="{FF2B5EF4-FFF2-40B4-BE49-F238E27FC236}">
                          <a16:creationId xmlns:a16="http://schemas.microsoft.com/office/drawing/2014/main" id="{AB87786E-9F55-41DD-B64D-34B463F0E4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3024"/>
                      <a:ext cx="33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071" name="Oval 39">
                  <a:extLst>
                    <a:ext uri="{FF2B5EF4-FFF2-40B4-BE49-F238E27FC236}">
                      <a16:creationId xmlns:a16="http://schemas.microsoft.com/office/drawing/2014/main" id="{880CA07C-A0A4-4E41-AD39-9AEE55CDF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72" name="Oval 40">
                  <a:extLst>
                    <a:ext uri="{FF2B5EF4-FFF2-40B4-BE49-F238E27FC236}">
                      <a16:creationId xmlns:a16="http://schemas.microsoft.com/office/drawing/2014/main" id="{15D91647-556F-486F-BFED-6DDD310DA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2304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073" name="Line 41">
                <a:extLst>
                  <a:ext uri="{FF2B5EF4-FFF2-40B4-BE49-F238E27FC236}">
                    <a16:creationId xmlns:a16="http://schemas.microsoft.com/office/drawing/2014/main" id="{8BA4D931-2989-4DFC-8B65-E7D5E6F3B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1584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77" name="Text Box 45">
                <a:extLst>
                  <a:ext uri="{FF2B5EF4-FFF2-40B4-BE49-F238E27FC236}">
                    <a16:creationId xmlns:a16="http://schemas.microsoft.com/office/drawing/2014/main" id="{4E37A7FE-3892-4CA5-AEC5-2C8E6A30EB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2361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>
                    <a:solidFill>
                      <a:srgbClr val="FF0066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44078" name="Rectangle 46">
                <a:extLst>
                  <a:ext uri="{FF2B5EF4-FFF2-40B4-BE49-F238E27FC236}">
                    <a16:creationId xmlns:a16="http://schemas.microsoft.com/office/drawing/2014/main" id="{3E312D6B-47F7-4EE8-8B72-F5843B82C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6" y="1968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5000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>
                    <a:solidFill>
                      <a:srgbClr val="0099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I</a:t>
                </a:r>
              </a:p>
            </p:txBody>
          </p:sp>
          <p:sp>
            <p:nvSpPr>
              <p:cNvPr id="44079" name="Rectangle 47">
                <a:extLst>
                  <a:ext uri="{FF2B5EF4-FFF2-40B4-BE49-F238E27FC236}">
                    <a16:creationId xmlns:a16="http://schemas.microsoft.com/office/drawing/2014/main" id="{3CD28BF7-AF3C-4161-AB12-6C457F743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920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1350" b="1" kern="1200">
                    <a:solidFill>
                      <a:srgbClr val="009900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I</a:t>
                </a:r>
              </a:p>
            </p:txBody>
          </p:sp>
          <p:sp>
            <p:nvSpPr>
              <p:cNvPr id="44080" name="AutoShape 48">
                <a:extLst>
                  <a:ext uri="{FF2B5EF4-FFF2-40B4-BE49-F238E27FC236}">
                    <a16:creationId xmlns:a16="http://schemas.microsoft.com/office/drawing/2014/main" id="{D74190F4-53C9-4D35-A2CC-F08574EB1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424" y="2016"/>
                <a:ext cx="240" cy="48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99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81" name="AutoShape 49">
                <a:extLst>
                  <a:ext uri="{FF2B5EF4-FFF2-40B4-BE49-F238E27FC236}">
                    <a16:creationId xmlns:a16="http://schemas.microsoft.com/office/drawing/2014/main" id="{1C5C447E-1243-44F1-9D01-A3DA459CB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V="1">
                <a:off x="3792" y="2016"/>
                <a:ext cx="240" cy="48"/>
              </a:xfrm>
              <a:prstGeom prst="leftArrow">
                <a:avLst>
                  <a:gd name="adj1" fmla="val 50000"/>
                  <a:gd name="adj2" fmla="val 125000"/>
                </a:avLst>
              </a:prstGeom>
              <a:solidFill>
                <a:srgbClr val="99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82" name="Line 50">
                <a:extLst>
                  <a:ext uri="{FF2B5EF4-FFF2-40B4-BE49-F238E27FC236}">
                    <a16:creationId xmlns:a16="http://schemas.microsoft.com/office/drawing/2014/main" id="{BBF62225-F125-4DEB-9E27-18B8FA5A5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2688"/>
                <a:ext cx="768" cy="0"/>
              </a:xfrm>
              <a:prstGeom prst="line">
                <a:avLst/>
              </a:prstGeom>
              <a:noFill/>
              <a:ln w="19050">
                <a:solidFill>
                  <a:srgbClr val="6600FF"/>
                </a:solidFill>
                <a:prstDash val="sysDot"/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4084" name="Group 52">
                <a:extLst>
                  <a:ext uri="{FF2B5EF4-FFF2-40B4-BE49-F238E27FC236}">
                    <a16:creationId xmlns:a16="http://schemas.microsoft.com/office/drawing/2014/main" id="{557BB6FF-4985-4690-AD80-2A0DA59D69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1296"/>
                <a:ext cx="528" cy="540"/>
                <a:chOff x="3216" y="2841"/>
                <a:chExt cx="528" cy="540"/>
              </a:xfrm>
            </p:grpSpPr>
            <p:grpSp>
              <p:nvGrpSpPr>
                <p:cNvPr id="44085" name="Group 53">
                  <a:extLst>
                    <a:ext uri="{FF2B5EF4-FFF2-40B4-BE49-F238E27FC236}">
                      <a16:creationId xmlns:a16="http://schemas.microsoft.com/office/drawing/2014/main" id="{0CF71324-9C40-4BAC-A70C-7CF7760BA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985"/>
                  <a:ext cx="432" cy="240"/>
                  <a:chOff x="4032" y="3072"/>
                  <a:chExt cx="432" cy="240"/>
                </a:xfrm>
              </p:grpSpPr>
              <p:grpSp>
                <p:nvGrpSpPr>
                  <p:cNvPr id="44086" name="Group 54">
                    <a:extLst>
                      <a:ext uri="{FF2B5EF4-FFF2-40B4-BE49-F238E27FC236}">
                        <a16:creationId xmlns:a16="http://schemas.microsoft.com/office/drawing/2014/main" id="{75D8D456-49AF-4D33-BDA7-34D90074DC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3072"/>
                    <a:ext cx="48" cy="240"/>
                    <a:chOff x="1392" y="816"/>
                    <a:chExt cx="48" cy="240"/>
                  </a:xfrm>
                </p:grpSpPr>
                <p:sp>
                  <p:nvSpPr>
                    <p:cNvPr id="44087" name="Line 55">
                      <a:extLst>
                        <a:ext uri="{FF2B5EF4-FFF2-40B4-BE49-F238E27FC236}">
                          <a16:creationId xmlns:a16="http://schemas.microsoft.com/office/drawing/2014/main" id="{D8A1DE47-D6CE-4401-BA9C-72CE2B58B6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816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088" name="Line 56">
                      <a:extLst>
                        <a:ext uri="{FF2B5EF4-FFF2-40B4-BE49-F238E27FC236}">
                          <a16:creationId xmlns:a16="http://schemas.microsoft.com/office/drawing/2014/main" id="{85420103-B467-400F-ADBC-488F335D645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864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089" name="Group 57">
                    <a:extLst>
                      <a:ext uri="{FF2B5EF4-FFF2-40B4-BE49-F238E27FC236}">
                        <a16:creationId xmlns:a16="http://schemas.microsoft.com/office/drawing/2014/main" id="{52C11911-E15C-4744-89C5-881FE25334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80" y="3168"/>
                    <a:ext cx="384" cy="96"/>
                    <a:chOff x="2400" y="2304"/>
                    <a:chExt cx="816" cy="96"/>
                  </a:xfrm>
                </p:grpSpPr>
                <p:grpSp>
                  <p:nvGrpSpPr>
                    <p:cNvPr id="44090" name="Group 58">
                      <a:extLst>
                        <a:ext uri="{FF2B5EF4-FFF2-40B4-BE49-F238E27FC236}">
                          <a16:creationId xmlns:a16="http://schemas.microsoft.com/office/drawing/2014/main" id="{054C1610-22B8-4630-AF12-79046B63FCC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2304"/>
                      <a:ext cx="816" cy="96"/>
                      <a:chOff x="1008" y="2976"/>
                      <a:chExt cx="1344" cy="96"/>
                    </a:xfrm>
                  </p:grpSpPr>
                  <p:sp>
                    <p:nvSpPr>
                      <p:cNvPr id="44091" name="Line 59">
                        <a:extLst>
                          <a:ext uri="{FF2B5EF4-FFF2-40B4-BE49-F238E27FC236}">
                            <a16:creationId xmlns:a16="http://schemas.microsoft.com/office/drawing/2014/main" id="{7E9384AC-8184-44AB-8124-14D67E68EBA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4" y="3008"/>
                        <a:ext cx="39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92" name="Line 60">
                        <a:extLst>
                          <a:ext uri="{FF2B5EF4-FFF2-40B4-BE49-F238E27FC236}">
                            <a16:creationId xmlns:a16="http://schemas.microsoft.com/office/drawing/2014/main" id="{B85B0F2F-EBFC-474E-B887-EF29F62387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7" y="3008"/>
                        <a:ext cx="39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093" name="Line 61">
                        <a:extLst>
                          <a:ext uri="{FF2B5EF4-FFF2-40B4-BE49-F238E27FC236}">
                            <a16:creationId xmlns:a16="http://schemas.microsoft.com/office/drawing/2014/main" id="{6838B743-6E16-4D72-976A-8E7D8513D6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55" y="2976"/>
                        <a:ext cx="39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4094" name="Group 62">
                        <a:extLst>
                          <a:ext uri="{FF2B5EF4-FFF2-40B4-BE49-F238E27FC236}">
                            <a16:creationId xmlns:a16="http://schemas.microsoft.com/office/drawing/2014/main" id="{1DA657B8-17E1-47DD-8AE3-251CD8CEEA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2976"/>
                        <a:ext cx="1344" cy="96"/>
                        <a:chOff x="1008" y="2976"/>
                        <a:chExt cx="1344" cy="96"/>
                      </a:xfrm>
                    </p:grpSpPr>
                    <p:sp>
                      <p:nvSpPr>
                        <p:cNvPr id="44095" name="Line 63">
                          <a:extLst>
                            <a:ext uri="{FF2B5EF4-FFF2-40B4-BE49-F238E27FC236}">
                              <a16:creationId xmlns:a16="http://schemas.microsoft.com/office/drawing/2014/main" id="{47E805C4-DFE1-4150-9D33-1A02EAD1463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6" y="2976"/>
                          <a:ext cx="39" cy="96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44096" name="Group 64">
                          <a:extLst>
                            <a:ext uri="{FF2B5EF4-FFF2-40B4-BE49-F238E27FC236}">
                              <a16:creationId xmlns:a16="http://schemas.microsoft.com/office/drawing/2014/main" id="{44CEA691-EFB3-4E4C-BF11-B814D7CBB1B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05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097" name="Line 65">
                            <a:extLst>
                              <a:ext uri="{FF2B5EF4-FFF2-40B4-BE49-F238E27FC236}">
                                <a16:creationId xmlns:a16="http://schemas.microsoft.com/office/drawing/2014/main" id="{0F126F8D-7906-4D2A-9BCC-BBFAC27F980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098" name="Line 66">
                            <a:extLst>
                              <a:ext uri="{FF2B5EF4-FFF2-40B4-BE49-F238E27FC236}">
                                <a16:creationId xmlns:a16="http://schemas.microsoft.com/office/drawing/2014/main" id="{B1CE5C2D-DC83-48D9-9B45-0195C312531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099" name="Group 67">
                          <a:extLst>
                            <a:ext uri="{FF2B5EF4-FFF2-40B4-BE49-F238E27FC236}">
                              <a16:creationId xmlns:a16="http://schemas.microsoft.com/office/drawing/2014/main" id="{A2665105-14E3-4393-95CD-76E3C995CC0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84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00" name="Line 68">
                            <a:extLst>
                              <a:ext uri="{FF2B5EF4-FFF2-40B4-BE49-F238E27FC236}">
                                <a16:creationId xmlns:a16="http://schemas.microsoft.com/office/drawing/2014/main" id="{69C87FFA-6E93-45BA-B831-566D9A095E5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01" name="Line 69">
                            <a:extLst>
                              <a:ext uri="{FF2B5EF4-FFF2-40B4-BE49-F238E27FC236}">
                                <a16:creationId xmlns:a16="http://schemas.microsoft.com/office/drawing/2014/main" id="{4F414DA6-C0F9-4B6E-831F-74AAEDD2E73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02" name="Group 70">
                          <a:extLst>
                            <a:ext uri="{FF2B5EF4-FFF2-40B4-BE49-F238E27FC236}">
                              <a16:creationId xmlns:a16="http://schemas.microsoft.com/office/drawing/2014/main" id="{B8C08B86-5D36-45EA-8AEF-BB39B818096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2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03" name="Line 71">
                            <a:extLst>
                              <a:ext uri="{FF2B5EF4-FFF2-40B4-BE49-F238E27FC236}">
                                <a16:creationId xmlns:a16="http://schemas.microsoft.com/office/drawing/2014/main" id="{D69974F1-E742-45D3-84FB-AE06DE12CAC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04" name="Line 72">
                            <a:extLst>
                              <a:ext uri="{FF2B5EF4-FFF2-40B4-BE49-F238E27FC236}">
                                <a16:creationId xmlns:a16="http://schemas.microsoft.com/office/drawing/2014/main" id="{D64FBE5C-7C08-42F5-A73E-6AF827D9077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05" name="Group 73">
                          <a:extLst>
                            <a:ext uri="{FF2B5EF4-FFF2-40B4-BE49-F238E27FC236}">
                              <a16:creationId xmlns:a16="http://schemas.microsoft.com/office/drawing/2014/main" id="{B976CB0D-57CF-4E39-AF38-59EBBA8D6FD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41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06" name="Line 74">
                            <a:extLst>
                              <a:ext uri="{FF2B5EF4-FFF2-40B4-BE49-F238E27FC236}">
                                <a16:creationId xmlns:a16="http://schemas.microsoft.com/office/drawing/2014/main" id="{D2FB8F12-28BD-4F21-9CB2-49F26D38490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07" name="Line 75">
                            <a:extLst>
                              <a:ext uri="{FF2B5EF4-FFF2-40B4-BE49-F238E27FC236}">
                                <a16:creationId xmlns:a16="http://schemas.microsoft.com/office/drawing/2014/main" id="{8819223A-F40D-4607-98CC-83869599BB7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08" name="Group 76">
                          <a:extLst>
                            <a:ext uri="{FF2B5EF4-FFF2-40B4-BE49-F238E27FC236}">
                              <a16:creationId xmlns:a16="http://schemas.microsoft.com/office/drawing/2014/main" id="{8567C6B7-64BC-444B-B7B1-B6A899451FC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9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09" name="Line 77">
                            <a:extLst>
                              <a:ext uri="{FF2B5EF4-FFF2-40B4-BE49-F238E27FC236}">
                                <a16:creationId xmlns:a16="http://schemas.microsoft.com/office/drawing/2014/main" id="{825E5A33-84C8-4742-B9CC-8A073804876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10" name="Line 78">
                            <a:extLst>
                              <a:ext uri="{FF2B5EF4-FFF2-40B4-BE49-F238E27FC236}">
                                <a16:creationId xmlns:a16="http://schemas.microsoft.com/office/drawing/2014/main" id="{3DAC5969-DA66-4A4C-A70C-2052C739B1B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11" name="Group 79">
                          <a:extLst>
                            <a:ext uri="{FF2B5EF4-FFF2-40B4-BE49-F238E27FC236}">
                              <a16:creationId xmlns:a16="http://schemas.microsoft.com/office/drawing/2014/main" id="{4147A55A-6970-4E0D-B266-5D612B5038E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98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12" name="Line 80">
                            <a:extLst>
                              <a:ext uri="{FF2B5EF4-FFF2-40B4-BE49-F238E27FC236}">
                                <a16:creationId xmlns:a16="http://schemas.microsoft.com/office/drawing/2014/main" id="{72C6EDC3-B162-405A-8F0A-F0F90439506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13" name="Line 81">
                            <a:extLst>
                              <a:ext uri="{FF2B5EF4-FFF2-40B4-BE49-F238E27FC236}">
                                <a16:creationId xmlns:a16="http://schemas.microsoft.com/office/drawing/2014/main" id="{F1A1FD13-F036-4BD5-9B3C-18620580791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14" name="Group 82">
                          <a:extLst>
                            <a:ext uri="{FF2B5EF4-FFF2-40B4-BE49-F238E27FC236}">
                              <a16:creationId xmlns:a16="http://schemas.microsoft.com/office/drawing/2014/main" id="{98479971-0A6E-417F-B33D-D2408B6566A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6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15" name="Line 83">
                            <a:extLst>
                              <a:ext uri="{FF2B5EF4-FFF2-40B4-BE49-F238E27FC236}">
                                <a16:creationId xmlns:a16="http://schemas.microsoft.com/office/drawing/2014/main" id="{25B3D408-7EF0-42F5-97EC-4BF9396C6BC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16" name="Line 84">
                            <a:extLst>
                              <a:ext uri="{FF2B5EF4-FFF2-40B4-BE49-F238E27FC236}">
                                <a16:creationId xmlns:a16="http://schemas.microsoft.com/office/drawing/2014/main" id="{878DD308-2988-4A36-8D5A-C57C22D0BA1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44117" name="Line 85">
                          <a:extLst>
                            <a:ext uri="{FF2B5EF4-FFF2-40B4-BE49-F238E27FC236}">
                              <a16:creationId xmlns:a16="http://schemas.microsoft.com/office/drawing/2014/main" id="{5E231C0E-7AF7-4A6A-A26A-D0D4C4B66D8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16" y="3024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118" name="Line 86">
                          <a:extLst>
                            <a:ext uri="{FF2B5EF4-FFF2-40B4-BE49-F238E27FC236}">
                              <a16:creationId xmlns:a16="http://schemas.microsoft.com/office/drawing/2014/main" id="{F16E69ED-F10A-4DC1-A738-53430BE39E0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3024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4119" name="Oval 87">
                      <a:extLst>
                        <a:ext uri="{FF2B5EF4-FFF2-40B4-BE49-F238E27FC236}">
                          <a16:creationId xmlns:a16="http://schemas.microsoft.com/office/drawing/2014/main" id="{624132EF-CF35-436C-9AEA-653B8BEBA1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304"/>
                      <a:ext cx="48" cy="48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20" name="Oval 88">
                      <a:extLst>
                        <a:ext uri="{FF2B5EF4-FFF2-40B4-BE49-F238E27FC236}">
                          <a16:creationId xmlns:a16="http://schemas.microsoft.com/office/drawing/2014/main" id="{D96DE67D-E0D2-4928-8A35-BEE6961A70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2304"/>
                      <a:ext cx="48" cy="48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121" name="Rectangle 89">
                  <a:extLst>
                    <a:ext uri="{FF2B5EF4-FFF2-40B4-BE49-F238E27FC236}">
                      <a16:creationId xmlns:a16="http://schemas.microsoft.com/office/drawing/2014/main" id="{684A047C-906C-442D-8D50-95F81B26A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841"/>
                  <a:ext cx="528" cy="480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22" name="Text Box 90">
                  <a:extLst>
                    <a:ext uri="{FF2B5EF4-FFF2-40B4-BE49-F238E27FC236}">
                      <a16:creationId xmlns:a16="http://schemas.microsoft.com/office/drawing/2014/main" id="{1A95F68E-1FE5-48B8-B4D3-E33F840DFA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504" y="2889"/>
                  <a:ext cx="14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44123" name="Text Box 91">
                  <a:extLst>
                    <a:ext uri="{FF2B5EF4-FFF2-40B4-BE49-F238E27FC236}">
                      <a16:creationId xmlns:a16="http://schemas.microsoft.com/office/drawing/2014/main" id="{C798CD91-22BF-46C0-AD56-E0D5BBD42D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2" y="2841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E</a:t>
                  </a:r>
                </a:p>
              </p:txBody>
            </p:sp>
            <p:sp>
              <p:nvSpPr>
                <p:cNvPr id="44124" name="Text Box 92">
                  <a:extLst>
                    <a:ext uri="{FF2B5EF4-FFF2-40B4-BE49-F238E27FC236}">
                      <a16:creationId xmlns:a16="http://schemas.microsoft.com/office/drawing/2014/main" id="{750693F5-5F91-4963-AC40-31E7E1D66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56" y="3129"/>
                  <a:ext cx="24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altLang="en-US" sz="1350" kern="120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125" name="Group 93">
                <a:extLst>
                  <a:ext uri="{FF2B5EF4-FFF2-40B4-BE49-F238E27FC236}">
                    <a16:creationId xmlns:a16="http://schemas.microsoft.com/office/drawing/2014/main" id="{AE2C92D1-E450-48DC-A130-121D1FD6C2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720"/>
                <a:ext cx="528" cy="540"/>
                <a:chOff x="3216" y="2841"/>
                <a:chExt cx="528" cy="540"/>
              </a:xfrm>
            </p:grpSpPr>
            <p:grpSp>
              <p:nvGrpSpPr>
                <p:cNvPr id="44126" name="Group 94">
                  <a:extLst>
                    <a:ext uri="{FF2B5EF4-FFF2-40B4-BE49-F238E27FC236}">
                      <a16:creationId xmlns:a16="http://schemas.microsoft.com/office/drawing/2014/main" id="{E9602995-882E-486A-9A24-29867CB6E5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985"/>
                  <a:ext cx="432" cy="240"/>
                  <a:chOff x="4032" y="3072"/>
                  <a:chExt cx="432" cy="240"/>
                </a:xfrm>
              </p:grpSpPr>
              <p:grpSp>
                <p:nvGrpSpPr>
                  <p:cNvPr id="44127" name="Group 95">
                    <a:extLst>
                      <a:ext uri="{FF2B5EF4-FFF2-40B4-BE49-F238E27FC236}">
                        <a16:creationId xmlns:a16="http://schemas.microsoft.com/office/drawing/2014/main" id="{08527878-7A59-4331-976D-66F949FE63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3072"/>
                    <a:ext cx="48" cy="240"/>
                    <a:chOff x="1392" y="816"/>
                    <a:chExt cx="48" cy="240"/>
                  </a:xfrm>
                </p:grpSpPr>
                <p:sp>
                  <p:nvSpPr>
                    <p:cNvPr id="44128" name="Line 96">
                      <a:extLst>
                        <a:ext uri="{FF2B5EF4-FFF2-40B4-BE49-F238E27FC236}">
                          <a16:creationId xmlns:a16="http://schemas.microsoft.com/office/drawing/2014/main" id="{A78FF06A-7C4D-42C9-BD70-A69F0CB216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816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29" name="Line 97">
                      <a:extLst>
                        <a:ext uri="{FF2B5EF4-FFF2-40B4-BE49-F238E27FC236}">
                          <a16:creationId xmlns:a16="http://schemas.microsoft.com/office/drawing/2014/main" id="{0987222F-4A5A-4DE5-BA84-162D7AA8C4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864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130" name="Group 98">
                    <a:extLst>
                      <a:ext uri="{FF2B5EF4-FFF2-40B4-BE49-F238E27FC236}">
                        <a16:creationId xmlns:a16="http://schemas.microsoft.com/office/drawing/2014/main" id="{F3857A31-BB84-427C-95B5-FA0FD479BA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80" y="3168"/>
                    <a:ext cx="384" cy="96"/>
                    <a:chOff x="2400" y="2304"/>
                    <a:chExt cx="816" cy="96"/>
                  </a:xfrm>
                </p:grpSpPr>
                <p:grpSp>
                  <p:nvGrpSpPr>
                    <p:cNvPr id="44131" name="Group 99">
                      <a:extLst>
                        <a:ext uri="{FF2B5EF4-FFF2-40B4-BE49-F238E27FC236}">
                          <a16:creationId xmlns:a16="http://schemas.microsoft.com/office/drawing/2014/main" id="{CAB1F638-43A2-4856-A740-43B54069232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2304"/>
                      <a:ext cx="816" cy="96"/>
                      <a:chOff x="1008" y="2976"/>
                      <a:chExt cx="1344" cy="96"/>
                    </a:xfrm>
                  </p:grpSpPr>
                  <p:sp>
                    <p:nvSpPr>
                      <p:cNvPr id="44132" name="Line 100">
                        <a:extLst>
                          <a:ext uri="{FF2B5EF4-FFF2-40B4-BE49-F238E27FC236}">
                            <a16:creationId xmlns:a16="http://schemas.microsoft.com/office/drawing/2014/main" id="{04720216-C4E9-406A-86EC-1FF0526CAE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4" y="3008"/>
                        <a:ext cx="39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133" name="Line 101">
                        <a:extLst>
                          <a:ext uri="{FF2B5EF4-FFF2-40B4-BE49-F238E27FC236}">
                            <a16:creationId xmlns:a16="http://schemas.microsoft.com/office/drawing/2014/main" id="{B4AC7D75-CF9B-4B47-8391-FB2BCEB2CF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7" y="3008"/>
                        <a:ext cx="39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134" name="Line 102">
                        <a:extLst>
                          <a:ext uri="{FF2B5EF4-FFF2-40B4-BE49-F238E27FC236}">
                            <a16:creationId xmlns:a16="http://schemas.microsoft.com/office/drawing/2014/main" id="{7D3BD502-BD85-4158-BC78-63AE4E7EB0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55" y="2976"/>
                        <a:ext cx="39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4135" name="Group 103">
                        <a:extLst>
                          <a:ext uri="{FF2B5EF4-FFF2-40B4-BE49-F238E27FC236}">
                            <a16:creationId xmlns:a16="http://schemas.microsoft.com/office/drawing/2014/main" id="{2A12E26F-2CA4-452E-B73E-A59D3671FD6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2976"/>
                        <a:ext cx="1344" cy="96"/>
                        <a:chOff x="1008" y="2976"/>
                        <a:chExt cx="1344" cy="96"/>
                      </a:xfrm>
                    </p:grpSpPr>
                    <p:sp>
                      <p:nvSpPr>
                        <p:cNvPr id="44136" name="Line 104">
                          <a:extLst>
                            <a:ext uri="{FF2B5EF4-FFF2-40B4-BE49-F238E27FC236}">
                              <a16:creationId xmlns:a16="http://schemas.microsoft.com/office/drawing/2014/main" id="{CEA3CFED-8027-4549-A9CA-CE07A089499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6" y="2976"/>
                          <a:ext cx="39" cy="96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44137" name="Group 105">
                          <a:extLst>
                            <a:ext uri="{FF2B5EF4-FFF2-40B4-BE49-F238E27FC236}">
                              <a16:creationId xmlns:a16="http://schemas.microsoft.com/office/drawing/2014/main" id="{84AEDF81-7812-44D5-A5FC-FC112922864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05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38" name="Line 106">
                            <a:extLst>
                              <a:ext uri="{FF2B5EF4-FFF2-40B4-BE49-F238E27FC236}">
                                <a16:creationId xmlns:a16="http://schemas.microsoft.com/office/drawing/2014/main" id="{AC450BCA-7206-47C8-B057-5542F9E03C0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39" name="Line 107">
                            <a:extLst>
                              <a:ext uri="{FF2B5EF4-FFF2-40B4-BE49-F238E27FC236}">
                                <a16:creationId xmlns:a16="http://schemas.microsoft.com/office/drawing/2014/main" id="{9F0AA31E-554E-4969-BC37-9C910B791F0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40" name="Group 108">
                          <a:extLst>
                            <a:ext uri="{FF2B5EF4-FFF2-40B4-BE49-F238E27FC236}">
                              <a16:creationId xmlns:a16="http://schemas.microsoft.com/office/drawing/2014/main" id="{917C675B-9563-4E7C-BAFF-FBA79032509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84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41" name="Line 109">
                            <a:extLst>
                              <a:ext uri="{FF2B5EF4-FFF2-40B4-BE49-F238E27FC236}">
                                <a16:creationId xmlns:a16="http://schemas.microsoft.com/office/drawing/2014/main" id="{A2612BF6-A126-47ED-8958-12A0E209F74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42" name="Line 110">
                            <a:extLst>
                              <a:ext uri="{FF2B5EF4-FFF2-40B4-BE49-F238E27FC236}">
                                <a16:creationId xmlns:a16="http://schemas.microsoft.com/office/drawing/2014/main" id="{A6980723-11B1-4B1C-BCFF-40B5CA3D8A5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43" name="Group 111">
                          <a:extLst>
                            <a:ext uri="{FF2B5EF4-FFF2-40B4-BE49-F238E27FC236}">
                              <a16:creationId xmlns:a16="http://schemas.microsoft.com/office/drawing/2014/main" id="{F70F439E-256C-4BF9-827F-53F8878179D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2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44" name="Line 112">
                            <a:extLst>
                              <a:ext uri="{FF2B5EF4-FFF2-40B4-BE49-F238E27FC236}">
                                <a16:creationId xmlns:a16="http://schemas.microsoft.com/office/drawing/2014/main" id="{37FD4404-E6D3-42FF-A8DC-54896DCC30C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45" name="Line 113">
                            <a:extLst>
                              <a:ext uri="{FF2B5EF4-FFF2-40B4-BE49-F238E27FC236}">
                                <a16:creationId xmlns:a16="http://schemas.microsoft.com/office/drawing/2014/main" id="{DEEF79BA-CA74-40CC-AF69-ABDA4555D8A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46" name="Group 114">
                          <a:extLst>
                            <a:ext uri="{FF2B5EF4-FFF2-40B4-BE49-F238E27FC236}">
                              <a16:creationId xmlns:a16="http://schemas.microsoft.com/office/drawing/2014/main" id="{EDF5E744-6431-48DF-AF07-47942F17763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41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47" name="Line 115">
                            <a:extLst>
                              <a:ext uri="{FF2B5EF4-FFF2-40B4-BE49-F238E27FC236}">
                                <a16:creationId xmlns:a16="http://schemas.microsoft.com/office/drawing/2014/main" id="{25AE8837-5C49-41A4-8B83-A0BC05DF01B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48" name="Line 116">
                            <a:extLst>
                              <a:ext uri="{FF2B5EF4-FFF2-40B4-BE49-F238E27FC236}">
                                <a16:creationId xmlns:a16="http://schemas.microsoft.com/office/drawing/2014/main" id="{77973E7C-2DAA-444D-AE04-89BE8FE86DC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49" name="Group 117">
                          <a:extLst>
                            <a:ext uri="{FF2B5EF4-FFF2-40B4-BE49-F238E27FC236}">
                              <a16:creationId xmlns:a16="http://schemas.microsoft.com/office/drawing/2014/main" id="{43ADDE7E-1865-407D-98BC-EB2BBADEE09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9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50" name="Line 118">
                            <a:extLst>
                              <a:ext uri="{FF2B5EF4-FFF2-40B4-BE49-F238E27FC236}">
                                <a16:creationId xmlns:a16="http://schemas.microsoft.com/office/drawing/2014/main" id="{03B133DF-FB5B-43D3-9815-2CA3743CF2E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51" name="Line 119">
                            <a:extLst>
                              <a:ext uri="{FF2B5EF4-FFF2-40B4-BE49-F238E27FC236}">
                                <a16:creationId xmlns:a16="http://schemas.microsoft.com/office/drawing/2014/main" id="{69F7D88D-26EB-44B7-BDDF-F170948207A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52" name="Group 120">
                          <a:extLst>
                            <a:ext uri="{FF2B5EF4-FFF2-40B4-BE49-F238E27FC236}">
                              <a16:creationId xmlns:a16="http://schemas.microsoft.com/office/drawing/2014/main" id="{0403C54C-0CF2-4EA4-B262-63E6E840382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98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53" name="Line 121">
                            <a:extLst>
                              <a:ext uri="{FF2B5EF4-FFF2-40B4-BE49-F238E27FC236}">
                                <a16:creationId xmlns:a16="http://schemas.microsoft.com/office/drawing/2014/main" id="{23C7FF46-FAFE-4761-B497-8598A9F54C4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54" name="Line 122">
                            <a:extLst>
                              <a:ext uri="{FF2B5EF4-FFF2-40B4-BE49-F238E27FC236}">
                                <a16:creationId xmlns:a16="http://schemas.microsoft.com/office/drawing/2014/main" id="{45EBBBA2-D23F-43B5-A95F-F82C6D5E6D4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55" name="Group 123">
                          <a:extLst>
                            <a:ext uri="{FF2B5EF4-FFF2-40B4-BE49-F238E27FC236}">
                              <a16:creationId xmlns:a16="http://schemas.microsoft.com/office/drawing/2014/main" id="{CD66FBEC-9B1C-4E2E-BA7E-7DCFE055EB6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6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56" name="Line 124">
                            <a:extLst>
                              <a:ext uri="{FF2B5EF4-FFF2-40B4-BE49-F238E27FC236}">
                                <a16:creationId xmlns:a16="http://schemas.microsoft.com/office/drawing/2014/main" id="{095625F3-B1EE-4DBE-9DC8-DCF4EC8A566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57" name="Line 125">
                            <a:extLst>
                              <a:ext uri="{FF2B5EF4-FFF2-40B4-BE49-F238E27FC236}">
                                <a16:creationId xmlns:a16="http://schemas.microsoft.com/office/drawing/2014/main" id="{CC83E8B0-C383-4E6C-BB99-924DE440A57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44158" name="Line 126">
                          <a:extLst>
                            <a:ext uri="{FF2B5EF4-FFF2-40B4-BE49-F238E27FC236}">
                              <a16:creationId xmlns:a16="http://schemas.microsoft.com/office/drawing/2014/main" id="{A2C6ADEF-0839-411B-B15C-08E32519986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16" y="3024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159" name="Line 127">
                          <a:extLst>
                            <a:ext uri="{FF2B5EF4-FFF2-40B4-BE49-F238E27FC236}">
                              <a16:creationId xmlns:a16="http://schemas.microsoft.com/office/drawing/2014/main" id="{022C26F2-16B9-44DE-B23F-9578EB620D1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3024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4160" name="Oval 128">
                      <a:extLst>
                        <a:ext uri="{FF2B5EF4-FFF2-40B4-BE49-F238E27FC236}">
                          <a16:creationId xmlns:a16="http://schemas.microsoft.com/office/drawing/2014/main" id="{5624A3CA-EE9F-4811-BAA5-EBA9362201A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304"/>
                      <a:ext cx="48" cy="48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61" name="Oval 129">
                      <a:extLst>
                        <a:ext uri="{FF2B5EF4-FFF2-40B4-BE49-F238E27FC236}">
                          <a16:creationId xmlns:a16="http://schemas.microsoft.com/office/drawing/2014/main" id="{372CA11B-6C02-4E8C-A044-236D8C47E2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2304"/>
                      <a:ext cx="48" cy="48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162" name="Rectangle 130">
                  <a:extLst>
                    <a:ext uri="{FF2B5EF4-FFF2-40B4-BE49-F238E27FC236}">
                      <a16:creationId xmlns:a16="http://schemas.microsoft.com/office/drawing/2014/main" id="{EB94C1A0-390E-4B9B-9DFF-ED8C381F85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841"/>
                  <a:ext cx="528" cy="480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63" name="Text Box 131">
                  <a:extLst>
                    <a:ext uri="{FF2B5EF4-FFF2-40B4-BE49-F238E27FC236}">
                      <a16:creationId xmlns:a16="http://schemas.microsoft.com/office/drawing/2014/main" id="{01558E90-9E3D-434E-93AD-0D9ED95E6A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504" y="2889"/>
                  <a:ext cx="14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44164" name="Text Box 132">
                  <a:extLst>
                    <a:ext uri="{FF2B5EF4-FFF2-40B4-BE49-F238E27FC236}">
                      <a16:creationId xmlns:a16="http://schemas.microsoft.com/office/drawing/2014/main" id="{1442D248-CC2F-41DD-BA1D-DFF2CF20F9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2" y="2841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E</a:t>
                  </a:r>
                </a:p>
              </p:txBody>
            </p:sp>
            <p:sp>
              <p:nvSpPr>
                <p:cNvPr id="44165" name="Text Box 133">
                  <a:extLst>
                    <a:ext uri="{FF2B5EF4-FFF2-40B4-BE49-F238E27FC236}">
                      <a16:creationId xmlns:a16="http://schemas.microsoft.com/office/drawing/2014/main" id="{8642B668-999A-40DC-A905-BCE2162436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56" y="3129"/>
                  <a:ext cx="24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altLang="en-US" sz="1350" kern="120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166" name="Group 134">
                <a:extLst>
                  <a:ext uri="{FF2B5EF4-FFF2-40B4-BE49-F238E27FC236}">
                    <a16:creationId xmlns:a16="http://schemas.microsoft.com/office/drawing/2014/main" id="{523B162A-8AF8-4FF3-876D-B6CA7D67A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6" y="1824"/>
                <a:ext cx="528" cy="540"/>
                <a:chOff x="3216" y="2841"/>
                <a:chExt cx="528" cy="540"/>
              </a:xfrm>
            </p:grpSpPr>
            <p:grpSp>
              <p:nvGrpSpPr>
                <p:cNvPr id="44167" name="Group 135">
                  <a:extLst>
                    <a:ext uri="{FF2B5EF4-FFF2-40B4-BE49-F238E27FC236}">
                      <a16:creationId xmlns:a16="http://schemas.microsoft.com/office/drawing/2014/main" id="{E6EEE922-9341-4E23-9C48-335C869BA0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12" y="2985"/>
                  <a:ext cx="432" cy="240"/>
                  <a:chOff x="4032" y="3072"/>
                  <a:chExt cx="432" cy="240"/>
                </a:xfrm>
              </p:grpSpPr>
              <p:grpSp>
                <p:nvGrpSpPr>
                  <p:cNvPr id="44168" name="Group 136">
                    <a:extLst>
                      <a:ext uri="{FF2B5EF4-FFF2-40B4-BE49-F238E27FC236}">
                        <a16:creationId xmlns:a16="http://schemas.microsoft.com/office/drawing/2014/main" id="{58820D98-3FF1-45DC-A48F-71C5C3E8BF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32" y="3072"/>
                    <a:ext cx="48" cy="240"/>
                    <a:chOff x="1392" y="816"/>
                    <a:chExt cx="48" cy="240"/>
                  </a:xfrm>
                </p:grpSpPr>
                <p:sp>
                  <p:nvSpPr>
                    <p:cNvPr id="44169" name="Line 137">
                      <a:extLst>
                        <a:ext uri="{FF2B5EF4-FFF2-40B4-BE49-F238E27FC236}">
                          <a16:creationId xmlns:a16="http://schemas.microsoft.com/office/drawing/2014/main" id="{EA35E93D-A809-40F1-BC83-4824B02FAB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816"/>
                      <a:ext cx="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70" name="Line 138">
                      <a:extLst>
                        <a:ext uri="{FF2B5EF4-FFF2-40B4-BE49-F238E27FC236}">
                          <a16:creationId xmlns:a16="http://schemas.microsoft.com/office/drawing/2014/main" id="{E3D1C5C7-17E6-4EA3-8314-1BA8F477D6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40" y="864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171" name="Group 139">
                    <a:extLst>
                      <a:ext uri="{FF2B5EF4-FFF2-40B4-BE49-F238E27FC236}">
                        <a16:creationId xmlns:a16="http://schemas.microsoft.com/office/drawing/2014/main" id="{59253B7A-8C48-44BD-9369-8AF6805E02D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80" y="3168"/>
                    <a:ext cx="384" cy="96"/>
                    <a:chOff x="2400" y="2304"/>
                    <a:chExt cx="816" cy="96"/>
                  </a:xfrm>
                </p:grpSpPr>
                <p:grpSp>
                  <p:nvGrpSpPr>
                    <p:cNvPr id="44172" name="Group 140">
                      <a:extLst>
                        <a:ext uri="{FF2B5EF4-FFF2-40B4-BE49-F238E27FC236}">
                          <a16:creationId xmlns:a16="http://schemas.microsoft.com/office/drawing/2014/main" id="{D6668ED5-4609-4DD6-AFDA-6939A5F73E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2304"/>
                      <a:ext cx="816" cy="96"/>
                      <a:chOff x="1008" y="2976"/>
                      <a:chExt cx="1344" cy="96"/>
                    </a:xfrm>
                  </p:grpSpPr>
                  <p:sp>
                    <p:nvSpPr>
                      <p:cNvPr id="44173" name="Line 141">
                        <a:extLst>
                          <a:ext uri="{FF2B5EF4-FFF2-40B4-BE49-F238E27FC236}">
                            <a16:creationId xmlns:a16="http://schemas.microsoft.com/office/drawing/2014/main" id="{290D0487-C22E-410C-B114-94638C0AB7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4" y="3008"/>
                        <a:ext cx="39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174" name="Line 142">
                        <a:extLst>
                          <a:ext uri="{FF2B5EF4-FFF2-40B4-BE49-F238E27FC236}">
                            <a16:creationId xmlns:a16="http://schemas.microsoft.com/office/drawing/2014/main" id="{4E53768E-BAE5-4023-9E39-CEEAC0DCFC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7" y="3008"/>
                        <a:ext cx="39" cy="6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4175" name="Line 143">
                        <a:extLst>
                          <a:ext uri="{FF2B5EF4-FFF2-40B4-BE49-F238E27FC236}">
                            <a16:creationId xmlns:a16="http://schemas.microsoft.com/office/drawing/2014/main" id="{69C2E6EA-2BF8-418E-ACF9-BF59AABDF4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55" y="2976"/>
                        <a:ext cx="39" cy="96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defTabSz="6858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</a:pPr>
                        <a:endParaRPr lang="en-IN" sz="1350" kern="1200"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44176" name="Group 144">
                        <a:extLst>
                          <a:ext uri="{FF2B5EF4-FFF2-40B4-BE49-F238E27FC236}">
                            <a16:creationId xmlns:a16="http://schemas.microsoft.com/office/drawing/2014/main" id="{C5427D99-5E7B-4BE8-A587-537624B6420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08" y="2976"/>
                        <a:ext cx="1344" cy="96"/>
                        <a:chOff x="1008" y="2976"/>
                        <a:chExt cx="1344" cy="96"/>
                      </a:xfrm>
                    </p:grpSpPr>
                    <p:sp>
                      <p:nvSpPr>
                        <p:cNvPr id="44177" name="Line 145">
                          <a:extLst>
                            <a:ext uri="{FF2B5EF4-FFF2-40B4-BE49-F238E27FC236}">
                              <a16:creationId xmlns:a16="http://schemas.microsoft.com/office/drawing/2014/main" id="{E7E95AD8-4A63-4E68-A416-94B7B5FECEE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6" y="2976"/>
                          <a:ext cx="39" cy="96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44178" name="Group 146">
                          <a:extLst>
                            <a:ext uri="{FF2B5EF4-FFF2-40B4-BE49-F238E27FC236}">
                              <a16:creationId xmlns:a16="http://schemas.microsoft.com/office/drawing/2014/main" id="{23733536-CF56-49DE-A848-67525BC63A6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05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79" name="Line 147">
                            <a:extLst>
                              <a:ext uri="{FF2B5EF4-FFF2-40B4-BE49-F238E27FC236}">
                                <a16:creationId xmlns:a16="http://schemas.microsoft.com/office/drawing/2014/main" id="{F7B73ADA-8F00-4188-81DA-2ABDBB79715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80" name="Line 148">
                            <a:extLst>
                              <a:ext uri="{FF2B5EF4-FFF2-40B4-BE49-F238E27FC236}">
                                <a16:creationId xmlns:a16="http://schemas.microsoft.com/office/drawing/2014/main" id="{DAF8E835-F3B4-4F60-A149-9C0AE46DBD9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81" name="Group 149">
                          <a:extLst>
                            <a:ext uri="{FF2B5EF4-FFF2-40B4-BE49-F238E27FC236}">
                              <a16:creationId xmlns:a16="http://schemas.microsoft.com/office/drawing/2014/main" id="{79986FB4-30DA-492B-BCD2-549DE2AAB96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84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82" name="Line 150">
                            <a:extLst>
                              <a:ext uri="{FF2B5EF4-FFF2-40B4-BE49-F238E27FC236}">
                                <a16:creationId xmlns:a16="http://schemas.microsoft.com/office/drawing/2014/main" id="{6F1F5CE8-BDC9-4FCC-B1A9-398167C61DD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83" name="Line 151">
                            <a:extLst>
                              <a:ext uri="{FF2B5EF4-FFF2-40B4-BE49-F238E27FC236}">
                                <a16:creationId xmlns:a16="http://schemas.microsoft.com/office/drawing/2014/main" id="{7E3BD357-726A-437D-A879-0CD5124B068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84" name="Group 152">
                          <a:extLst>
                            <a:ext uri="{FF2B5EF4-FFF2-40B4-BE49-F238E27FC236}">
                              <a16:creationId xmlns:a16="http://schemas.microsoft.com/office/drawing/2014/main" id="{27013F27-6A0B-4631-BE3C-04C90938AD3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2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85" name="Line 153">
                            <a:extLst>
                              <a:ext uri="{FF2B5EF4-FFF2-40B4-BE49-F238E27FC236}">
                                <a16:creationId xmlns:a16="http://schemas.microsoft.com/office/drawing/2014/main" id="{8015D5B8-7555-4D64-93D3-B1AFE59B684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86" name="Line 154">
                            <a:extLst>
                              <a:ext uri="{FF2B5EF4-FFF2-40B4-BE49-F238E27FC236}">
                                <a16:creationId xmlns:a16="http://schemas.microsoft.com/office/drawing/2014/main" id="{95B26369-8B02-440A-8DDF-6834D74E3A6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87" name="Group 155">
                          <a:extLst>
                            <a:ext uri="{FF2B5EF4-FFF2-40B4-BE49-F238E27FC236}">
                              <a16:creationId xmlns:a16="http://schemas.microsoft.com/office/drawing/2014/main" id="{5ACCAF4A-969E-4668-9996-F84C033574E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41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88" name="Line 156">
                            <a:extLst>
                              <a:ext uri="{FF2B5EF4-FFF2-40B4-BE49-F238E27FC236}">
                                <a16:creationId xmlns:a16="http://schemas.microsoft.com/office/drawing/2014/main" id="{5B57E062-3E95-4185-84ED-4304E3BD3B02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89" name="Line 157">
                            <a:extLst>
                              <a:ext uri="{FF2B5EF4-FFF2-40B4-BE49-F238E27FC236}">
                                <a16:creationId xmlns:a16="http://schemas.microsoft.com/office/drawing/2014/main" id="{CE3D9220-CF54-427F-B519-BCF6C9FAA65F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90" name="Group 158">
                          <a:extLst>
                            <a:ext uri="{FF2B5EF4-FFF2-40B4-BE49-F238E27FC236}">
                              <a16:creationId xmlns:a16="http://schemas.microsoft.com/office/drawing/2014/main" id="{8FBCCCCE-39B3-4516-BCB6-EF69E386CDA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19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91" name="Line 159">
                            <a:extLst>
                              <a:ext uri="{FF2B5EF4-FFF2-40B4-BE49-F238E27FC236}">
                                <a16:creationId xmlns:a16="http://schemas.microsoft.com/office/drawing/2014/main" id="{ACAF8042-0429-4DC4-9C1D-C55AB628EDD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92" name="Line 160">
                            <a:extLst>
                              <a:ext uri="{FF2B5EF4-FFF2-40B4-BE49-F238E27FC236}">
                                <a16:creationId xmlns:a16="http://schemas.microsoft.com/office/drawing/2014/main" id="{3DE24326-A722-45D9-B77F-DAA9493611F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93" name="Group 161">
                          <a:extLst>
                            <a:ext uri="{FF2B5EF4-FFF2-40B4-BE49-F238E27FC236}">
                              <a16:creationId xmlns:a16="http://schemas.microsoft.com/office/drawing/2014/main" id="{E94889B6-6317-4D63-BDA0-49C3675D196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98" y="2976"/>
                          <a:ext cx="78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94" name="Line 162">
                            <a:extLst>
                              <a:ext uri="{FF2B5EF4-FFF2-40B4-BE49-F238E27FC236}">
                                <a16:creationId xmlns:a16="http://schemas.microsoft.com/office/drawing/2014/main" id="{49ABDE1B-1265-4026-ABB6-57C8B296B0C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95" name="Line 163">
                            <a:extLst>
                              <a:ext uri="{FF2B5EF4-FFF2-40B4-BE49-F238E27FC236}">
                                <a16:creationId xmlns:a16="http://schemas.microsoft.com/office/drawing/2014/main" id="{D4CEEB3A-4186-4ADC-9305-CDB846DAFC4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4196" name="Group 164">
                          <a:extLst>
                            <a:ext uri="{FF2B5EF4-FFF2-40B4-BE49-F238E27FC236}">
                              <a16:creationId xmlns:a16="http://schemas.microsoft.com/office/drawing/2014/main" id="{90AFFDD1-E011-43A3-8E17-2130B6A823B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76" y="2976"/>
                          <a:ext cx="79" cy="96"/>
                          <a:chOff x="1872" y="1008"/>
                          <a:chExt cx="96" cy="144"/>
                        </a:xfrm>
                      </p:grpSpPr>
                      <p:sp>
                        <p:nvSpPr>
                          <p:cNvPr id="44197" name="Line 165">
                            <a:extLst>
                              <a:ext uri="{FF2B5EF4-FFF2-40B4-BE49-F238E27FC236}">
                                <a16:creationId xmlns:a16="http://schemas.microsoft.com/office/drawing/2014/main" id="{B74D817A-63E3-4831-A33E-1E308BF079B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872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4198" name="Line 166">
                            <a:extLst>
                              <a:ext uri="{FF2B5EF4-FFF2-40B4-BE49-F238E27FC236}">
                                <a16:creationId xmlns:a16="http://schemas.microsoft.com/office/drawing/2014/main" id="{CE3C17E6-4D45-4FD0-8591-0AB1B3B4ECF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1920" y="1008"/>
                            <a:ext cx="48" cy="144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FF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 defTabSz="6858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</a:pPr>
                            <a:endParaRPr lang="en-IN" sz="1350" kern="1200">
                              <a:latin typeface="Arial" panose="020B0604020202020204" pitchFamily="34" charset="0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44199" name="Line 167">
                          <a:extLst>
                            <a:ext uri="{FF2B5EF4-FFF2-40B4-BE49-F238E27FC236}">
                              <a16:creationId xmlns:a16="http://schemas.microsoft.com/office/drawing/2014/main" id="{8D47AF8B-F800-45A8-A4F9-FA2B3B9D667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16" y="3024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4200" name="Line 168">
                          <a:extLst>
                            <a:ext uri="{FF2B5EF4-FFF2-40B4-BE49-F238E27FC236}">
                              <a16:creationId xmlns:a16="http://schemas.microsoft.com/office/drawing/2014/main" id="{22C9B5F8-7E4C-4CAA-A899-3762542240A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08" y="3024"/>
                          <a:ext cx="336" cy="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8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</a:pPr>
                          <a:endParaRPr lang="en-IN" sz="1350" kern="1200"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44201" name="Oval 169">
                      <a:extLst>
                        <a:ext uri="{FF2B5EF4-FFF2-40B4-BE49-F238E27FC236}">
                          <a16:creationId xmlns:a16="http://schemas.microsoft.com/office/drawing/2014/main" id="{084472CF-48D4-4267-A13D-22E0C5B17D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304"/>
                      <a:ext cx="48" cy="48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02" name="Oval 170">
                      <a:extLst>
                        <a:ext uri="{FF2B5EF4-FFF2-40B4-BE49-F238E27FC236}">
                          <a16:creationId xmlns:a16="http://schemas.microsoft.com/office/drawing/2014/main" id="{516D39BB-D3B4-4FBF-AD12-EE359A99B7B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2304"/>
                      <a:ext cx="48" cy="48"/>
                    </a:xfrm>
                    <a:prstGeom prst="ellipse">
                      <a:avLst/>
                    </a:prstGeom>
                    <a:solidFill>
                      <a:srgbClr val="009900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</a:pPr>
                      <a:endParaRPr lang="en-IN" sz="1350" kern="1200"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4203" name="Rectangle 171">
                  <a:extLst>
                    <a:ext uri="{FF2B5EF4-FFF2-40B4-BE49-F238E27FC236}">
                      <a16:creationId xmlns:a16="http://schemas.microsoft.com/office/drawing/2014/main" id="{8AF112E2-8FAA-4D2A-9099-034F04F1B3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6" y="2841"/>
                  <a:ext cx="528" cy="480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IN" sz="1350" kern="1200"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04" name="Text Box 172">
                  <a:extLst>
                    <a:ext uri="{FF2B5EF4-FFF2-40B4-BE49-F238E27FC236}">
                      <a16:creationId xmlns:a16="http://schemas.microsoft.com/office/drawing/2014/main" id="{75363741-9457-4E94-AE1A-9F500DE4B4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flipH="1">
                  <a:off x="3504" y="2889"/>
                  <a:ext cx="144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44205" name="Text Box 173">
                  <a:extLst>
                    <a:ext uri="{FF2B5EF4-FFF2-40B4-BE49-F238E27FC236}">
                      <a16:creationId xmlns:a16="http://schemas.microsoft.com/office/drawing/2014/main" id="{E3D41088-5ABC-4AD1-AB58-F4D704A35F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12" y="2841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en-US" altLang="en-US" sz="1350" b="1" kern="1200">
                      <a:solidFill>
                        <a:srgbClr val="0000FF"/>
                      </a:solidFill>
                      <a:latin typeface="Arial" panose="020B0604020202020204" pitchFamily="34" charset="0"/>
                      <a:ea typeface="+mn-ea"/>
                      <a:cs typeface="+mn-cs"/>
                    </a:rPr>
                    <a:t>E</a:t>
                  </a:r>
                </a:p>
              </p:txBody>
            </p:sp>
            <p:sp>
              <p:nvSpPr>
                <p:cNvPr id="44206" name="Text Box 174">
                  <a:extLst>
                    <a:ext uri="{FF2B5EF4-FFF2-40B4-BE49-F238E27FC236}">
                      <a16:creationId xmlns:a16="http://schemas.microsoft.com/office/drawing/2014/main" id="{8B60983F-5D7A-4AA1-BF9D-1BA964664A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56" y="3129"/>
                  <a:ext cx="240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US" altLang="en-US" sz="1350" kern="1200">
                    <a:solidFill>
                      <a:srgbClr val="0000FF"/>
                    </a:solidFill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207" name="Line 175">
                <a:extLst>
                  <a:ext uri="{FF2B5EF4-FFF2-40B4-BE49-F238E27FC236}">
                    <a16:creationId xmlns:a16="http://schemas.microsoft.com/office/drawing/2014/main" id="{81088650-EDC9-4201-B371-FE70DF974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4" y="2592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220" name="Line 188">
                <a:extLst>
                  <a:ext uri="{FF2B5EF4-FFF2-40B4-BE49-F238E27FC236}">
                    <a16:creationId xmlns:a16="http://schemas.microsoft.com/office/drawing/2014/main" id="{2C516FE9-D9CC-4A68-B7D2-0EDC8B311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1584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221" name="Line 189">
                <a:extLst>
                  <a:ext uri="{FF2B5EF4-FFF2-40B4-BE49-F238E27FC236}">
                    <a16:creationId xmlns:a16="http://schemas.microsoft.com/office/drawing/2014/main" id="{721B8D5A-F726-4013-8EA0-C13E9BCF7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4" y="1008"/>
                <a:ext cx="528" cy="5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222" name="Line 190">
                <a:extLst>
                  <a:ext uri="{FF2B5EF4-FFF2-40B4-BE49-F238E27FC236}">
                    <a16:creationId xmlns:a16="http://schemas.microsoft.com/office/drawing/2014/main" id="{E0F9B841-E1F7-429B-BF28-97713896E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84" y="1584"/>
                <a:ext cx="528" cy="52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225" name="Line 193">
                <a:extLst>
                  <a:ext uri="{FF2B5EF4-FFF2-40B4-BE49-F238E27FC236}">
                    <a16:creationId xmlns:a16="http://schemas.microsoft.com/office/drawing/2014/main" id="{1870FE74-0B0A-4FB2-BCF5-306568779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1008"/>
                <a:ext cx="528" cy="5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226" name="Line 194">
                <a:extLst>
                  <a:ext uri="{FF2B5EF4-FFF2-40B4-BE49-F238E27FC236}">
                    <a16:creationId xmlns:a16="http://schemas.microsoft.com/office/drawing/2014/main" id="{A642CF5E-6317-4B89-AC73-D3AA85264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4" y="1584"/>
                <a:ext cx="528" cy="52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227" name="Line 195">
                <a:extLst>
                  <a:ext uri="{FF2B5EF4-FFF2-40B4-BE49-F238E27FC236}">
                    <a16:creationId xmlns:a16="http://schemas.microsoft.com/office/drawing/2014/main" id="{7FF0B035-16C1-44C0-A901-86BAD3338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1584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IN" sz="1350" kern="1200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44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4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44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4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44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442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2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4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219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spcAft>
            <a:spcPts val="600"/>
          </a:spcAft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8364</TotalTime>
  <Words>1351</Words>
  <Application>Microsoft Office PowerPoint</Application>
  <PresentationFormat>On-screen Show (16:9)</PresentationFormat>
  <Paragraphs>128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Simple Light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pinky.23815@gmail.com</cp:lastModifiedBy>
  <cp:revision>642</cp:revision>
  <dcterms:modified xsi:type="dcterms:W3CDTF">2021-05-19T15:01:36Z</dcterms:modified>
</cp:coreProperties>
</file>