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</p:sldMasterIdLst>
  <p:notesMasterIdLst>
    <p:notesMasterId r:id="rId38"/>
  </p:notesMasterIdLst>
  <p:sldIdLst>
    <p:sldId id="277" r:id="rId3"/>
    <p:sldId id="676" r:id="rId4"/>
    <p:sldId id="677" r:id="rId5"/>
    <p:sldId id="699" r:id="rId6"/>
    <p:sldId id="678" r:id="rId7"/>
    <p:sldId id="700" r:id="rId8"/>
    <p:sldId id="272" r:id="rId9"/>
    <p:sldId id="273" r:id="rId10"/>
    <p:sldId id="271" r:id="rId11"/>
    <p:sldId id="679" r:id="rId12"/>
    <p:sldId id="706" r:id="rId13"/>
    <p:sldId id="681" r:id="rId14"/>
    <p:sldId id="682" r:id="rId15"/>
    <p:sldId id="684" r:id="rId16"/>
    <p:sldId id="685" r:id="rId17"/>
    <p:sldId id="683" r:id="rId18"/>
    <p:sldId id="702" r:id="rId19"/>
    <p:sldId id="686" r:id="rId20"/>
    <p:sldId id="687" r:id="rId21"/>
    <p:sldId id="688" r:id="rId22"/>
    <p:sldId id="689" r:id="rId23"/>
    <p:sldId id="690" r:id="rId24"/>
    <p:sldId id="705" r:id="rId25"/>
    <p:sldId id="691" r:id="rId26"/>
    <p:sldId id="692" r:id="rId27"/>
    <p:sldId id="693" r:id="rId28"/>
    <p:sldId id="694" r:id="rId29"/>
    <p:sldId id="696" r:id="rId30"/>
    <p:sldId id="703" r:id="rId31"/>
    <p:sldId id="697" r:id="rId32"/>
    <p:sldId id="704" r:id="rId33"/>
    <p:sldId id="698" r:id="rId34"/>
    <p:sldId id="663" r:id="rId35"/>
    <p:sldId id="664" r:id="rId36"/>
    <p:sldId id="259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37"/>
    <a:srgbClr val="A0B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6" autoAdjust="0"/>
    <p:restoredTop sz="94132" autoAdjust="0"/>
  </p:normalViewPr>
  <p:slideViewPr>
    <p:cSldViewPr snapToGrid="0">
      <p:cViewPr varScale="1">
        <p:scale>
          <a:sx n="110" d="100"/>
          <a:sy n="110" d="100"/>
        </p:scale>
        <p:origin x="74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1;p1:notes">
            <a:extLst>
              <a:ext uri="{FF2B5EF4-FFF2-40B4-BE49-F238E27FC236}">
                <a16:creationId xmlns:a16="http://schemas.microsoft.com/office/drawing/2014/main" id="{C6D41A11-B11A-4909-A79F-FDD7D6524C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4099" name="Google Shape;52;p1:notes">
            <a:extLst>
              <a:ext uri="{FF2B5EF4-FFF2-40B4-BE49-F238E27FC236}">
                <a16:creationId xmlns:a16="http://schemas.microsoft.com/office/drawing/2014/main" id="{02A536BA-31C2-44B5-A9D1-3A345A701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EEFD79-4C98-4A3E-BD1D-C98EF77ED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D1214-435C-4600-B48F-19933C827E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F359988-FCD0-4D1D-AD3E-642079A0B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219FC0A-4A8E-4520-B428-E485564BE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1B6AC2-2E3A-4380-AD28-4E40938E6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A9017A-12D5-483E-B323-B15EB085A0A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3503D56-0791-4843-85B2-D87DD4811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7CA166C-B026-4B80-9453-F24761E00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E68775-E6F5-49E8-A30A-440BDE392A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9A737-5E97-42BC-8F49-63AA9E665B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54DE6D7-A20D-4B2E-8486-4A9F5B17D2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66259B0-2215-405B-98A2-3E10A3749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4:notes">
            <a:extLst>
              <a:ext uri="{FF2B5EF4-FFF2-40B4-BE49-F238E27FC236}">
                <a16:creationId xmlns:a16="http://schemas.microsoft.com/office/drawing/2014/main" id="{D7FBA2EC-7EF7-43AF-A7E2-821FAFA182A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17411" name="Google Shape;74;p4:notes">
            <a:extLst>
              <a:ext uri="{FF2B5EF4-FFF2-40B4-BE49-F238E27FC236}">
                <a16:creationId xmlns:a16="http://schemas.microsoft.com/office/drawing/2014/main" id="{DA3897DA-909E-4157-B858-FF50C360D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B30E-185B-4E65-99AE-B27EFAD0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BDA69-FDF1-40CA-8A6A-A0AE5A08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CC352-C987-4C76-99FA-14AEF00C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4EE8D-3528-49DD-876C-B29E89F8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42A2A-FBEB-410D-983C-12D552D1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71E16-7502-4270-8A3B-961FC6A85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21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8A06-D5F2-4AAA-B3F8-BC46047A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A09E-3E73-4B68-A4E8-DD726939C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B6188-1098-42D8-AC1D-50EC7A41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869D6-8B37-4EFB-897D-A52CCA8C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9AE80-6B86-4EFD-9956-73E1AD02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7FA58-7A92-4434-921D-3AB2EBD1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A1E6-6D0C-4E47-8DCE-97D52C894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38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5904-51F6-4473-9B6D-D5F88BFF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F70D-C6DF-4570-9164-DB99791D4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5D96E-4B2D-4076-A267-7D394E871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A11D-EBA5-424D-A61F-9A4236D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FD0C2-6A65-443A-8EE3-74B5FD673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E6F24-1AB7-4346-805C-7C5ACC98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6A0E5-6E8D-4185-AD65-282AAA46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4E046-87B8-4DB3-9358-E05C5517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771B-534A-405F-85A7-63D39CBFE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2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9F58-8F30-4D4D-BC19-6988C2E7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7DAA4-7B50-488A-9F28-5AD07AD0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FFE7A-AC1C-412F-8438-7A1BE7F4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A5742-42D2-4927-9F56-24E070C3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384C2-C4B8-45EA-ACF2-841C34DAE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24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8CDC3-ECC1-4D0C-91D9-4CFBE3D2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72478-767E-4FE4-BBF3-54992430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7FAAB-FE33-4AB4-95E6-181818FD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9B333-1792-437B-8978-DBC9A7ACB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606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23FF-6991-41B4-A477-C56311A4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4995C-1264-4E16-988A-E5F7646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66D67-A74B-4783-8DB6-73D68B6E9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32585-038A-4A5C-A6BC-5ECD868B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32B68-2BAD-45CF-A317-91C0C320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5207A-F858-499D-8E94-EFD838C9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7CEE1-50FC-40C2-BAA5-356F11495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07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DDD5-8E09-4906-A413-08221078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7E879-A2F8-4F0F-9F49-F1B29DC5E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62CA2-63D2-4462-A424-F60C27FE5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20584-F72E-4000-9746-BC5DFA60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21E9A-CF26-4E3D-B3EB-AFC86E8D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29DE5-7497-43DF-8FFF-60068040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61F98-8712-40EB-B5BE-CB5910E65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45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91E2-B8FC-499B-BCFC-35B79A52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24DE5-112C-4445-A462-11B49A0AB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FE85F-56D0-45A1-B2D8-7FF08553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36A31-966A-45EE-BDC1-ACA206D1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7087F-834A-4118-BEC8-5E1242D0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E0405-9860-4016-B244-2748C4DD3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2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76C8C-CA11-46A5-A9C9-5E7FC4578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92FC1-8695-459E-942B-D2763D69D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97A3-3870-4E55-A8E3-521CF78C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EF556-F3D4-420C-9DBA-47CA8C98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4BE81-0420-462F-97B1-03499DA8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81FBE-19DF-42E6-A9C8-CC02AA802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75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294F99-1D69-4106-9706-BED5EEE8C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877C59-5677-489F-9478-92A3E0A02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A082C9-9A0C-4002-8F64-E4E95CE61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4B65-6C01-422E-9C1F-3A1A344DB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5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44714-08B4-44C6-BB53-367D2730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5493-F634-4CC0-A42B-FA17773A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3EB7B-CBF9-49F6-8AFA-D1325379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0067-7C39-43E7-9E82-87B29CD48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9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9636-884E-49EB-B9C1-C418EEB91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64E32-7297-400C-B382-2FC16B567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E8F34-D028-483F-A65A-4212F0C6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03A37-C5BA-4523-947B-17E70977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7C935-61FD-4073-8E5E-F52085C1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5DAC3-6CA3-45F9-9847-ED84B4902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84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5492-9D95-4456-90D2-3D309397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6B24-9E37-4732-BA12-1EA4782F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91F3-0779-4DAB-8D96-54DE288B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DF37A-51A8-45B4-B2DA-878ED62A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0793B-87A8-4E1E-AFDB-0FD8111C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48BC-BDF9-4317-90D1-B5EF2AA2D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06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A76A78-67CC-46E3-98F2-0CC2B936D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B820A5-C2BC-4E13-9109-B4622964B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EB4500-2CAA-4AD0-A1DC-F0C7657A2F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6BF2B5-D9A0-4D6E-A00E-A2BD31423F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843672-285D-4EFB-912B-B298EDF9A8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9AF21A72-1843-44E6-B4B6-8B52E9383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5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54;p13">
            <a:extLst>
              <a:ext uri="{FF2B5EF4-FFF2-40B4-BE49-F238E27FC236}">
                <a16:creationId xmlns:a16="http://schemas.microsoft.com/office/drawing/2014/main" id="{7EAA727D-D81F-41F6-86FF-9FB8045F1C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767138"/>
            <a:ext cx="9144000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oogle Shape;55;p13">
            <a:extLst>
              <a:ext uri="{FF2B5EF4-FFF2-40B4-BE49-F238E27FC236}">
                <a16:creationId xmlns:a16="http://schemas.microsoft.com/office/drawing/2014/main" id="{13417547-E7BD-4BD4-9B68-8603E42E0B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60" y="105966"/>
            <a:ext cx="1170384" cy="11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B6A113C-73DF-486E-A186-EA143228F422}"/>
              </a:ext>
            </a:extLst>
          </p:cNvPr>
          <p:cNvSpPr txBox="1"/>
          <p:nvPr/>
        </p:nvSpPr>
        <p:spPr>
          <a:xfrm>
            <a:off x="190500" y="1163241"/>
            <a:ext cx="8763000" cy="193119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>
              <a:buSzPts val="3100"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Internal resistance of a cell,</a:t>
            </a:r>
          </a:p>
          <a:p>
            <a:pPr algn="ctr">
              <a:buSzPts val="3100"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Potential difference </a:t>
            </a:r>
          </a:p>
          <a:p>
            <a:pPr algn="ctr">
              <a:buSzPts val="3100"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EMF of a cell</a:t>
            </a:r>
          </a:p>
          <a:p>
            <a:pPr algn="ctr">
              <a:buSzPts val="3100"/>
              <a:defRPr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CLASS-XII</a:t>
            </a:r>
          </a:p>
        </p:txBody>
      </p:sp>
      <p:sp>
        <p:nvSpPr>
          <p:cNvPr id="3077" name="Google Shape;57;p13">
            <a:extLst>
              <a:ext uri="{FF2B5EF4-FFF2-40B4-BE49-F238E27FC236}">
                <a16:creationId xmlns:a16="http://schemas.microsoft.com/office/drawing/2014/main" id="{384A201C-D8E3-4A15-9BB1-0C500995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406" y="3094435"/>
            <a:ext cx="676394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SUBJECT : PHYSICS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CHAPTER NUMBER: 03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CHAPTER NAME : </a:t>
            </a:r>
            <a:r>
              <a:rPr lang="en-US" altLang="en-US" sz="1350" b="1">
                <a:cs typeface="Calibri" panose="020F0502020204030204" pitchFamily="34" charset="0"/>
                <a:sym typeface="Calibri" panose="020F0502020204030204" pitchFamily="34" charset="0"/>
              </a:rPr>
              <a:t>CURRENT ELECTRICITY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Charging and discharging of cells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547947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i="1" dirty="0"/>
              <a:t>During discharging of cells</a:t>
            </a:r>
            <a:r>
              <a:rPr lang="en-IN" dirty="0"/>
              <a:t> the electrodes are connected by a resistance 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4FC18-95B2-45DB-A301-6971BFF2DD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34"/>
          <a:stretch/>
        </p:blipFill>
        <p:spPr bwMode="auto">
          <a:xfrm>
            <a:off x="370708" y="1212420"/>
            <a:ext cx="2275509" cy="132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CA73F4-4791-474C-A166-508383225A8D}"/>
              </a:ext>
            </a:extLst>
          </p:cNvPr>
          <p:cNvSpPr txBox="1"/>
          <p:nvPr/>
        </p:nvSpPr>
        <p:spPr>
          <a:xfrm>
            <a:off x="166255" y="2812334"/>
            <a:ext cx="5943599" cy="69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400" b="1" i="1" dirty="0">
                <a:latin typeface="+mj-lt"/>
              </a:rPr>
              <a:t>During the charging of cells,</a:t>
            </a:r>
            <a:r>
              <a:rPr lang="en-IN" sz="1400" dirty="0">
                <a:latin typeface="+mj-lt"/>
              </a:rPr>
              <a:t> the electrodes are connected by a charging source of high voltage V.</a:t>
            </a:r>
          </a:p>
        </p:txBody>
      </p:sp>
      <p:pic>
        <p:nvPicPr>
          <p:cNvPr id="1026" name="Picture 2" descr="Relation between Terminal Voltage and EMF of a cell while the cell is being  charged - Physics Stack Exchange">
            <a:extLst>
              <a:ext uri="{FF2B5EF4-FFF2-40B4-BE49-F238E27FC236}">
                <a16:creationId xmlns:a16="http://schemas.microsoft.com/office/drawing/2014/main" id="{6114FF86-D7F2-47EA-B81B-927E0BB83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7333" r="25875" b="34222"/>
          <a:stretch/>
        </p:blipFill>
        <p:spPr bwMode="auto">
          <a:xfrm>
            <a:off x="537295" y="3570122"/>
            <a:ext cx="3182651" cy="15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ode, cathode, positive and negative: battery basics - Biologic">
            <a:extLst>
              <a:ext uri="{FF2B5EF4-FFF2-40B4-BE49-F238E27FC236}">
                <a16:creationId xmlns:a16="http://schemas.microsoft.com/office/drawing/2014/main" id="{6D3C812D-3353-4265-B255-B2A6502D6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4"/>
          <a:stretch/>
        </p:blipFill>
        <p:spPr bwMode="auto">
          <a:xfrm>
            <a:off x="3951358" y="881911"/>
            <a:ext cx="1604315" cy="19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ode, cathode, positive and negative: battery basics - Biologic">
            <a:extLst>
              <a:ext uri="{FF2B5EF4-FFF2-40B4-BE49-F238E27FC236}">
                <a16:creationId xmlns:a16="http://schemas.microsoft.com/office/drawing/2014/main" id="{1F6AFB9C-E936-48C0-A49B-2C66E40AA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9"/>
          <a:stretch/>
        </p:blipFill>
        <p:spPr bwMode="auto">
          <a:xfrm>
            <a:off x="5672350" y="2977342"/>
            <a:ext cx="1604315" cy="21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Charging and discharging of 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6691744" cy="199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b="1" i="1" dirty="0"/>
                  <a:t>During discharging of cells</a:t>
                </a:r>
                <a:r>
                  <a:rPr lang="en-IN" dirty="0"/>
                  <a:t> the electrodes are connected by a resistance R. Outside the cell current flows from +</a:t>
                </a:r>
                <a:r>
                  <a:rPr lang="en-IN" dirty="0" err="1"/>
                  <a:t>ve</a:t>
                </a:r>
                <a:r>
                  <a:rPr lang="en-IN" dirty="0"/>
                  <a:t> terminal to –</a:t>
                </a:r>
                <a:r>
                  <a:rPr lang="en-IN" dirty="0" err="1"/>
                  <a:t>ve</a:t>
                </a:r>
                <a:r>
                  <a:rPr lang="en-IN" dirty="0"/>
                  <a:t> terminal and inside the cell current flows from -</a:t>
                </a:r>
                <a:r>
                  <a:rPr lang="en-IN" dirty="0" err="1"/>
                  <a:t>ve</a:t>
                </a:r>
                <a:r>
                  <a:rPr lang="en-IN" dirty="0"/>
                  <a:t> terminal to +</a:t>
                </a:r>
                <a:r>
                  <a:rPr lang="en-IN" dirty="0" err="1"/>
                  <a:t>ve</a:t>
                </a:r>
                <a:r>
                  <a:rPr lang="en-IN" dirty="0"/>
                  <a:t> terminal.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dirty="0"/>
                  <a:t>So   V =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IN" dirty="0"/>
                  <a:t> - </a:t>
                </a:r>
                <a:r>
                  <a:rPr lang="en-IN" dirty="0" err="1"/>
                  <a:t>Ir</a:t>
                </a:r>
                <a:r>
                  <a:rPr lang="en-IN" dirty="0"/>
                  <a:t>  .......(iii) 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dirty="0"/>
                  <a:t>This is the relation between emf and terminal potential difference during discharging.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6691744" cy="1991379"/>
              </a:xfrm>
              <a:prstGeom prst="rect">
                <a:avLst/>
              </a:prstGeom>
              <a:blipFill>
                <a:blip r:embed="rId3"/>
                <a:stretch>
                  <a:fillRect l="-273" r="-273" b="-24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FA4FC18-95B2-45DB-A301-6971BFF2DD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334"/>
          <a:stretch/>
        </p:blipFill>
        <p:spPr bwMode="auto">
          <a:xfrm>
            <a:off x="6767945" y="277692"/>
            <a:ext cx="2275509" cy="132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CA73F4-4791-474C-A166-508383225A8D}"/>
                  </a:ext>
                </a:extLst>
              </p:cNvPr>
              <p:cNvSpPr txBox="1"/>
              <p:nvPr/>
            </p:nvSpPr>
            <p:spPr>
              <a:xfrm>
                <a:off x="76201" y="2585655"/>
                <a:ext cx="5943599" cy="2314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400" b="1" i="1" dirty="0">
                    <a:latin typeface="+mj-lt"/>
                  </a:rPr>
                  <a:t>During the charging of cells,</a:t>
                </a:r>
                <a:r>
                  <a:rPr lang="en-IN" sz="1400" dirty="0">
                    <a:latin typeface="+mj-lt"/>
                  </a:rPr>
                  <a:t> the electrodes are connected by a charging source of high voltage V. So +</a:t>
                </a:r>
                <a:r>
                  <a:rPr lang="en-IN" sz="1400" dirty="0" err="1">
                    <a:latin typeface="+mj-lt"/>
                  </a:rPr>
                  <a:t>ve</a:t>
                </a:r>
                <a:r>
                  <a:rPr lang="en-IN" sz="1400" dirty="0">
                    <a:latin typeface="+mj-lt"/>
                  </a:rPr>
                  <a:t> ions flow towards  P from +</a:t>
                </a:r>
                <a:r>
                  <a:rPr lang="en-IN" sz="1400" dirty="0" err="1">
                    <a:latin typeface="+mj-lt"/>
                  </a:rPr>
                  <a:t>ve</a:t>
                </a:r>
                <a:r>
                  <a:rPr lang="en-IN" sz="1400" dirty="0">
                    <a:latin typeface="+mj-lt"/>
                  </a:rPr>
                  <a:t> terminal of the source and -</a:t>
                </a:r>
                <a:r>
                  <a:rPr lang="en-IN" sz="1400" dirty="0" err="1">
                    <a:latin typeface="+mj-lt"/>
                  </a:rPr>
                  <a:t>ve</a:t>
                </a:r>
                <a:r>
                  <a:rPr lang="en-IN" sz="1400" dirty="0">
                    <a:latin typeface="+mj-lt"/>
                  </a:rPr>
                  <a:t> ions flow towards  N from -</a:t>
                </a:r>
                <a:r>
                  <a:rPr lang="en-IN" sz="1400" dirty="0" err="1">
                    <a:latin typeface="+mj-lt"/>
                  </a:rPr>
                  <a:t>ve</a:t>
                </a:r>
                <a:r>
                  <a:rPr lang="en-IN" sz="1400" dirty="0">
                    <a:latin typeface="+mj-lt"/>
                  </a:rPr>
                  <a:t> terminal of the source. So in the cell +</a:t>
                </a:r>
                <a:r>
                  <a:rPr lang="en-IN" sz="1400" dirty="0" err="1">
                    <a:latin typeface="+mj-lt"/>
                  </a:rPr>
                  <a:t>ve</a:t>
                </a:r>
                <a:r>
                  <a:rPr lang="en-IN" sz="1400" dirty="0">
                    <a:latin typeface="+mj-lt"/>
                  </a:rPr>
                  <a:t> ions flow from P to A, A to B, and then from B to N.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400" dirty="0">
                    <a:latin typeface="+mj-lt"/>
                  </a:rPr>
                  <a:t> Hence  V =  </a:t>
                </a:r>
                <a14:m>
                  <m:oMath xmlns:m="http://schemas.openxmlformats.org/officeDocument/2006/math">
                    <m:r>
                      <a:rPr lang="en-IN" sz="14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IN" sz="1400" dirty="0">
                    <a:latin typeface="+mj-lt"/>
                  </a:rPr>
                  <a:t> + </a:t>
                </a:r>
                <a:r>
                  <a:rPr lang="en-IN" sz="1400" dirty="0" err="1">
                    <a:latin typeface="+mj-lt"/>
                  </a:rPr>
                  <a:t>Ir</a:t>
                </a:r>
                <a:r>
                  <a:rPr lang="en-IN" sz="1400" dirty="0">
                    <a:latin typeface="+mj-lt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400" b="1" i="1" dirty="0">
                    <a:latin typeface="+mj-lt"/>
                  </a:rPr>
                  <a:t>In an open circuit,</a:t>
                </a:r>
                <a:r>
                  <a:rPr lang="en-IN" sz="1400" dirty="0">
                    <a:latin typeface="+mj-lt"/>
                  </a:rPr>
                  <a:t> there is no current. So  V = </a:t>
                </a:r>
                <a14:m>
                  <m:oMath xmlns:m="http://schemas.openxmlformats.org/officeDocument/2006/math">
                    <m:r>
                      <a:rPr lang="en-IN" sz="14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IN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CA73F4-4791-474C-A166-508383225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2585655"/>
                <a:ext cx="5943599" cy="2314544"/>
              </a:xfrm>
              <a:prstGeom prst="rect">
                <a:avLst/>
              </a:prstGeom>
              <a:blipFill>
                <a:blip r:embed="rId5"/>
                <a:stretch>
                  <a:fillRect l="-308" r="-513" b="-18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D94319A-6434-43CD-A065-E8EA60DA5D7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5490" y="2773019"/>
            <a:ext cx="1957551" cy="15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712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During the charging of cells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183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>
                    <a:latin typeface="+mj-lt"/>
                  </a:rPr>
                  <a:t>When the cell is short-circuited : </a:t>
                </a:r>
                <a:r>
                  <a:rPr lang="en-IN" sz="1600" dirty="0">
                    <a:latin typeface="+mj-lt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>
                    <a:latin typeface="+mj-lt"/>
                  </a:rPr>
                  <a:t>External resistance between P and N is zero i.e. R = 0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>
                    <a:latin typeface="+mj-lt"/>
                  </a:rPr>
                  <a:t>In this situation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IN" sz="2000" dirty="0">
                    <a:latin typeface="+mj-lt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>
                    <a:latin typeface="+mj-lt"/>
                  </a:rPr>
                  <a:t>i.e. short circuit current of a cell is maximum while the terminal voltage is zero.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1837683"/>
              </a:xfrm>
              <a:prstGeom prst="rect">
                <a:avLst/>
              </a:prstGeom>
              <a:blipFill>
                <a:blip r:embed="rId3"/>
                <a:stretch>
                  <a:fillRect l="-408" b="-33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Safety: Avoiding Short Circuits – VRUZEND DIY Battery Kit">
            <a:extLst>
              <a:ext uri="{FF2B5EF4-FFF2-40B4-BE49-F238E27FC236}">
                <a16:creationId xmlns:a16="http://schemas.microsoft.com/office/drawing/2014/main" id="{838F926F-C60E-4676-9C61-7F97C6D3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36" y="357074"/>
            <a:ext cx="2886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A cell of emf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IN" sz="1600" dirty="0"/>
                  <a:t> and internal resistance r is connected across a variable resistance R as shown in the figure. Current in the circuit is I. Show graphically the variations between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</a:t>
                </a:r>
                <a:r>
                  <a:rPr lang="en-IN" sz="1600" dirty="0" err="1"/>
                  <a:t>i</a:t>
                </a:r>
                <a:r>
                  <a:rPr lang="en-IN" sz="1600" dirty="0"/>
                  <a:t>) 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IN" sz="1600" dirty="0"/>
                  <a:t>and R 	(ii) V and I		 (iii) V and R	     (iv) I and R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1154675"/>
              </a:xfrm>
              <a:prstGeom prst="rect">
                <a:avLst/>
              </a:prstGeom>
              <a:blipFill>
                <a:blip r:embed="rId3"/>
                <a:stretch>
                  <a:fillRect l="-408" r="-680" b="-57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364345D-8952-4AF9-9293-9729EFAD9C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814" y="1653688"/>
            <a:ext cx="2998218" cy="166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4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53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</a:t>
                </a:r>
                <a:r>
                  <a:rPr lang="en-IN" sz="1600" dirty="0"/>
                  <a:t>:</a:t>
                </a:r>
              </a:p>
              <a:p>
                <a:pPr marL="400050" indent="-400050">
                  <a:lnSpc>
                    <a:spcPct val="150000"/>
                  </a:lnSpc>
                  <a:buAutoNum type="romanLcParenBoth"/>
                </a:pPr>
                <a:r>
                  <a:rPr lang="en-IN" sz="1600" dirty="0"/>
                  <a:t>As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IN" sz="1600" dirty="0"/>
                  <a:t> is independent of R, so the graph is</a:t>
                </a:r>
              </a:p>
              <a:p>
                <a:pPr>
                  <a:lnSpc>
                    <a:spcPct val="150000"/>
                  </a:lnSpc>
                </a:pPr>
                <a:endParaRPr lang="en-IN" sz="1600" dirty="0"/>
              </a:p>
              <a:p>
                <a:pPr>
                  <a:lnSpc>
                    <a:spcPct val="150000"/>
                  </a:lnSpc>
                </a:pP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(ii) Since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𝐼𝑟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𝑟𝐼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So the graph between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sz="1600" dirty="0"/>
                  <a:t>  is a straight line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with slope =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y-intercept =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x-intercept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539302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E58BF52-2120-4770-A0D8-07A259361FB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8472" y="540327"/>
            <a:ext cx="2162310" cy="171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52D2A4-5A41-45E2-A07B-80DB36F9403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201" y="2571750"/>
            <a:ext cx="2612099" cy="225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0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602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</a:t>
                </a:r>
                <a:r>
                  <a:rPr lang="en-IN" sz="1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(iii) Since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𝐼𝑅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den>
                    </m:f>
                  </m:oMath>
                </a14:m>
                <a:endParaRPr lang="en-IN" sz="20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	For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800" dirty="0"/>
                  <a:t>	</a:t>
                </a:r>
                <a:r>
                  <a:rPr lang="en-IN" sz="16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	For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=∞⇒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den>
                        </m:f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IN" sz="18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(iv) Since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IN" sz="1800" dirty="0"/>
                  <a:t>	</a:t>
                </a:r>
                <a:r>
                  <a:rPr lang="en-IN" sz="16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	For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+0</m:t>
                        </m:r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IN" sz="18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	For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=∞⇒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+∞</m:t>
                        </m:r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602029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92C2799-274D-4813-B1A1-4FCC46EDB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6642"/>
          <a:stretch/>
        </p:blipFill>
        <p:spPr bwMode="auto">
          <a:xfrm>
            <a:off x="5143169" y="825313"/>
            <a:ext cx="2473178" cy="170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C4EDF-8673-4E7F-B11B-293A46F932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9325" y="3203822"/>
            <a:ext cx="1593221" cy="170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78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The storage battery of a car has an emf of 12 V. If the internal resistance of the battery is 0.4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, what is the maximum current that can be drawn from the battery? (NCERT)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785343"/>
              </a:xfrm>
              <a:prstGeom prst="rect">
                <a:avLst/>
              </a:prstGeom>
              <a:blipFill>
                <a:blip r:embed="rId3"/>
                <a:stretch>
                  <a:fillRect l="-408" b="-93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3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263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The storage battery of a car has an emf of 12 V. If the internal resistance of the battery is 0.4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, what is the maximum current that can be drawn from the battery? (NCERT)</a:t>
                </a:r>
              </a:p>
              <a:p>
                <a:pPr>
                  <a:lnSpc>
                    <a:spcPct val="150000"/>
                  </a:lnSpc>
                </a:pP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 :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The current will be maximum when the cell is shorted</a:t>
                </a:r>
              </a:p>
              <a:p>
                <a:pPr>
                  <a:lnSpc>
                    <a:spcPct val="150000"/>
                  </a:lnSpc>
                </a:pPr>
                <a:endParaRPr lang="en-IN" sz="1600" dirty="0"/>
              </a:p>
              <a:p>
                <a:pPr>
                  <a:lnSpc>
                    <a:spcPct val="150000"/>
                  </a:lnSpc>
                </a:pPr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2632003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DC0E935-BBB0-4C9D-84A7-A5161FA6E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362" y="2429023"/>
            <a:ext cx="3752707" cy="12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2063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A battery of emf 10 V and internal resistance 3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is connected to a resistor. If the current in the circuit 0.5 A, what is the resistance of the resistor? What is the terminal voltage of the battery when the circuit is closed? (NCERT)</a:t>
                </a:r>
              </a:p>
              <a:p>
                <a:pPr>
                  <a:lnSpc>
                    <a:spcPct val="150000"/>
                  </a:lnSpc>
                </a:pP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Solution: </a:t>
                </a:r>
                <a:r>
                  <a:rPr lang="en-IN" sz="1600" dirty="0"/>
                  <a:t>As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/>
                  <a:t>	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−3=20−3=17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2063578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8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1893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A network of resistors is connected to a 16 V battery with an internal resistance of 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, as shown in figure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(a) Compute the equivalent resistance of the network.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(b) Obtain the current in each resistor.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(c) Obtain the voltage drops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I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en-IN" sz="1600" i="1" dirty="0"/>
                  <a:t>, </a:t>
                </a:r>
                <a:r>
                  <a:rPr lang="en-IN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r>
                  <a:rPr lang="en-IN" sz="1600" i="1" dirty="0"/>
                  <a:t>.</a:t>
                </a:r>
                <a:r>
                  <a:rPr lang="en-IN" sz="1600" dirty="0"/>
                  <a:t>	(NCERT)</a:t>
                </a:r>
                <a:r>
                  <a:rPr lang="en-IN" sz="1600" b="1" dirty="0"/>
                  <a:t> </a:t>
                </a:r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1893339"/>
              </a:xfrm>
              <a:prstGeom prst="rect">
                <a:avLst/>
              </a:prstGeom>
              <a:blipFill>
                <a:blip r:embed="rId3"/>
                <a:stretch>
                  <a:fillRect l="-408" r="-136" b="-32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BFE69D-FDC9-40FB-961D-10CC54164C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88409" y="830634"/>
            <a:ext cx="2692766" cy="16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Cell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8970818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/>
              <a:t>Cell:- </a:t>
            </a:r>
            <a:r>
              <a:rPr lang="en-IN" sz="1600" dirty="0"/>
              <a:t>Cell is a device that is used in electric dc circuits to supply electrical power or current to maintain a constant potential difference across the resistances. Its circuit symbol is as shown in the circuit between A and B. A group of cells is called a battery.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E90E5-3009-4579-9F5F-2A22DD0FAE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428" y="1749730"/>
            <a:ext cx="3558473" cy="194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9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093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b="1" dirty="0"/>
                  <a:t>Solution :</a:t>
                </a:r>
                <a:endParaRPr lang="en-IN" sz="1600" dirty="0"/>
              </a:p>
              <a:p>
                <a:pPr marL="342900" indent="-342900" algn="just">
                  <a:lnSpc>
                    <a:spcPct val="150000"/>
                  </a:lnSpc>
                  <a:spcAft>
                    <a:spcPts val="600"/>
                  </a:spcAft>
                  <a:buAutoNum type="alphaLcParenBoth"/>
                </a:pPr>
                <a:r>
                  <a:rPr lang="en-IN" sz="1600" dirty="0"/>
                  <a:t>The network is a simple series and parallel combination of resistors.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First the two 4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resistors in parallel are equivalent to a resistor = [(4 × 4)/(4 + 4)]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= 2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.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In the same way, the 12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and 6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resistors in parallel are equivalent to a resistor of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[(12 × 6)/(12 + 6)]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 = 4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.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The equivalent resistance </a:t>
                </a:r>
                <a:r>
                  <a:rPr lang="en-IN" sz="1600" i="1" dirty="0"/>
                  <a:t>R </a:t>
                </a:r>
                <a:r>
                  <a:rPr lang="en-IN" sz="1600" dirty="0"/>
                  <a:t>of the network is obtained by combining these resistors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(2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 and 4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) with 1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in series, that is, </a:t>
                </a:r>
                <a:r>
                  <a:rPr lang="en-IN" sz="1600" i="1" dirty="0"/>
                  <a:t>R </a:t>
                </a:r>
                <a:r>
                  <a:rPr lang="en-IN" sz="1600" dirty="0"/>
                  <a:t>= 2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+ 4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+ 1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 = 7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093667"/>
              </a:xfrm>
              <a:prstGeom prst="rect">
                <a:avLst/>
              </a:prstGeom>
              <a:blipFill>
                <a:blip r:embed="rId3"/>
                <a:stretch>
                  <a:fillRect l="-408" b="-15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419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b="1" dirty="0"/>
                  <a:t>Solution : </a:t>
                </a:r>
                <a:r>
                  <a:rPr lang="en-IN" sz="1600" dirty="0"/>
                  <a:t>(b)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1+7</m:t>
                        </m:r>
                      </m:den>
                    </m:f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800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At the junction, A current is equally divided and passes through each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resistor. So current through each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 resistor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At the junction, the current is divided into the ratio 6:12 i.e. 1:2 and 1 part flows through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the resistor and 2 part through 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a resistor .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So current through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 resistor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Current through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resistor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×4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×4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×1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=2×1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×12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=2/3×12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419928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3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419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b="1" dirty="0"/>
                  <a:t>Solution : </a:t>
                </a:r>
                <a:r>
                  <a:rPr lang="en-IN" sz="1600" dirty="0"/>
                  <a:t>(b)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1+7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At the junction, A current is equally divided and passes through each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resistor. So current through each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 resistor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At the junction, the current is divided into the ratio 6:12 i.e. 1:2 and 1 part flows through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the resistor and 2 part through 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a resistor .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So current through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 resistor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Current through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resistor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IN" sz="1600" dirty="0"/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×4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×4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×1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=2×1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×12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=2/3×12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419928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HOME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F4F42F-9431-4D3E-82D0-B4D34E3E139E}"/>
                  </a:ext>
                </a:extLst>
              </p:cNvPr>
              <p:cNvSpPr txBox="1"/>
              <p:nvPr/>
            </p:nvSpPr>
            <p:spPr>
              <a:xfrm>
                <a:off x="76201" y="356419"/>
                <a:ext cx="6878781" cy="1991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1. The figure shows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 graph for a cell connected across a variable external resistance.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(a) Obtain emf and internal resistance of the cell.	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(b) How much power must be dissipated from the external resistance when it is equal to the internal resistance of the cell. </a:t>
                </a:r>
              </a:p>
              <a:p>
                <a:pPr>
                  <a:lnSpc>
                    <a:spcPct val="150000"/>
                  </a:lnSpc>
                </a:pPr>
                <a:endParaRPr lang="en-I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F4F42F-9431-4D3E-82D0-B4D34E3E1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356419"/>
                <a:ext cx="6878781" cy="1991379"/>
              </a:xfrm>
              <a:prstGeom prst="rect">
                <a:avLst/>
              </a:prstGeom>
              <a:blipFill>
                <a:blip r:embed="rId3"/>
                <a:stretch>
                  <a:fillRect l="-266" r="-5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0A47CB6-2E95-431E-9E5A-660ABAF42A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6635" t="32051" r="29006" b="37179"/>
          <a:stretch>
            <a:fillRect/>
          </a:stretch>
        </p:blipFill>
        <p:spPr bwMode="auto">
          <a:xfrm>
            <a:off x="7058765" y="507188"/>
            <a:ext cx="1622410" cy="121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A3B7E3-EED1-4DD3-862A-A544CF9C8E01}"/>
              </a:ext>
            </a:extLst>
          </p:cNvPr>
          <p:cNvSpPr txBox="1"/>
          <p:nvPr/>
        </p:nvSpPr>
        <p:spPr>
          <a:xfrm>
            <a:off x="38101" y="1985837"/>
            <a:ext cx="8880763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2. A variable resistance R is connected across a cell of emf E and internal resistance r.</a:t>
            </a:r>
          </a:p>
          <a:p>
            <a:pPr>
              <a:lnSpc>
                <a:spcPct val="150000"/>
              </a:lnSpc>
            </a:pPr>
            <a:r>
              <a:rPr lang="en-IN" dirty="0"/>
              <a:t>(a) Obtain an expression for current through R and power dissipated from R.</a:t>
            </a:r>
          </a:p>
          <a:p>
            <a:pPr>
              <a:lnSpc>
                <a:spcPct val="150000"/>
              </a:lnSpc>
            </a:pPr>
            <a:r>
              <a:rPr lang="en-IN" dirty="0"/>
              <a:t>(b) When will the current be minimum? Find the minimum current. What is the power dissipation in this case?</a:t>
            </a:r>
          </a:p>
          <a:p>
            <a:pPr>
              <a:lnSpc>
                <a:spcPct val="150000"/>
              </a:lnSpc>
            </a:pPr>
            <a:r>
              <a:rPr lang="en-IN" dirty="0"/>
              <a:t>(c) When will the power dissipation be maximum? What is the maximum power dissipated? What is the current in this case?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A53971-C017-45B1-BAD7-881D95676E1A}"/>
                  </a:ext>
                </a:extLst>
              </p:cNvPr>
              <p:cNvSpPr txBox="1"/>
              <p:nvPr/>
            </p:nvSpPr>
            <p:spPr>
              <a:xfrm>
                <a:off x="114300" y="3694630"/>
                <a:ext cx="88045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400" dirty="0"/>
                  <a:t>3. In the given circuit cells E</a:t>
                </a:r>
                <a:r>
                  <a:rPr lang="en-IN" sz="1400" baseline="-25000" dirty="0"/>
                  <a:t>1</a:t>
                </a:r>
                <a:r>
                  <a:rPr lang="en-IN" sz="1400" dirty="0"/>
                  <a:t> and E</a:t>
                </a:r>
                <a:r>
                  <a:rPr lang="en-IN" sz="1400" baseline="-25000" dirty="0"/>
                  <a:t>2</a:t>
                </a:r>
                <a:r>
                  <a:rPr lang="en-IN" sz="1400" dirty="0"/>
                  <a:t> have EMFs 3V and 5V respectively and internal resistances 0.3</a:t>
                </a:r>
                <a14:m>
                  <m:oMath xmlns:m="http://schemas.openxmlformats.org/officeDocument/2006/math">
                    <m:r>
                      <a:rPr lang="en-IN" sz="14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400" dirty="0"/>
                  <a:t>  and 1.2</a:t>
                </a:r>
                <a14:m>
                  <m:oMath xmlns:m="http://schemas.openxmlformats.org/officeDocument/2006/math">
                    <m:r>
                      <a:rPr lang="en-IN" sz="14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400" dirty="0"/>
                  <a:t> respectively. Find the current through the circuit</a:t>
                </a:r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A53971-C017-45B1-BAD7-881D95676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694630"/>
                <a:ext cx="8804564" cy="523220"/>
              </a:xfrm>
              <a:prstGeom prst="rect">
                <a:avLst/>
              </a:prstGeom>
              <a:blipFill>
                <a:blip r:embed="rId5"/>
                <a:stretch>
                  <a:fillRect l="-208" t="-2326" b="-116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9C4F0D3-90AF-40BF-917E-41B4FD7D9E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5368" y="4024809"/>
            <a:ext cx="2075510" cy="111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5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1893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</a:t>
                </a:r>
                <a:r>
                  <a:rPr lang="en-IN" sz="1600" dirty="0"/>
                  <a:t> The figure shows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sz="1600" dirty="0"/>
                  <a:t>  graph for a cell connected across a variable external resistance.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(a) Obtain emf and internal resistance of the cell.	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(b) How much power must be dissipated from the external resistance when it is equal to the internal resistance of the cell.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1893339"/>
              </a:xfrm>
              <a:prstGeom prst="rect">
                <a:avLst/>
              </a:prstGeom>
              <a:blipFill>
                <a:blip r:embed="rId3"/>
                <a:stretch>
                  <a:fillRect l="-408" b="-32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DD4C7B0-8ACF-4C7A-A832-CC5832FDA2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6635" t="32051" r="29006" b="37179"/>
          <a:stretch>
            <a:fillRect/>
          </a:stretch>
        </p:blipFill>
        <p:spPr bwMode="auto">
          <a:xfrm>
            <a:off x="3254389" y="2630703"/>
            <a:ext cx="2635221" cy="196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0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2026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600" b="1" dirty="0"/>
                  <a:t>Solution :</a:t>
                </a:r>
                <a:endParaRPr lang="en-IN" sz="1600" dirty="0"/>
              </a:p>
              <a:p>
                <a:r>
                  <a:rPr lang="en-IN" sz="1600" dirty="0"/>
                  <a:t>(a) In the graph between v and I of a cell, the y-intercept is emf (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IN" sz="1600" dirty="0"/>
                  <a:t>) and the x-intercept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IN" sz="1600" dirty="0"/>
                  <a:t> . </a:t>
                </a:r>
              </a:p>
              <a:p>
                <a:r>
                  <a:rPr lang="en-IN" sz="1600" dirty="0"/>
                  <a:t>		So; 	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sz="1600" dirty="0"/>
                  <a:t> and 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			</a:t>
                </a:r>
              </a:p>
              <a:p>
                <a:r>
                  <a:rPr lang="en-IN" sz="1600" dirty="0"/>
                  <a:t>(b) When 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then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𝛺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	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1600" i="1">
                          <a:latin typeface="Cambria Math" panose="02040503050406030204" pitchFamily="18" charset="0"/>
                        </a:rPr>
                        <m:t>×20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IN" sz="16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𝑚𝑊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2026132"/>
              </a:xfrm>
              <a:prstGeom prst="rect">
                <a:avLst/>
              </a:prstGeom>
              <a:blipFill>
                <a:blip r:embed="rId3"/>
                <a:stretch>
                  <a:fillRect l="-408" t="-9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9A4B68E-83CE-43DE-B543-D453D3C859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6899" y="2975063"/>
            <a:ext cx="3050201" cy="168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9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8970818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/>
              <a:t>Question: </a:t>
            </a:r>
            <a:r>
              <a:rPr lang="en-IN" sz="1600" dirty="0"/>
              <a:t>A variable resistance R is connected across a cell of emf E and internal resistance r.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(a) Obtain an expression for current through R and power dissipated from R.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(b) When will the current be minimum? Find the minimum current. What is the power dissipation in this case?</a:t>
            </a:r>
          </a:p>
          <a:p>
            <a:pPr>
              <a:lnSpc>
                <a:spcPct val="150000"/>
              </a:lnSpc>
            </a:pPr>
            <a:r>
              <a:rPr lang="en-IN" sz="1600" dirty="0"/>
              <a:t>(c) When will the power dissipation be maximum? What is the maximum power dissipated? What is the current in this case?</a:t>
            </a:r>
          </a:p>
        </p:txBody>
      </p:sp>
    </p:spTree>
    <p:extLst>
      <p:ext uri="{BB962C8B-B14F-4D97-AF65-F5344CB8AC3E}">
        <p14:creationId xmlns:p14="http://schemas.microsoft.com/office/powerpoint/2010/main" val="6243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02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600" b="1" dirty="0"/>
                  <a:t>Solution :</a:t>
                </a:r>
                <a:endParaRPr lang="en-IN" sz="1600" dirty="0"/>
              </a:p>
              <a:p>
                <a:r>
                  <a:rPr lang="en-IN" sz="1600" dirty="0"/>
                  <a:t>(a)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IN" sz="1600" dirty="0"/>
                  <a:t>  and 	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N" sz="1600" dirty="0"/>
              </a:p>
              <a:p>
                <a:r>
                  <a:rPr lang="en-IN" sz="1600" dirty="0"/>
                  <a:t>(b) Current will be maximum when 	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1600" dirty="0"/>
                  <a:t>							</a:t>
                </a:r>
              </a:p>
              <a:p>
                <a:r>
                  <a:rPr lang="en-IN" sz="1600" dirty="0"/>
                  <a:t>	Maximum current;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  <m:f>
                          <m:f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IN" sz="1600" dirty="0"/>
                  <a:t>and power dissipation in this case is;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sz="1600" dirty="0"/>
              </a:p>
              <a:p>
                <a:r>
                  <a:rPr lang="en-IN" sz="1600" dirty="0"/>
                  <a:t>(c) For power to be maximum;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𝑑𝑅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𝑑𝑅</m:t>
                          </m:r>
                        </m:den>
                      </m:f>
                      <m:d>
                        <m:d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sz="1600" i="1"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.2(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IN" sz="1600" i="1"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IN" sz="1600" i="1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N" sz="1600" dirty="0"/>
              </a:p>
              <a:p>
                <a:endParaRPr lang="en-IN" sz="1600" dirty="0"/>
              </a:p>
              <a:p>
                <a:r>
                  <a:rPr lang="en-IN" sz="1600" dirty="0"/>
                  <a:t>Hence maximum power will be transferred if external resistance will be equal to the internal resistance of the cell. This is a maximum power transfer theorem.</a:t>
                </a:r>
              </a:p>
              <a:p>
                <a:r>
                  <a:rPr lang="en-IN" sz="1600" dirty="0"/>
                  <a:t>	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𝑃</m:t>
                        </m:r>
                        <m:f>
                          <m:f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p>
                              <m:sSup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f>
                          <m:f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I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IN" sz="1600" dirty="0"/>
                  <a:t> , and current in this case is 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1600" dirty="0"/>
                  <a:t> 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026230"/>
              </a:xfrm>
              <a:prstGeom prst="rect">
                <a:avLst/>
              </a:prstGeom>
              <a:blipFill>
                <a:blip r:embed="rId3"/>
                <a:stretch>
                  <a:fillRect l="-408" t="-4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8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8970818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/>
              <a:t>Question</a:t>
            </a:r>
            <a:r>
              <a:rPr lang="en-IN" sz="1600" dirty="0"/>
              <a:t>: What is the efficiency of a cell? What will be its efficiency while delivering maximum power?			</a:t>
            </a:r>
          </a:p>
        </p:txBody>
      </p:sp>
    </p:spTree>
    <p:extLst>
      <p:ext uri="{BB962C8B-B14F-4D97-AF65-F5344CB8AC3E}">
        <p14:creationId xmlns:p14="http://schemas.microsoft.com/office/powerpoint/2010/main" val="6813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950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</a:t>
                </a:r>
                <a:r>
                  <a:rPr lang="en-IN" sz="1600" dirty="0"/>
                  <a:t>: What is the efficiency of a cell? What will be its efficiency while delivering maximum power?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 :</a:t>
                </a:r>
                <a:r>
                  <a:rPr lang="en-IN" sz="1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For a given cell, input power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𝐸𝐼</m:t>
                    </m:r>
                  </m:oMath>
                </a14:m>
                <a:r>
                  <a:rPr lang="en-IN" sz="1600" dirty="0"/>
                  <a:t> 	( where E = its emf, I = current through the cell)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Output power = 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𝑉𝐼</m:t>
                    </m:r>
                  </m:oMath>
                </a14:m>
                <a:r>
                  <a:rPr lang="en-IN" sz="1600" dirty="0"/>
                  <a:t>			(where V= its terminal potential difference) 	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So its efficiency 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𝑉𝐼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𝐼𝑅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Where R= external resistance and r = internal resistance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When maximum power is delivered, r = R		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950249"/>
              </a:xfrm>
              <a:prstGeom prst="rect">
                <a:avLst/>
              </a:prstGeom>
              <a:blipFill>
                <a:blip r:embed="rId3"/>
                <a:stretch>
                  <a:fillRect l="-408" b="-10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6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Electromotive Force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60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dirty="0"/>
                  <a:t>Electromotive Force (emf):</a:t>
                </a:r>
                <a:r>
                  <a:rPr lang="en-IN" sz="1600" dirty="0"/>
                  <a:t> The </a:t>
                </a:r>
                <a:r>
                  <a:rPr lang="en-IN" sz="1600" dirty="0" err="1"/>
                  <a:t>e.m.f</a:t>
                </a:r>
                <a:r>
                  <a:rPr lang="en-IN" sz="1600" dirty="0"/>
                  <a:t> of a cell is defined as the work done by the cell in moving unit positive charge in the whole circuit including cell. 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It is not a force but maximum work done in taking a unit charge once around the closed circuit. 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The electromotive force is associated with an arrangement or mechanism which can supply energy to move the electric charge from a lower potential point to a higher potential point. Such an arrangement is called a source of </a:t>
                </a:r>
                <a:r>
                  <a:rPr lang="en-IN" sz="1600" dirty="0" err="1"/>
                  <a:t>e.m.f.</a:t>
                </a:r>
                <a:r>
                  <a:rPr lang="en-IN" sz="1600" dirty="0"/>
                  <a:t>, which may be a cell, a battery, a generator, or dynamo. 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If W is the work done by a cell in moving a charge q once around a circuit including the cell then emf of the cell is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IN" sz="1600" dirty="0"/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S. I unit of emf </a:t>
                </a:r>
                <a:r>
                  <a:rPr lang="en-IN" sz="1600" b="1" dirty="0"/>
                  <a:t>Joule / Coulomb</a:t>
                </a:r>
                <a:r>
                  <a:rPr lang="en-IN" sz="1600" dirty="0"/>
                  <a:t> and is called </a:t>
                </a:r>
                <a:r>
                  <a:rPr lang="en-IN" sz="1600" b="1" dirty="0"/>
                  <a:t>volt</a:t>
                </a:r>
                <a:r>
                  <a:rPr lang="en-IN" sz="1600" dirty="0"/>
                  <a:t>. Its dimensional formula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IN" sz="1600" dirty="0"/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The emf of a cell depends only on the nature of electrodes and electrolytes and is constant for a given type of cell.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601948"/>
              </a:xfrm>
              <a:prstGeom prst="rect">
                <a:avLst/>
              </a:prstGeom>
              <a:blipFill>
                <a:blip r:embed="rId3"/>
                <a:stretch>
                  <a:fillRect l="-408" t="-508" b="-13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89708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sz="1600" b="1" dirty="0"/>
              <a:t>Question: </a:t>
            </a:r>
            <a:r>
              <a:rPr lang="en-IN" sz="1600" dirty="0"/>
              <a:t>Answer the following questions :</a:t>
            </a:r>
          </a:p>
          <a:p>
            <a:pPr>
              <a:spcAft>
                <a:spcPts val="600"/>
              </a:spcAft>
            </a:pPr>
            <a:r>
              <a:rPr lang="en-IN" sz="1600" dirty="0"/>
              <a:t>(a) A steady current flows in a metallic conductor of a non-uniform cross-section. Which of the quantities is constant along the conductor: current, current density, electric field, drift speed?</a:t>
            </a:r>
          </a:p>
          <a:p>
            <a:pPr>
              <a:spcAft>
                <a:spcPts val="600"/>
              </a:spcAft>
            </a:pPr>
            <a:r>
              <a:rPr lang="en-IN" sz="1600" dirty="0"/>
              <a:t>(b) Is Ohm’s law universally applicable for all conducting elements? If not, give examples of elements that don’t obey Ohm’s law.</a:t>
            </a:r>
          </a:p>
          <a:p>
            <a:pPr>
              <a:spcAft>
                <a:spcPts val="600"/>
              </a:spcAft>
            </a:pPr>
            <a:r>
              <a:rPr lang="en-IN" sz="1600" dirty="0"/>
              <a:t>(c) A low voltage supply from which one needs high currents must have very low internal resistance. Why? </a:t>
            </a:r>
          </a:p>
          <a:p>
            <a:pPr>
              <a:spcAft>
                <a:spcPts val="600"/>
              </a:spcAft>
            </a:pPr>
            <a:r>
              <a:rPr lang="en-IN" sz="1600" dirty="0"/>
              <a:t>(d) A high tension (HT) supply of , say 6 kV must have a very large internal resistance . Why ? </a:t>
            </a:r>
          </a:p>
        </p:txBody>
      </p:sp>
    </p:spTree>
    <p:extLst>
      <p:ext uri="{BB962C8B-B14F-4D97-AF65-F5344CB8AC3E}">
        <p14:creationId xmlns:p14="http://schemas.microsoft.com/office/powerpoint/2010/main" val="6047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58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Answer the following questions :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(a) A steady current flows in a metallic conductor of a non-uniform cross-section. Which of the quantities is constant along the conductor: current, current density, electric field, drift speed?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(b) Is Ohm’s law universally applicable for all conducting elements? If not, give examples of elements that don’t obey Ohm’s law.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(c) A low voltage supply from which one needs high currents must have very low internal resistance. Why? 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(d) A high tension (HT) supply of , say 6 kV must have a very large internal resistance . Why ? 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b="1" dirty="0"/>
                  <a:t>Solution :</a:t>
                </a:r>
                <a:r>
                  <a:rPr lang="en-IN" sz="1600" dirty="0"/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(a) Current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(b) No. Conductors at high temperature, junction diode, GaAs don’t obey Ohm’s law.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(c) As maximum current is drawn from a source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IN" sz="1600" dirty="0"/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1600" dirty="0"/>
                  <a:t>(d) If accidentally the circuit is shorted, the current drawn will exceed the safety limit and will cause damage to the circuit. Therefore a high tension supply must have a large internal resistance.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589974"/>
              </a:xfrm>
              <a:prstGeom prst="rect">
                <a:avLst/>
              </a:prstGeom>
              <a:blipFill>
                <a:blip r:embed="rId3"/>
                <a:stretch>
                  <a:fillRect l="-408" t="-398" b="-7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3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2810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In the given circuit cells E</a:t>
                </a:r>
                <a:r>
                  <a:rPr lang="en-IN" sz="1600" baseline="-25000" dirty="0"/>
                  <a:t>1</a:t>
                </a:r>
                <a:r>
                  <a:rPr lang="en-IN" sz="1600" dirty="0"/>
                  <a:t> and E</a:t>
                </a:r>
                <a:r>
                  <a:rPr lang="en-IN" sz="1600" baseline="-25000" dirty="0"/>
                  <a:t>2</a:t>
                </a:r>
                <a:r>
                  <a:rPr lang="en-IN" sz="1600" dirty="0"/>
                  <a:t> have EMFs 3V and 5V respectively and internal resistances 0.3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 and 1.2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respectively. Find the current through the circuit.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Solution:</a:t>
                </a:r>
                <a:r>
                  <a:rPr lang="en-IN" sz="1600" dirty="0"/>
                  <a:t> For the given circuit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IN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600" i="1"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+1.2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𝛺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IN" sz="1600" i="1">
                          <a:latin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=4.5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6×3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6+3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=6.5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	 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So current is ;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1600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𝛺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+6.5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𝛺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1600" dirty="0"/>
                  <a:t>	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2810449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6B13DD0-09AD-4041-9CD3-0A7D640D35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610" y="2417446"/>
            <a:ext cx="3270464" cy="176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1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78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</a:t>
                </a:r>
                <a:r>
                  <a:rPr lang="en-IN" sz="1600" dirty="0"/>
                  <a:t>: Determine the current and power drawn from a 12 V supply with internal resistance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 by infinite network shown in the figure.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785343"/>
              </a:xfrm>
              <a:prstGeom prst="rect">
                <a:avLst/>
              </a:prstGeom>
              <a:blipFill>
                <a:blip r:embed="rId3"/>
                <a:stretch>
                  <a:fillRect l="-408" b="-93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5147B89-5C26-408A-9E33-C737FAE2C0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4049" y="1228932"/>
            <a:ext cx="4993442" cy="10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89DD4E-8100-4AA9-8913-8B83B871FF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3068" y="2284947"/>
            <a:ext cx="2564710" cy="142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49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438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 :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Let the equivalent resistance of the network be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Its equivalent network becomes as shown in the figure.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  <m:r>
                      <a:rPr lang="en-IN" sz="1600" i="0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+1⇒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+(1+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</a:t>
                </a:r>
                <a14:m>
                  <m:oMath xmlns:m="http://schemas.openxmlformats.org/officeDocument/2006/math">
                    <m:r>
                      <a:rPr lang="en-IN" sz="160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0" smtClean="0">
                        <a:latin typeface="Cambria Math" panose="02040503050406030204" pitchFamily="18" charset="0"/>
                      </a:rPr>
                      <m:t>=2+3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	</a:t>
                </a:r>
                <a14:m>
                  <m:oMath xmlns:m="http://schemas.openxmlformats.org/officeDocument/2006/math">
                    <m:r>
                      <a:rPr lang="en-IN" sz="160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−(−2)±</m:t>
                        </m:r>
                        <m:rad>
                          <m:radPr>
                            <m:degHide m:val="on"/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(−2</m:t>
                            </m:r>
                            <m:sSup>
                              <m:sSupPr>
                                <m:ctrlPr>
                                  <a:rPr lang="en-I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IN" sz="160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−4(1)(−2)</m:t>
                            </m:r>
                          </m:e>
                        </m:rad>
                      </m:num>
                      <m:den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2×1</m:t>
                        </m:r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2±2</m:t>
                        </m:r>
                        <m:rad>
                          <m:radPr>
                            <m:degHide m:val="on"/>
                            <m:ctrlPr>
                              <a:rPr lang="en-IN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160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=1±</m:t>
                    </m:r>
                    <m:rad>
                      <m:radPr>
                        <m:degHide m:val="on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IN" sz="1600" b="1" dirty="0"/>
                  <a:t>		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As equivalent resistance can’t be negative. </a:t>
                </a:r>
                <a14:m>
                  <m:oMath xmlns:m="http://schemas.openxmlformats.org/officeDocument/2006/math">
                    <m:r>
                      <a:rPr lang="en-IN" sz="1600" i="0" smtClean="0">
                        <a:latin typeface="Cambria Math" panose="02040503050406030204" pitchFamily="18" charset="0"/>
                      </a:rPr>
                      <m:t>∴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IN" sz="1600" i="0" smtClean="0">
                        <a:latin typeface="Cambria Math" panose="02040503050406030204" pitchFamily="18" charset="0"/>
                      </a:rPr>
                      <m:t>=1+1.73=2.73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So equivalent resistance = </a:t>
                </a:r>
                <a14:m>
                  <m:oMath xmlns:m="http://schemas.openxmlformats.org/officeDocument/2006/math">
                    <m:r>
                      <a:rPr lang="en-IN" sz="1600" i="0" smtClean="0">
                        <a:latin typeface="Cambria Math" panose="02040503050406030204" pitchFamily="18" charset="0"/>
                      </a:rPr>
                      <m:t>2.73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So current drawn is 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ξ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R</m:t>
                        </m:r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+2.73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3.23</m:t>
                        </m:r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IN" sz="1600" i="0" smtClean="0">
                        <a:latin typeface="Cambria Math" panose="02040503050406030204" pitchFamily="18" charset="0"/>
                      </a:rPr>
                      <m:t>=3.72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IN" sz="16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Power drawn is ;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VI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60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=(3.72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60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0" smtClean="0">
                        <a:latin typeface="Cambria Math" panose="02040503050406030204" pitchFamily="18" charset="0"/>
                      </a:rPr>
                      <m:t>×2.73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IN" sz="1600" i="0" smtClean="0">
                        <a:latin typeface="Cambria Math" panose="02040503050406030204" pitchFamily="18" charset="0"/>
                      </a:rPr>
                      <m:t>=37.78</m:t>
                    </m:r>
                    <m:r>
                      <m:rPr>
                        <m:sty m:val="p"/>
                      </m:rPr>
                      <a:rPr lang="en-IN" sz="160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4389600"/>
              </a:xfrm>
              <a:prstGeom prst="rect">
                <a:avLst/>
              </a:prstGeom>
              <a:blipFill>
                <a:blip r:embed="rId3"/>
                <a:stretch>
                  <a:fillRect l="-408" b="-4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9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76;p16">
            <a:extLst>
              <a:ext uri="{FF2B5EF4-FFF2-40B4-BE49-F238E27FC236}">
                <a16:creationId xmlns:a16="http://schemas.microsoft.com/office/drawing/2014/main" id="{488A9A50-C2CB-4C09-8874-71F13E43A32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200525"/>
            <a:ext cx="925116" cy="9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7E93326D-AC06-4F0B-82DC-A6E62409431E}"/>
              </a:ext>
            </a:extLst>
          </p:cNvPr>
          <p:cNvSpPr txBox="1"/>
          <p:nvPr/>
        </p:nvSpPr>
        <p:spPr>
          <a:xfrm>
            <a:off x="621506" y="742950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189" algn="ctr">
              <a:lnSpc>
                <a:spcPct val="115000"/>
              </a:lnSpc>
              <a:buSzPts val="4000"/>
              <a:defRPr/>
            </a:pPr>
            <a:r>
              <a:rPr lang="en" sz="4000" b="1"/>
              <a:t>THANKING YOU</a:t>
            </a:r>
            <a:endParaRPr sz="4000" b="1"/>
          </a:p>
          <a:p>
            <a:pPr marL="457189" algn="ctr">
              <a:lnSpc>
                <a:spcPct val="115000"/>
              </a:lnSpc>
              <a:buSzPts val="4000"/>
              <a:defRPr/>
            </a:pPr>
            <a:r>
              <a:rPr lang="en" sz="4000" b="1">
                <a:solidFill>
                  <a:srgbClr val="FF0000"/>
                </a:solidFill>
              </a:rPr>
              <a:t>ODM EDUCATIONAL GROUP</a:t>
            </a:r>
            <a:endParaRPr sz="4000" b="1">
              <a:solidFill>
                <a:srgbClr val="FF0000"/>
              </a:solidFill>
            </a:endParaRPr>
          </a:p>
          <a:p>
            <a:pPr>
              <a:buSzPts val="1400"/>
              <a:defRPr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Mechanism of emf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A4649-608C-4D39-9678-31AE2F678F73}"/>
              </a:ext>
            </a:extLst>
          </p:cNvPr>
          <p:cNvSpPr txBox="1"/>
          <p:nvPr/>
        </p:nvSpPr>
        <p:spPr>
          <a:xfrm>
            <a:off x="64077" y="400110"/>
            <a:ext cx="6025059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Let P be the positive electrode and N be the negative electrode.</a:t>
            </a:r>
          </a:p>
          <a:p>
            <a:pPr>
              <a:lnSpc>
                <a:spcPct val="150000"/>
              </a:lnSpc>
            </a:pPr>
            <a:r>
              <a:rPr lang="en-IN" dirty="0"/>
              <a:t>A is a point of electrolyte very close to P and B is a point of electrolyte very close to 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8F341-391B-4020-A953-04170CB13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160" y="400110"/>
            <a:ext cx="2654859" cy="20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Mechanism of emf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0" y="302732"/>
            <a:ext cx="8970818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Let P be the positive electrode and N be the negative electrode.</a:t>
            </a:r>
          </a:p>
          <a:p>
            <a:pPr>
              <a:lnSpc>
                <a:spcPct val="150000"/>
              </a:lnSpc>
            </a:pPr>
            <a:r>
              <a:rPr lang="en-IN" dirty="0"/>
              <a:t>A is a point of electrolyte very close to P and B is a point of electrolyte very close to N.</a:t>
            </a:r>
          </a:p>
          <a:p>
            <a:pPr>
              <a:lnSpc>
                <a:spcPct val="150000"/>
              </a:lnSpc>
            </a:pPr>
            <a:r>
              <a:rPr lang="en-IN" dirty="0"/>
              <a:t>As the electrolyte is dissociated then positive ions and negative ions are formed. Due battery force +</a:t>
            </a:r>
            <a:r>
              <a:rPr lang="en-IN" dirty="0" err="1"/>
              <a:t>ve</a:t>
            </a:r>
            <a:r>
              <a:rPr lang="en-IN" dirty="0"/>
              <a:t> ions move towards P and gathered there and -</a:t>
            </a:r>
            <a:r>
              <a:rPr lang="en-IN" dirty="0" err="1"/>
              <a:t>ve</a:t>
            </a:r>
            <a:r>
              <a:rPr lang="en-IN" dirty="0"/>
              <a:t> ions move towards N and gathered there. So the potential of P becomes greater than A and the potential of N becomes less than that of 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1A601D-88F2-4EDA-9107-6DA5B59D4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0946"/>
            <a:ext cx="6188157" cy="3117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172C6-B35A-4BF8-8708-DE448E4C6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157" y="1917183"/>
            <a:ext cx="2654859" cy="20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Mechanism of emf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3EDC34-EEFF-467E-B4E8-FE5E230D41E3}"/>
                  </a:ext>
                </a:extLst>
              </p:cNvPr>
              <p:cNvSpPr txBox="1"/>
              <p:nvPr/>
            </p:nvSpPr>
            <p:spPr>
              <a:xfrm>
                <a:off x="214745" y="398193"/>
                <a:ext cx="8970818" cy="4116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/>
                  <a:t>Current I flows across R from C to 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/>
                  <a:t>Across the electrolyte current flows from N to 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/>
                  <a:t>The electrolyte through which a current flows has a finite resistance r called the internal resistance.</a:t>
                </a:r>
              </a:p>
              <a:p>
                <a:r>
                  <a:rPr lang="en-IN" b="1" dirty="0"/>
                  <a:t>Case-1</a:t>
                </a:r>
                <a:endParaRPr lang="en-IN" dirty="0"/>
              </a:p>
              <a:p>
                <a:r>
                  <a:rPr lang="en-IN" dirty="0"/>
                  <a:t>When R is infinite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b="1" dirty="0"/>
                  <a:t>Case-2</a:t>
                </a:r>
              </a:p>
              <a:p>
                <a:r>
                  <a:rPr lang="en-IN" dirty="0"/>
                  <a:t>When R is finite</a:t>
                </a:r>
              </a:p>
              <a:p>
                <a:r>
                  <a:rPr lang="en-IN" dirty="0"/>
                  <a:t>Potential difference P and N is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𝐼𝑟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pPr>
                  <a:lnSpc>
                    <a:spcPct val="150000"/>
                  </a:lnSpc>
                </a:pPr>
                <a:r>
                  <a:rPr lang="en-IN" dirty="0"/>
                  <a:t> V =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𝐼𝑟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3EDC34-EEFF-467E-B4E8-FE5E230D4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" y="398193"/>
                <a:ext cx="8970818" cy="4116833"/>
              </a:xfrm>
              <a:prstGeom prst="rect">
                <a:avLst/>
              </a:prstGeom>
              <a:blipFill>
                <a:blip r:embed="rId3"/>
                <a:stretch>
                  <a:fillRect l="-204" b="-5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B6AB3A2-4D90-4A4E-A81D-761EE2F57F7B}"/>
              </a:ext>
            </a:extLst>
          </p:cNvPr>
          <p:cNvSpPr/>
          <p:nvPr/>
        </p:nvSpPr>
        <p:spPr>
          <a:xfrm>
            <a:off x="214745" y="4129888"/>
            <a:ext cx="1094509" cy="385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E5E1E-58E6-4267-AD23-9F26FB626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796" y="1562618"/>
            <a:ext cx="2654859" cy="20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89032650-EB89-4F45-9B2B-0E3E2059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510" y="57150"/>
            <a:ext cx="27815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b="1" kern="1200">
                <a:solidFill>
                  <a:srgbClr val="990033"/>
                </a:solidFill>
                <a:latin typeface="Arial" panose="020B0604020202020204" pitchFamily="34" charset="0"/>
                <a:ea typeface="+mn-ea"/>
                <a:cs typeface="+mn-cs"/>
              </a:rPr>
              <a:t>Internal Resistance of a cell:</a:t>
            </a:r>
            <a:endParaRPr lang="en-US" altLang="en-US" sz="1500" kern="1200">
              <a:solidFill>
                <a:srgbClr val="9900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54D9DCF7-6F9C-4B7E-A46B-77DBA8AA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42901"/>
            <a:ext cx="6229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The opposition offered by the electrolyte of the cell to the flow of electric current through it is called the internal resistance of the cell.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33D208BB-B3F6-487A-A54E-1C183743F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510" y="857250"/>
            <a:ext cx="438453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b="1" kern="1200"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Factors affecting Internal Resistance of a cell:</a:t>
            </a:r>
            <a:endParaRPr lang="en-US" altLang="en-US" sz="1500" kern="120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5A8BB0FC-6A34-43EF-AE09-4BBCCF602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00150"/>
            <a:ext cx="6515100" cy="206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58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02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4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46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18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90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8606" indent="-278606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romanLcParenR"/>
            </a:pPr>
            <a:r>
              <a:rPr lang="en-US" altLang="en-US" sz="1350" b="1" kern="1200">
                <a:solidFill>
                  <a:srgbClr val="FF00FF"/>
                </a:solidFill>
                <a:ea typeface="+mn-ea"/>
                <a:cs typeface="+mn-cs"/>
              </a:rPr>
              <a:t>Larger the separation between the electrodes of the cell, more the length of the electrolyte through which current has to flow and consequently a higher value of internal resistance.</a:t>
            </a:r>
          </a:p>
          <a:p>
            <a:pPr marL="278606" indent="-278606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romanLcParenR"/>
            </a:pPr>
            <a:r>
              <a:rPr lang="en-US" altLang="en-US" sz="1350" b="1" kern="1200">
                <a:solidFill>
                  <a:srgbClr val="FF6600"/>
                </a:solidFill>
                <a:ea typeface="+mn-ea"/>
                <a:cs typeface="+mn-cs"/>
              </a:rPr>
              <a:t>Greater the conductivity of the electrolyte, lesser is the internal resistance of the cell. i.e. internal resistance depends on the nature of the electrolyte.</a:t>
            </a:r>
          </a:p>
          <a:p>
            <a:pPr marL="278606" indent="-278606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romanLcParenR"/>
            </a:pPr>
            <a:r>
              <a:rPr lang="en-US" altLang="en-US" sz="1350" b="1" kern="1200">
                <a:solidFill>
                  <a:srgbClr val="0066FF"/>
                </a:solidFill>
                <a:ea typeface="+mn-ea"/>
                <a:cs typeface="+mn-cs"/>
              </a:rPr>
              <a:t>The internal resistance of a cell is inversely proportional to the common area of the electrodes dipping in the electrolyte.</a:t>
            </a:r>
          </a:p>
          <a:p>
            <a:pPr marL="278606" indent="-278606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romanLcParenR"/>
            </a:pPr>
            <a:r>
              <a:rPr lang="en-US" altLang="en-US" sz="1350" b="1" kern="1200">
                <a:solidFill>
                  <a:srgbClr val="FF0066"/>
                </a:solidFill>
                <a:ea typeface="+mn-ea"/>
                <a:cs typeface="+mn-cs"/>
              </a:rPr>
              <a:t>The internal resistance of a cell depends on the nature of the electrodes.</a:t>
            </a:r>
          </a:p>
        </p:txBody>
      </p:sp>
      <p:grpSp>
        <p:nvGrpSpPr>
          <p:cNvPr id="37988" name="Group 100">
            <a:extLst>
              <a:ext uri="{FF2B5EF4-FFF2-40B4-BE49-F238E27FC236}">
                <a16:creationId xmlns:a16="http://schemas.microsoft.com/office/drawing/2014/main" id="{CD210676-680D-4FB2-B302-996D06504885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29050"/>
            <a:ext cx="1371600" cy="685800"/>
            <a:chOff x="3840" y="3216"/>
            <a:chExt cx="1152" cy="576"/>
          </a:xfrm>
        </p:grpSpPr>
        <p:sp>
          <p:nvSpPr>
            <p:cNvPr id="37966" name="Line 78">
              <a:extLst>
                <a:ext uri="{FF2B5EF4-FFF2-40B4-BE49-F238E27FC236}">
                  <a16:creationId xmlns:a16="http://schemas.microsoft.com/office/drawing/2014/main" id="{701D97AB-3A1B-4A5B-ACE0-604F3369F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216"/>
              <a:ext cx="38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967" name="Line 79">
              <a:extLst>
                <a:ext uri="{FF2B5EF4-FFF2-40B4-BE49-F238E27FC236}">
                  <a16:creationId xmlns:a16="http://schemas.microsoft.com/office/drawing/2014/main" id="{5F7FEC8A-D108-4BF5-8F1D-E8441BBAE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3216"/>
              <a:ext cx="0" cy="5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968" name="Line 80">
              <a:extLst>
                <a:ext uri="{FF2B5EF4-FFF2-40B4-BE49-F238E27FC236}">
                  <a16:creationId xmlns:a16="http://schemas.microsoft.com/office/drawing/2014/main" id="{453BD365-678B-45E3-8B2F-EFFB868F1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3792"/>
              <a:ext cx="19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969" name="Line 81">
              <a:extLst>
                <a:ext uri="{FF2B5EF4-FFF2-40B4-BE49-F238E27FC236}">
                  <a16:creationId xmlns:a16="http://schemas.microsoft.com/office/drawing/2014/main" id="{C68B25B8-90DC-4C4A-85E4-B2E5610A6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3216"/>
              <a:ext cx="33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970" name="Line 82">
              <a:extLst>
                <a:ext uri="{FF2B5EF4-FFF2-40B4-BE49-F238E27FC236}">
                  <a16:creationId xmlns:a16="http://schemas.microsoft.com/office/drawing/2014/main" id="{190899AE-C7C5-4383-9134-E7A349083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3792"/>
              <a:ext cx="19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971" name="Line 83">
              <a:extLst>
                <a:ext uri="{FF2B5EF4-FFF2-40B4-BE49-F238E27FC236}">
                  <a16:creationId xmlns:a16="http://schemas.microsoft.com/office/drawing/2014/main" id="{9F717129-7C0D-46ED-9217-0D2B54D1B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216"/>
              <a:ext cx="0" cy="5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993" name="Group 105">
            <a:extLst>
              <a:ext uri="{FF2B5EF4-FFF2-40B4-BE49-F238E27FC236}">
                <a16:creationId xmlns:a16="http://schemas.microsoft.com/office/drawing/2014/main" id="{7B6B2E3B-A71F-4653-9962-B69BC172D27B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3486150"/>
            <a:ext cx="628650" cy="571500"/>
            <a:chOff x="4128" y="2928"/>
            <a:chExt cx="528" cy="480"/>
          </a:xfrm>
        </p:grpSpPr>
        <p:grpSp>
          <p:nvGrpSpPr>
            <p:cNvPr id="37965" name="Group 77">
              <a:extLst>
                <a:ext uri="{FF2B5EF4-FFF2-40B4-BE49-F238E27FC236}">
                  <a16:creationId xmlns:a16="http://schemas.microsoft.com/office/drawing/2014/main" id="{CD58AAB5-A50B-4D00-A692-EA0ED2F94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072"/>
              <a:ext cx="432" cy="240"/>
              <a:chOff x="4032" y="3072"/>
              <a:chExt cx="432" cy="240"/>
            </a:xfrm>
          </p:grpSpPr>
          <p:grpSp>
            <p:nvGrpSpPr>
              <p:cNvPr id="37898" name="Group 10">
                <a:extLst>
                  <a:ext uri="{FF2B5EF4-FFF2-40B4-BE49-F238E27FC236}">
                    <a16:creationId xmlns:a16="http://schemas.microsoft.com/office/drawing/2014/main" id="{89F4F0B2-8101-4FB5-A7DC-E801C0A7B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072"/>
                <a:ext cx="48" cy="240"/>
                <a:chOff x="1392" y="816"/>
                <a:chExt cx="48" cy="240"/>
              </a:xfrm>
            </p:grpSpPr>
            <p:sp>
              <p:nvSpPr>
                <p:cNvPr id="37899" name="Line 11">
                  <a:extLst>
                    <a:ext uri="{FF2B5EF4-FFF2-40B4-BE49-F238E27FC236}">
                      <a16:creationId xmlns:a16="http://schemas.microsoft.com/office/drawing/2014/main" id="{004EFA77-9721-47DA-A5DF-21FC5EC535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816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00" name="Line 12">
                  <a:extLst>
                    <a:ext uri="{FF2B5EF4-FFF2-40B4-BE49-F238E27FC236}">
                      <a16:creationId xmlns:a16="http://schemas.microsoft.com/office/drawing/2014/main" id="{9AAF4B93-C2B7-4531-8C89-EC60FB3A29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86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933" name="Group 45">
                <a:extLst>
                  <a:ext uri="{FF2B5EF4-FFF2-40B4-BE49-F238E27FC236}">
                    <a16:creationId xmlns:a16="http://schemas.microsoft.com/office/drawing/2014/main" id="{85A3F23F-A76B-4C8B-B119-B75D568A0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3168"/>
                <a:ext cx="384" cy="96"/>
                <a:chOff x="2400" y="2304"/>
                <a:chExt cx="816" cy="96"/>
              </a:xfrm>
            </p:grpSpPr>
            <p:grpSp>
              <p:nvGrpSpPr>
                <p:cNvPr id="37934" name="Group 46">
                  <a:extLst>
                    <a:ext uri="{FF2B5EF4-FFF2-40B4-BE49-F238E27FC236}">
                      <a16:creationId xmlns:a16="http://schemas.microsoft.com/office/drawing/2014/main" id="{663CB902-FC5C-4CC5-BFBC-B47DDAE46A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2304"/>
                  <a:ext cx="816" cy="96"/>
                  <a:chOff x="1008" y="2976"/>
                  <a:chExt cx="1344" cy="96"/>
                </a:xfrm>
              </p:grpSpPr>
              <p:sp>
                <p:nvSpPr>
                  <p:cNvPr id="37935" name="Line 47">
                    <a:extLst>
                      <a:ext uri="{FF2B5EF4-FFF2-40B4-BE49-F238E27FC236}">
                        <a16:creationId xmlns:a16="http://schemas.microsoft.com/office/drawing/2014/main" id="{08A07494-70DB-4674-BBF5-25BBC1A2E7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4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36" name="Line 48">
                    <a:extLst>
                      <a:ext uri="{FF2B5EF4-FFF2-40B4-BE49-F238E27FC236}">
                        <a16:creationId xmlns:a16="http://schemas.microsoft.com/office/drawing/2014/main" id="{26F668C5-1F0A-4658-9ECC-8C81BFD8AC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27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37" name="Line 49">
                    <a:extLst>
                      <a:ext uri="{FF2B5EF4-FFF2-40B4-BE49-F238E27FC236}">
                        <a16:creationId xmlns:a16="http://schemas.microsoft.com/office/drawing/2014/main" id="{479A612E-AF4D-4472-9FA9-EFCDBB474E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55" y="2976"/>
                    <a:ext cx="39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7938" name="Group 50">
                    <a:extLst>
                      <a:ext uri="{FF2B5EF4-FFF2-40B4-BE49-F238E27FC236}">
                        <a16:creationId xmlns:a16="http://schemas.microsoft.com/office/drawing/2014/main" id="{01435E3D-104B-4443-90B2-68F51358A4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2976"/>
                    <a:ext cx="1344" cy="96"/>
                    <a:chOff x="1008" y="2976"/>
                    <a:chExt cx="1344" cy="96"/>
                  </a:xfrm>
                </p:grpSpPr>
                <p:sp>
                  <p:nvSpPr>
                    <p:cNvPr id="37939" name="Line 51">
                      <a:extLst>
                        <a:ext uri="{FF2B5EF4-FFF2-40B4-BE49-F238E27FC236}">
                          <a16:creationId xmlns:a16="http://schemas.microsoft.com/office/drawing/2014/main" id="{83D95BF6-B04C-40CB-9176-9F871BCEF1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66" y="2976"/>
                      <a:ext cx="39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7940" name="Group 52">
                      <a:extLst>
                        <a:ext uri="{FF2B5EF4-FFF2-40B4-BE49-F238E27FC236}">
                          <a16:creationId xmlns:a16="http://schemas.microsoft.com/office/drawing/2014/main" id="{9CCBCB81-9F3C-4244-AFCA-A3511F1E9BC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5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37941" name="Line 53">
                        <a:extLst>
                          <a:ext uri="{FF2B5EF4-FFF2-40B4-BE49-F238E27FC236}">
                            <a16:creationId xmlns:a16="http://schemas.microsoft.com/office/drawing/2014/main" id="{C44E2980-44F3-455F-82F4-2B842FC9CD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7942" name="Line 54">
                        <a:extLst>
                          <a:ext uri="{FF2B5EF4-FFF2-40B4-BE49-F238E27FC236}">
                            <a16:creationId xmlns:a16="http://schemas.microsoft.com/office/drawing/2014/main" id="{F56A7BBC-865E-4010-B7F9-6C8DA017E6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7943" name="Group 55">
                      <a:extLst>
                        <a:ext uri="{FF2B5EF4-FFF2-40B4-BE49-F238E27FC236}">
                          <a16:creationId xmlns:a16="http://schemas.microsoft.com/office/drawing/2014/main" id="{B09786D9-DF69-415B-9A42-6851331D60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4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37944" name="Line 56">
                        <a:extLst>
                          <a:ext uri="{FF2B5EF4-FFF2-40B4-BE49-F238E27FC236}">
                            <a16:creationId xmlns:a16="http://schemas.microsoft.com/office/drawing/2014/main" id="{0473D10E-8A2D-4A47-9E6C-6FB2994D0C8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7945" name="Line 57">
                        <a:extLst>
                          <a:ext uri="{FF2B5EF4-FFF2-40B4-BE49-F238E27FC236}">
                            <a16:creationId xmlns:a16="http://schemas.microsoft.com/office/drawing/2014/main" id="{9CDA9DD4-D6D6-47C5-B6B2-588ECB06D8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7946" name="Group 58">
                      <a:extLst>
                        <a:ext uri="{FF2B5EF4-FFF2-40B4-BE49-F238E27FC236}">
                          <a16:creationId xmlns:a16="http://schemas.microsoft.com/office/drawing/2014/main" id="{E7CE0E4C-D092-4DFD-8A51-DB85AFBFEF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37947" name="Line 59">
                        <a:extLst>
                          <a:ext uri="{FF2B5EF4-FFF2-40B4-BE49-F238E27FC236}">
                            <a16:creationId xmlns:a16="http://schemas.microsoft.com/office/drawing/2014/main" id="{A8E7D35D-D5FE-49D1-B560-25856170E5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7948" name="Line 60">
                        <a:extLst>
                          <a:ext uri="{FF2B5EF4-FFF2-40B4-BE49-F238E27FC236}">
                            <a16:creationId xmlns:a16="http://schemas.microsoft.com/office/drawing/2014/main" id="{B49A918B-579A-4B5F-8842-EF19276F1A2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7949" name="Group 61">
                      <a:extLst>
                        <a:ext uri="{FF2B5EF4-FFF2-40B4-BE49-F238E27FC236}">
                          <a16:creationId xmlns:a16="http://schemas.microsoft.com/office/drawing/2014/main" id="{F556EC3D-C1C3-4CFD-A280-5CC67F68B6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1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37950" name="Line 62">
                        <a:extLst>
                          <a:ext uri="{FF2B5EF4-FFF2-40B4-BE49-F238E27FC236}">
                            <a16:creationId xmlns:a16="http://schemas.microsoft.com/office/drawing/2014/main" id="{0778BBA8-010D-449A-9D5F-EEA2BA0B8C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7951" name="Line 63">
                        <a:extLst>
                          <a:ext uri="{FF2B5EF4-FFF2-40B4-BE49-F238E27FC236}">
                            <a16:creationId xmlns:a16="http://schemas.microsoft.com/office/drawing/2014/main" id="{865F1B83-3AAD-4B0D-BDBD-1339FD8E78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7952" name="Group 64">
                      <a:extLst>
                        <a:ext uri="{FF2B5EF4-FFF2-40B4-BE49-F238E27FC236}">
                          <a16:creationId xmlns:a16="http://schemas.microsoft.com/office/drawing/2014/main" id="{B395A1DE-117B-44CE-961B-F3ABCB2A2E8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9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37953" name="Line 65">
                        <a:extLst>
                          <a:ext uri="{FF2B5EF4-FFF2-40B4-BE49-F238E27FC236}">
                            <a16:creationId xmlns:a16="http://schemas.microsoft.com/office/drawing/2014/main" id="{2E14DB88-D203-41C1-9337-C31E581752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7954" name="Line 66">
                        <a:extLst>
                          <a:ext uri="{FF2B5EF4-FFF2-40B4-BE49-F238E27FC236}">
                            <a16:creationId xmlns:a16="http://schemas.microsoft.com/office/drawing/2014/main" id="{94704095-6A4C-4D18-AF96-38BC05F919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7955" name="Group 67">
                      <a:extLst>
                        <a:ext uri="{FF2B5EF4-FFF2-40B4-BE49-F238E27FC236}">
                          <a16:creationId xmlns:a16="http://schemas.microsoft.com/office/drawing/2014/main" id="{38673F4F-AF2A-440A-875C-4360AEB97CC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8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37956" name="Line 68">
                        <a:extLst>
                          <a:ext uri="{FF2B5EF4-FFF2-40B4-BE49-F238E27FC236}">
                            <a16:creationId xmlns:a16="http://schemas.microsoft.com/office/drawing/2014/main" id="{2CB20595-3DDA-4DCE-9BF8-34C10102EF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7957" name="Line 69">
                        <a:extLst>
                          <a:ext uri="{FF2B5EF4-FFF2-40B4-BE49-F238E27FC236}">
                            <a16:creationId xmlns:a16="http://schemas.microsoft.com/office/drawing/2014/main" id="{C2F5CD44-2539-4F2E-B48E-DB49B6462A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7958" name="Group 70">
                      <a:extLst>
                        <a:ext uri="{FF2B5EF4-FFF2-40B4-BE49-F238E27FC236}">
                          <a16:creationId xmlns:a16="http://schemas.microsoft.com/office/drawing/2014/main" id="{DC7F8D83-667A-4FE6-B6AB-280FB09D19E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6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37959" name="Line 71">
                        <a:extLst>
                          <a:ext uri="{FF2B5EF4-FFF2-40B4-BE49-F238E27FC236}">
                            <a16:creationId xmlns:a16="http://schemas.microsoft.com/office/drawing/2014/main" id="{D62419CB-2F69-4CC8-9A00-1C2E8A42A2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7960" name="Line 72">
                        <a:extLst>
                          <a:ext uri="{FF2B5EF4-FFF2-40B4-BE49-F238E27FC236}">
                            <a16:creationId xmlns:a16="http://schemas.microsoft.com/office/drawing/2014/main" id="{91999CC3-6F65-495B-ADE2-D754EE6097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7961" name="Line 73">
                      <a:extLst>
                        <a:ext uri="{FF2B5EF4-FFF2-40B4-BE49-F238E27FC236}">
                          <a16:creationId xmlns:a16="http://schemas.microsoft.com/office/drawing/2014/main" id="{A9052165-25F1-4319-B217-8011F6B598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62" name="Line 74">
                      <a:extLst>
                        <a:ext uri="{FF2B5EF4-FFF2-40B4-BE49-F238E27FC236}">
                          <a16:creationId xmlns:a16="http://schemas.microsoft.com/office/drawing/2014/main" id="{F71906E8-53FD-4E1D-808A-B3A3165DB2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7963" name="Oval 75">
                  <a:extLst>
                    <a:ext uri="{FF2B5EF4-FFF2-40B4-BE49-F238E27FC236}">
                      <a16:creationId xmlns:a16="http://schemas.microsoft.com/office/drawing/2014/main" id="{D725FBA0-8BB4-48C5-9733-D22964E115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4" name="Oval 76">
                  <a:extLst>
                    <a:ext uri="{FF2B5EF4-FFF2-40B4-BE49-F238E27FC236}">
                      <a16:creationId xmlns:a16="http://schemas.microsoft.com/office/drawing/2014/main" id="{1A11988C-97CC-45AE-B85F-B2572CA95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7972" name="Rectangle 84">
              <a:extLst>
                <a:ext uri="{FF2B5EF4-FFF2-40B4-BE49-F238E27FC236}">
                  <a16:creationId xmlns:a16="http://schemas.microsoft.com/office/drawing/2014/main" id="{DECC7B5D-6A8F-4964-BBF8-4197031E2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528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989" name="Group 101">
            <a:extLst>
              <a:ext uri="{FF2B5EF4-FFF2-40B4-BE49-F238E27FC236}">
                <a16:creationId xmlns:a16="http://schemas.microsoft.com/office/drawing/2014/main" id="{AE3817F3-C7A5-47EC-8C86-4F8728DC3BC7}"/>
              </a:ext>
            </a:extLst>
          </p:cNvPr>
          <p:cNvGrpSpPr>
            <a:grpSpLocks/>
          </p:cNvGrpSpPr>
          <p:nvPr/>
        </p:nvGrpSpPr>
        <p:grpSpPr bwMode="auto">
          <a:xfrm>
            <a:off x="5886450" y="4229100"/>
            <a:ext cx="971550" cy="342900"/>
            <a:chOff x="3984" y="3552"/>
            <a:chExt cx="816" cy="288"/>
          </a:xfrm>
        </p:grpSpPr>
        <p:grpSp>
          <p:nvGrpSpPr>
            <p:cNvPr id="37901" name="Group 13">
              <a:extLst>
                <a:ext uri="{FF2B5EF4-FFF2-40B4-BE49-F238E27FC236}">
                  <a16:creationId xmlns:a16="http://schemas.microsoft.com/office/drawing/2014/main" id="{657FE630-1B01-4880-9466-981070DE9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3744"/>
              <a:ext cx="816" cy="96"/>
              <a:chOff x="2400" y="2304"/>
              <a:chExt cx="816" cy="96"/>
            </a:xfrm>
          </p:grpSpPr>
          <p:grpSp>
            <p:nvGrpSpPr>
              <p:cNvPr id="37902" name="Group 14">
                <a:extLst>
                  <a:ext uri="{FF2B5EF4-FFF2-40B4-BE49-F238E27FC236}">
                    <a16:creationId xmlns:a16="http://schemas.microsoft.com/office/drawing/2014/main" id="{56D8103A-BF87-4207-BD38-38878E4116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304"/>
                <a:ext cx="816" cy="96"/>
                <a:chOff x="1008" y="2976"/>
                <a:chExt cx="1344" cy="96"/>
              </a:xfrm>
            </p:grpSpPr>
            <p:sp>
              <p:nvSpPr>
                <p:cNvPr id="37903" name="Line 15">
                  <a:extLst>
                    <a:ext uri="{FF2B5EF4-FFF2-40B4-BE49-F238E27FC236}">
                      <a16:creationId xmlns:a16="http://schemas.microsoft.com/office/drawing/2014/main" id="{C3443F0B-EDBC-4E7D-B73B-AD6F2ACE0D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94" y="3008"/>
                  <a:ext cx="39" cy="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04" name="Line 16">
                  <a:extLst>
                    <a:ext uri="{FF2B5EF4-FFF2-40B4-BE49-F238E27FC236}">
                      <a16:creationId xmlns:a16="http://schemas.microsoft.com/office/drawing/2014/main" id="{74F84AD4-C815-4966-B5AC-CAED864A7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7" y="3008"/>
                  <a:ext cx="39" cy="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05" name="Line 17">
                  <a:extLst>
                    <a:ext uri="{FF2B5EF4-FFF2-40B4-BE49-F238E27FC236}">
                      <a16:creationId xmlns:a16="http://schemas.microsoft.com/office/drawing/2014/main" id="{B78E17AF-61B5-4943-AD81-CF5D4DAA84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5" y="2976"/>
                  <a:ext cx="39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7906" name="Group 18">
                  <a:extLst>
                    <a:ext uri="{FF2B5EF4-FFF2-40B4-BE49-F238E27FC236}">
                      <a16:creationId xmlns:a16="http://schemas.microsoft.com/office/drawing/2014/main" id="{8BE9CE62-D997-4255-94EC-ED1D49B72C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976"/>
                  <a:ext cx="1344" cy="96"/>
                  <a:chOff x="1008" y="2976"/>
                  <a:chExt cx="1344" cy="96"/>
                </a:xfrm>
              </p:grpSpPr>
              <p:sp>
                <p:nvSpPr>
                  <p:cNvPr id="37907" name="Line 19">
                    <a:extLst>
                      <a:ext uri="{FF2B5EF4-FFF2-40B4-BE49-F238E27FC236}">
                        <a16:creationId xmlns:a16="http://schemas.microsoft.com/office/drawing/2014/main" id="{7CDD44B1-686C-43F0-BB5E-9DE548F58F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66" y="2976"/>
                    <a:ext cx="39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7908" name="Group 20">
                    <a:extLst>
                      <a:ext uri="{FF2B5EF4-FFF2-40B4-BE49-F238E27FC236}">
                        <a16:creationId xmlns:a16="http://schemas.microsoft.com/office/drawing/2014/main" id="{5A9C94C1-40DA-40F1-90A0-C3ECB1D742E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05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37909" name="Line 21">
                      <a:extLst>
                        <a:ext uri="{FF2B5EF4-FFF2-40B4-BE49-F238E27FC236}">
                          <a16:creationId xmlns:a16="http://schemas.microsoft.com/office/drawing/2014/main" id="{512D0D3F-1C6D-4B6F-B21C-1A9C1399AB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10" name="Line 22">
                      <a:extLst>
                        <a:ext uri="{FF2B5EF4-FFF2-40B4-BE49-F238E27FC236}">
                          <a16:creationId xmlns:a16="http://schemas.microsoft.com/office/drawing/2014/main" id="{1CDC4B33-F5DC-4DA1-938D-CBF71DDB04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911" name="Group 23">
                    <a:extLst>
                      <a:ext uri="{FF2B5EF4-FFF2-40B4-BE49-F238E27FC236}">
                        <a16:creationId xmlns:a16="http://schemas.microsoft.com/office/drawing/2014/main" id="{D4960858-EB44-43EB-9737-152DCDFCD1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4" y="2976"/>
                    <a:ext cx="78" cy="96"/>
                    <a:chOff x="1872" y="1008"/>
                    <a:chExt cx="96" cy="144"/>
                  </a:xfrm>
                </p:grpSpPr>
                <p:sp>
                  <p:nvSpPr>
                    <p:cNvPr id="37912" name="Line 24">
                      <a:extLst>
                        <a:ext uri="{FF2B5EF4-FFF2-40B4-BE49-F238E27FC236}">
                          <a16:creationId xmlns:a16="http://schemas.microsoft.com/office/drawing/2014/main" id="{C06C1474-BEFE-44FB-BEC5-EA317B8DB4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13" name="Line 25">
                      <a:extLst>
                        <a:ext uri="{FF2B5EF4-FFF2-40B4-BE49-F238E27FC236}">
                          <a16:creationId xmlns:a16="http://schemas.microsoft.com/office/drawing/2014/main" id="{D467E47C-5CC2-4990-BC46-E4CDD769C5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914" name="Group 26">
                    <a:extLst>
                      <a:ext uri="{FF2B5EF4-FFF2-40B4-BE49-F238E27FC236}">
                        <a16:creationId xmlns:a16="http://schemas.microsoft.com/office/drawing/2014/main" id="{50024371-4508-4A35-9A04-4BC88588C2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62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37915" name="Line 27">
                      <a:extLst>
                        <a:ext uri="{FF2B5EF4-FFF2-40B4-BE49-F238E27FC236}">
                          <a16:creationId xmlns:a16="http://schemas.microsoft.com/office/drawing/2014/main" id="{5AFDC2D2-A133-4D29-A82D-972DF51617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16" name="Line 28">
                      <a:extLst>
                        <a:ext uri="{FF2B5EF4-FFF2-40B4-BE49-F238E27FC236}">
                          <a16:creationId xmlns:a16="http://schemas.microsoft.com/office/drawing/2014/main" id="{00CE9B9B-3B7D-45E7-98C9-80995270101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917" name="Group 29">
                    <a:extLst>
                      <a:ext uri="{FF2B5EF4-FFF2-40B4-BE49-F238E27FC236}">
                        <a16:creationId xmlns:a16="http://schemas.microsoft.com/office/drawing/2014/main" id="{1C38D5CB-F2B2-4EAA-9251-06E1F32E8A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41" y="2976"/>
                    <a:ext cx="78" cy="96"/>
                    <a:chOff x="1872" y="1008"/>
                    <a:chExt cx="96" cy="144"/>
                  </a:xfrm>
                </p:grpSpPr>
                <p:sp>
                  <p:nvSpPr>
                    <p:cNvPr id="37918" name="Line 30">
                      <a:extLst>
                        <a:ext uri="{FF2B5EF4-FFF2-40B4-BE49-F238E27FC236}">
                          <a16:creationId xmlns:a16="http://schemas.microsoft.com/office/drawing/2014/main" id="{3F402611-752D-4F84-977B-3A48A2315B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19" name="Line 31">
                      <a:extLst>
                        <a:ext uri="{FF2B5EF4-FFF2-40B4-BE49-F238E27FC236}">
                          <a16:creationId xmlns:a16="http://schemas.microsoft.com/office/drawing/2014/main" id="{3FFDE0AE-A656-4E91-B74F-BE3A322D5C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920" name="Group 32">
                    <a:extLst>
                      <a:ext uri="{FF2B5EF4-FFF2-40B4-BE49-F238E27FC236}">
                        <a16:creationId xmlns:a16="http://schemas.microsoft.com/office/drawing/2014/main" id="{A8DB3628-8F43-40FC-9A21-20BD67BEC1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19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37921" name="Line 33">
                      <a:extLst>
                        <a:ext uri="{FF2B5EF4-FFF2-40B4-BE49-F238E27FC236}">
                          <a16:creationId xmlns:a16="http://schemas.microsoft.com/office/drawing/2014/main" id="{F7F0041E-B25A-4792-AEDC-9158558629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22" name="Line 34">
                      <a:extLst>
                        <a:ext uri="{FF2B5EF4-FFF2-40B4-BE49-F238E27FC236}">
                          <a16:creationId xmlns:a16="http://schemas.microsoft.com/office/drawing/2014/main" id="{0F93C842-36D9-47D2-80AD-287D5B49F9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923" name="Group 35">
                    <a:extLst>
                      <a:ext uri="{FF2B5EF4-FFF2-40B4-BE49-F238E27FC236}">
                        <a16:creationId xmlns:a16="http://schemas.microsoft.com/office/drawing/2014/main" id="{C5600D7F-8214-4BA0-B3FC-4A3B12BFC9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98" y="2976"/>
                    <a:ext cx="78" cy="96"/>
                    <a:chOff x="1872" y="1008"/>
                    <a:chExt cx="96" cy="144"/>
                  </a:xfrm>
                </p:grpSpPr>
                <p:sp>
                  <p:nvSpPr>
                    <p:cNvPr id="37924" name="Line 36">
                      <a:extLst>
                        <a:ext uri="{FF2B5EF4-FFF2-40B4-BE49-F238E27FC236}">
                          <a16:creationId xmlns:a16="http://schemas.microsoft.com/office/drawing/2014/main" id="{05074817-EC6A-4553-89E8-5FC0C47E2A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25" name="Line 37">
                      <a:extLst>
                        <a:ext uri="{FF2B5EF4-FFF2-40B4-BE49-F238E27FC236}">
                          <a16:creationId xmlns:a16="http://schemas.microsoft.com/office/drawing/2014/main" id="{D914FF37-C1C9-44BC-9B15-2FFD38BC4CD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926" name="Group 38">
                    <a:extLst>
                      <a:ext uri="{FF2B5EF4-FFF2-40B4-BE49-F238E27FC236}">
                        <a16:creationId xmlns:a16="http://schemas.microsoft.com/office/drawing/2014/main" id="{9075952E-5400-4B76-91F5-6D6EE42E5A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6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37927" name="Line 39">
                      <a:extLst>
                        <a:ext uri="{FF2B5EF4-FFF2-40B4-BE49-F238E27FC236}">
                          <a16:creationId xmlns:a16="http://schemas.microsoft.com/office/drawing/2014/main" id="{22729091-4CE6-4F00-964A-A1D23B1BDA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28" name="Line 40">
                      <a:extLst>
                        <a:ext uri="{FF2B5EF4-FFF2-40B4-BE49-F238E27FC236}">
                          <a16:creationId xmlns:a16="http://schemas.microsoft.com/office/drawing/2014/main" id="{5955DA17-BAB6-42F1-ACD4-B26EF1EE9F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7929" name="Line 41">
                    <a:extLst>
                      <a:ext uri="{FF2B5EF4-FFF2-40B4-BE49-F238E27FC236}">
                        <a16:creationId xmlns:a16="http://schemas.microsoft.com/office/drawing/2014/main" id="{EE4B5ED1-44C7-4322-AC3E-E53114BCE6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024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30" name="Line 42">
                    <a:extLst>
                      <a:ext uri="{FF2B5EF4-FFF2-40B4-BE49-F238E27FC236}">
                        <a16:creationId xmlns:a16="http://schemas.microsoft.com/office/drawing/2014/main" id="{2F2EB417-512B-4F61-A704-C7BCB9CAE1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024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7931" name="Oval 43">
                <a:extLst>
                  <a:ext uri="{FF2B5EF4-FFF2-40B4-BE49-F238E27FC236}">
                    <a16:creationId xmlns:a16="http://schemas.microsoft.com/office/drawing/2014/main" id="{0D5CDDB9-EC89-4359-98E6-49F328542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32" name="Oval 44">
                <a:extLst>
                  <a:ext uri="{FF2B5EF4-FFF2-40B4-BE49-F238E27FC236}">
                    <a16:creationId xmlns:a16="http://schemas.microsoft.com/office/drawing/2014/main" id="{8E17B874-A8BE-41BE-9378-4634B0D3D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04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973" name="Text Box 85">
              <a:extLst>
                <a:ext uri="{FF2B5EF4-FFF2-40B4-BE49-F238E27FC236}">
                  <a16:creationId xmlns:a16="http://schemas.microsoft.com/office/drawing/2014/main" id="{670F3562-1778-4BEE-B9AF-F85E6B9A5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55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</a:p>
          </p:txBody>
        </p:sp>
      </p:grpSp>
      <p:grpSp>
        <p:nvGrpSpPr>
          <p:cNvPr id="37987" name="Group 99">
            <a:extLst>
              <a:ext uri="{FF2B5EF4-FFF2-40B4-BE49-F238E27FC236}">
                <a16:creationId xmlns:a16="http://schemas.microsoft.com/office/drawing/2014/main" id="{CED89A39-2F80-4C84-B269-5AB60D5834ED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486155"/>
            <a:ext cx="400050" cy="357189"/>
            <a:chOff x="4224" y="2928"/>
            <a:chExt cx="336" cy="300"/>
          </a:xfrm>
        </p:grpSpPr>
        <p:sp>
          <p:nvSpPr>
            <p:cNvPr id="37974" name="Text Box 86">
              <a:extLst>
                <a:ext uri="{FF2B5EF4-FFF2-40B4-BE49-F238E27FC236}">
                  <a16:creationId xmlns:a16="http://schemas.microsoft.com/office/drawing/2014/main" id="{5A9F80B4-199A-4367-B995-60708D7D2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416" y="2976"/>
              <a:ext cx="1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37975" name="Text Box 87">
              <a:extLst>
                <a:ext uri="{FF2B5EF4-FFF2-40B4-BE49-F238E27FC236}">
                  <a16:creationId xmlns:a16="http://schemas.microsoft.com/office/drawing/2014/main" id="{41B1CDB2-A266-41A3-AF6A-47D87E7C5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928"/>
              <a:ext cx="1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37991" name="Group 103">
            <a:extLst>
              <a:ext uri="{FF2B5EF4-FFF2-40B4-BE49-F238E27FC236}">
                <a16:creationId xmlns:a16="http://schemas.microsoft.com/office/drawing/2014/main" id="{68778650-EBD5-4CAA-BA64-EFDAC37E232E}"/>
              </a:ext>
            </a:extLst>
          </p:cNvPr>
          <p:cNvGrpSpPr>
            <a:grpSpLocks/>
          </p:cNvGrpSpPr>
          <p:nvPr/>
        </p:nvGrpSpPr>
        <p:grpSpPr bwMode="auto">
          <a:xfrm>
            <a:off x="7143759" y="4000507"/>
            <a:ext cx="289322" cy="300038"/>
            <a:chOff x="5040" y="3360"/>
            <a:chExt cx="243" cy="252"/>
          </a:xfrm>
        </p:grpSpPr>
        <p:sp>
          <p:nvSpPr>
            <p:cNvPr id="37976" name="Rectangle 88">
              <a:extLst>
                <a:ext uri="{FF2B5EF4-FFF2-40B4-BE49-F238E27FC236}">
                  <a16:creationId xmlns:a16="http://schemas.microsoft.com/office/drawing/2014/main" id="{3F9075CE-F4F1-4AC4-9199-937ECC653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3360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37978" name="AutoShape 90">
              <a:extLst>
                <a:ext uri="{FF2B5EF4-FFF2-40B4-BE49-F238E27FC236}">
                  <a16:creationId xmlns:a16="http://schemas.microsoft.com/office/drawing/2014/main" id="{17257A4F-F02F-47FE-8FF4-C324D2EA5C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44" y="3456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990" name="Group 102">
            <a:extLst>
              <a:ext uri="{FF2B5EF4-FFF2-40B4-BE49-F238E27FC236}">
                <a16:creationId xmlns:a16="http://schemas.microsoft.com/office/drawing/2014/main" id="{AE2E5BED-8DCD-4BB2-A0D7-090E62A4DC2C}"/>
              </a:ext>
            </a:extLst>
          </p:cNvPr>
          <p:cNvGrpSpPr>
            <a:grpSpLocks/>
          </p:cNvGrpSpPr>
          <p:nvPr/>
        </p:nvGrpSpPr>
        <p:grpSpPr bwMode="auto">
          <a:xfrm>
            <a:off x="5429252" y="4000507"/>
            <a:ext cx="232172" cy="300038"/>
            <a:chOff x="3600" y="3360"/>
            <a:chExt cx="195" cy="252"/>
          </a:xfrm>
        </p:grpSpPr>
        <p:sp>
          <p:nvSpPr>
            <p:cNvPr id="37977" name="Rectangle 89">
              <a:extLst>
                <a:ext uri="{FF2B5EF4-FFF2-40B4-BE49-F238E27FC236}">
                  <a16:creationId xmlns:a16="http://schemas.microsoft.com/office/drawing/2014/main" id="{8787288B-723C-444E-B507-032ADE242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360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37979" name="AutoShape 91">
              <a:extLst>
                <a:ext uri="{FF2B5EF4-FFF2-40B4-BE49-F238E27FC236}">
                  <a16:creationId xmlns:a16="http://schemas.microsoft.com/office/drawing/2014/main" id="{F21D925A-616C-4A2E-B3C2-4DE66D5095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3648" y="3456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994" name="Group 106">
            <a:extLst>
              <a:ext uri="{FF2B5EF4-FFF2-40B4-BE49-F238E27FC236}">
                <a16:creationId xmlns:a16="http://schemas.microsoft.com/office/drawing/2014/main" id="{150807D9-EE12-41A9-A78F-6E8C724488C3}"/>
              </a:ext>
            </a:extLst>
          </p:cNvPr>
          <p:cNvGrpSpPr>
            <a:grpSpLocks/>
          </p:cNvGrpSpPr>
          <p:nvPr/>
        </p:nvGrpSpPr>
        <p:grpSpPr bwMode="auto">
          <a:xfrm>
            <a:off x="1657350" y="3200400"/>
            <a:ext cx="3257550" cy="1753791"/>
            <a:chOff x="432" y="2688"/>
            <a:chExt cx="2736" cy="1473"/>
          </a:xfrm>
        </p:grpSpPr>
        <p:sp>
          <p:nvSpPr>
            <p:cNvPr id="37986" name="Rectangle 98">
              <a:extLst>
                <a:ext uri="{FF2B5EF4-FFF2-40B4-BE49-F238E27FC236}">
                  <a16:creationId xmlns:a16="http://schemas.microsoft.com/office/drawing/2014/main" id="{C4687F66-519B-40B0-8458-B96A2A3E6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456"/>
              <a:ext cx="912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980" name="Text Box 92">
              <a:extLst>
                <a:ext uri="{FF2B5EF4-FFF2-40B4-BE49-F238E27FC236}">
                  <a16:creationId xmlns:a16="http://schemas.microsoft.com/office/drawing/2014/main" id="{CD78ADAB-5C98-4987-8C35-B4689E095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688"/>
              <a:ext cx="2736" cy="1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800080"/>
                  </a:solidFill>
                  <a:latin typeface="Arial" panose="020B0604020202020204" pitchFamily="34" charset="0"/>
                  <a:ea typeface="+mn-ea"/>
                  <a:cs typeface="+mn-cs"/>
                </a:rPr>
                <a:t>E  = V + v</a:t>
              </a: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800080"/>
                  </a:solidFill>
                  <a:latin typeface="Arial" panose="020B0604020202020204" pitchFamily="34" charset="0"/>
                  <a:ea typeface="+mn-ea"/>
                  <a:cs typeface="+mn-cs"/>
                </a:rPr>
                <a:t>    = IR + Ir</a:t>
              </a: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800080"/>
                  </a:solidFill>
                  <a:latin typeface="Arial" panose="020B0604020202020204" pitchFamily="34" charset="0"/>
                  <a:ea typeface="+mn-ea"/>
                  <a:cs typeface="+mn-cs"/>
                </a:rPr>
                <a:t>    = I (R + r) </a:t>
              </a: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 = E / (R + r)    </a:t>
              </a: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This relation is called </a:t>
              </a:r>
              <a:r>
                <a:rPr lang="en-US" altLang="en-US" sz="1350" b="1" kern="1200">
                  <a:solidFill>
                    <a:srgbClr val="CC6600"/>
                  </a:solidFill>
                  <a:latin typeface="Arial" panose="020B0604020202020204" pitchFamily="34" charset="0"/>
                  <a:ea typeface="+mn-ea"/>
                  <a:cs typeface="+mn-cs"/>
                </a:rPr>
                <a:t>circuit equation</a:t>
              </a: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. </a:t>
              </a:r>
            </a:p>
          </p:txBody>
        </p:sp>
      </p:grpSp>
      <p:grpSp>
        <p:nvGrpSpPr>
          <p:cNvPr id="37992" name="Group 104">
            <a:extLst>
              <a:ext uri="{FF2B5EF4-FFF2-40B4-BE49-F238E27FC236}">
                <a16:creationId xmlns:a16="http://schemas.microsoft.com/office/drawing/2014/main" id="{E157E852-8440-44FC-AA18-7DB739A803E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686306"/>
            <a:ext cx="914400" cy="300039"/>
            <a:chOff x="4032" y="3936"/>
            <a:chExt cx="768" cy="252"/>
          </a:xfrm>
        </p:grpSpPr>
        <p:sp>
          <p:nvSpPr>
            <p:cNvPr id="37981" name="Line 93">
              <a:extLst>
                <a:ext uri="{FF2B5EF4-FFF2-40B4-BE49-F238E27FC236}">
                  <a16:creationId xmlns:a16="http://schemas.microsoft.com/office/drawing/2014/main" id="{9A44B8B0-8BC0-417F-B9D2-DAF670FCC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936"/>
              <a:ext cx="768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982" name="Text Box 94">
              <a:extLst>
                <a:ext uri="{FF2B5EF4-FFF2-40B4-BE49-F238E27FC236}">
                  <a16:creationId xmlns:a16="http://schemas.microsoft.com/office/drawing/2014/main" id="{79F7EFDB-8BC8-4F9F-84F1-94BBD8FCA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936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66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lang="en-US" altLang="en-US" sz="1350" kern="1200">
                <a:solidFill>
                  <a:srgbClr val="6600FF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983" name="Text Box 95">
            <a:extLst>
              <a:ext uri="{FF2B5EF4-FFF2-40B4-BE49-F238E27FC236}">
                <a16:creationId xmlns:a16="http://schemas.microsoft.com/office/drawing/2014/main" id="{1C7DD4AD-A80D-4920-B4BC-474D192C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3829050"/>
            <a:ext cx="2857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lang="en-US" altLang="en-US" sz="1350" kern="120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3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5" grpId="0"/>
      <p:bldP spid="379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BC3ACA05-15E9-4484-9E89-019EE779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510" y="57150"/>
            <a:ext cx="476604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b="1" kern="1200">
                <a:solidFill>
                  <a:srgbClr val="6600FF"/>
                </a:solidFill>
                <a:latin typeface="Arial" panose="020B0604020202020204" pitchFamily="34" charset="0"/>
                <a:ea typeface="+mn-ea"/>
                <a:cs typeface="+mn-cs"/>
              </a:rPr>
              <a:t>Internal Resistance of a cell in terms of E,V and R:</a:t>
            </a:r>
            <a:endParaRPr lang="en-US" altLang="en-US" sz="1500" kern="1200">
              <a:solidFill>
                <a:srgbClr val="6600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0043" name="Group 107">
            <a:extLst>
              <a:ext uri="{FF2B5EF4-FFF2-40B4-BE49-F238E27FC236}">
                <a16:creationId xmlns:a16="http://schemas.microsoft.com/office/drawing/2014/main" id="{A4CBB038-6307-4A73-AE95-A7D36E58CD87}"/>
              </a:ext>
            </a:extLst>
          </p:cNvPr>
          <p:cNvGrpSpPr>
            <a:grpSpLocks/>
          </p:cNvGrpSpPr>
          <p:nvPr/>
        </p:nvGrpSpPr>
        <p:grpSpPr bwMode="auto">
          <a:xfrm>
            <a:off x="5600701" y="582216"/>
            <a:ext cx="2003822" cy="1500187"/>
            <a:chOff x="3924" y="0"/>
            <a:chExt cx="1683" cy="1260"/>
          </a:xfrm>
        </p:grpSpPr>
        <p:grpSp>
          <p:nvGrpSpPr>
            <p:cNvPr id="39941" name="Group 5">
              <a:extLst>
                <a:ext uri="{FF2B5EF4-FFF2-40B4-BE49-F238E27FC236}">
                  <a16:creationId xmlns:a16="http://schemas.microsoft.com/office/drawing/2014/main" id="{EBBA14BE-F0B7-417E-8BB1-28FB674D0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8" y="816"/>
              <a:ext cx="816" cy="96"/>
              <a:chOff x="2400" y="2304"/>
              <a:chExt cx="816" cy="96"/>
            </a:xfrm>
          </p:grpSpPr>
          <p:grpSp>
            <p:nvGrpSpPr>
              <p:cNvPr id="39942" name="Group 6">
                <a:extLst>
                  <a:ext uri="{FF2B5EF4-FFF2-40B4-BE49-F238E27FC236}">
                    <a16:creationId xmlns:a16="http://schemas.microsoft.com/office/drawing/2014/main" id="{E293EDCF-6F16-4A45-B3E2-06228553AC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304"/>
                <a:ext cx="816" cy="96"/>
                <a:chOff x="1008" y="2976"/>
                <a:chExt cx="1344" cy="96"/>
              </a:xfrm>
            </p:grpSpPr>
            <p:sp>
              <p:nvSpPr>
                <p:cNvPr id="39943" name="Line 7">
                  <a:extLst>
                    <a:ext uri="{FF2B5EF4-FFF2-40B4-BE49-F238E27FC236}">
                      <a16:creationId xmlns:a16="http://schemas.microsoft.com/office/drawing/2014/main" id="{D6BE29A0-342A-4E73-8F92-7525483CB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94" y="3008"/>
                  <a:ext cx="39" cy="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944" name="Line 8">
                  <a:extLst>
                    <a:ext uri="{FF2B5EF4-FFF2-40B4-BE49-F238E27FC236}">
                      <a16:creationId xmlns:a16="http://schemas.microsoft.com/office/drawing/2014/main" id="{53B65660-3E77-4950-988E-6BFED4BC3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7" y="3008"/>
                  <a:ext cx="39" cy="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945" name="Line 9">
                  <a:extLst>
                    <a:ext uri="{FF2B5EF4-FFF2-40B4-BE49-F238E27FC236}">
                      <a16:creationId xmlns:a16="http://schemas.microsoft.com/office/drawing/2014/main" id="{12883C5F-84ED-4E7D-8BA1-C6C62639E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5" y="2976"/>
                  <a:ext cx="39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9946" name="Group 10">
                  <a:extLst>
                    <a:ext uri="{FF2B5EF4-FFF2-40B4-BE49-F238E27FC236}">
                      <a16:creationId xmlns:a16="http://schemas.microsoft.com/office/drawing/2014/main" id="{D3DFD92B-12C3-495B-822A-D9668C234D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976"/>
                  <a:ext cx="1344" cy="96"/>
                  <a:chOff x="1008" y="2976"/>
                  <a:chExt cx="1344" cy="96"/>
                </a:xfrm>
              </p:grpSpPr>
              <p:sp>
                <p:nvSpPr>
                  <p:cNvPr id="39947" name="Line 11">
                    <a:extLst>
                      <a:ext uri="{FF2B5EF4-FFF2-40B4-BE49-F238E27FC236}">
                        <a16:creationId xmlns:a16="http://schemas.microsoft.com/office/drawing/2014/main" id="{BDFC12B6-67E9-47A4-9980-B27DBB7566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66" y="2976"/>
                    <a:ext cx="39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9948" name="Group 12">
                    <a:extLst>
                      <a:ext uri="{FF2B5EF4-FFF2-40B4-BE49-F238E27FC236}">
                        <a16:creationId xmlns:a16="http://schemas.microsoft.com/office/drawing/2014/main" id="{3AEDD692-FFF4-4A92-B6C7-DA0020685A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05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39949" name="Line 13">
                      <a:extLst>
                        <a:ext uri="{FF2B5EF4-FFF2-40B4-BE49-F238E27FC236}">
                          <a16:creationId xmlns:a16="http://schemas.microsoft.com/office/drawing/2014/main" id="{1748B650-D10B-420F-B349-D75AF20E01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50" name="Line 14">
                      <a:extLst>
                        <a:ext uri="{FF2B5EF4-FFF2-40B4-BE49-F238E27FC236}">
                          <a16:creationId xmlns:a16="http://schemas.microsoft.com/office/drawing/2014/main" id="{82DD2DC1-58B3-4B9F-8C2F-D5B961800D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951" name="Group 15">
                    <a:extLst>
                      <a:ext uri="{FF2B5EF4-FFF2-40B4-BE49-F238E27FC236}">
                        <a16:creationId xmlns:a16="http://schemas.microsoft.com/office/drawing/2014/main" id="{FA03459D-1E06-4BFB-B175-DEF64EE616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4" y="2976"/>
                    <a:ext cx="78" cy="96"/>
                    <a:chOff x="1872" y="1008"/>
                    <a:chExt cx="96" cy="144"/>
                  </a:xfrm>
                </p:grpSpPr>
                <p:sp>
                  <p:nvSpPr>
                    <p:cNvPr id="39952" name="Line 16">
                      <a:extLst>
                        <a:ext uri="{FF2B5EF4-FFF2-40B4-BE49-F238E27FC236}">
                          <a16:creationId xmlns:a16="http://schemas.microsoft.com/office/drawing/2014/main" id="{0755D1F8-1BEA-401B-A7A0-8BD4D64284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53" name="Line 17">
                      <a:extLst>
                        <a:ext uri="{FF2B5EF4-FFF2-40B4-BE49-F238E27FC236}">
                          <a16:creationId xmlns:a16="http://schemas.microsoft.com/office/drawing/2014/main" id="{183BDA16-6EC1-432B-BD14-B6740F88D9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954" name="Group 18">
                    <a:extLst>
                      <a:ext uri="{FF2B5EF4-FFF2-40B4-BE49-F238E27FC236}">
                        <a16:creationId xmlns:a16="http://schemas.microsoft.com/office/drawing/2014/main" id="{CDF201E3-780A-4911-BD64-E9BFDF1312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62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39955" name="Line 19">
                      <a:extLst>
                        <a:ext uri="{FF2B5EF4-FFF2-40B4-BE49-F238E27FC236}">
                          <a16:creationId xmlns:a16="http://schemas.microsoft.com/office/drawing/2014/main" id="{8D748820-F09F-48E8-A9F2-A439923E81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56" name="Line 20">
                      <a:extLst>
                        <a:ext uri="{FF2B5EF4-FFF2-40B4-BE49-F238E27FC236}">
                          <a16:creationId xmlns:a16="http://schemas.microsoft.com/office/drawing/2014/main" id="{7E57F259-A854-463F-B67F-EE4EC313B8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957" name="Group 21">
                    <a:extLst>
                      <a:ext uri="{FF2B5EF4-FFF2-40B4-BE49-F238E27FC236}">
                        <a16:creationId xmlns:a16="http://schemas.microsoft.com/office/drawing/2014/main" id="{F375BEFE-7284-47E1-9955-52ED8061B0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41" y="2976"/>
                    <a:ext cx="78" cy="96"/>
                    <a:chOff x="1872" y="1008"/>
                    <a:chExt cx="96" cy="144"/>
                  </a:xfrm>
                </p:grpSpPr>
                <p:sp>
                  <p:nvSpPr>
                    <p:cNvPr id="39958" name="Line 22">
                      <a:extLst>
                        <a:ext uri="{FF2B5EF4-FFF2-40B4-BE49-F238E27FC236}">
                          <a16:creationId xmlns:a16="http://schemas.microsoft.com/office/drawing/2014/main" id="{ADAFF1E1-144C-4C30-AAD1-894367F5A1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59" name="Line 23">
                      <a:extLst>
                        <a:ext uri="{FF2B5EF4-FFF2-40B4-BE49-F238E27FC236}">
                          <a16:creationId xmlns:a16="http://schemas.microsoft.com/office/drawing/2014/main" id="{0307F3CE-40F1-4A48-9A9C-1578153E7C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960" name="Group 24">
                    <a:extLst>
                      <a:ext uri="{FF2B5EF4-FFF2-40B4-BE49-F238E27FC236}">
                        <a16:creationId xmlns:a16="http://schemas.microsoft.com/office/drawing/2014/main" id="{FDB9280F-15DC-45ED-B67E-9F1C69C7A6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19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39961" name="Line 25">
                      <a:extLst>
                        <a:ext uri="{FF2B5EF4-FFF2-40B4-BE49-F238E27FC236}">
                          <a16:creationId xmlns:a16="http://schemas.microsoft.com/office/drawing/2014/main" id="{67843E7A-F950-4658-8FC5-AB7073EEA1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62" name="Line 26">
                      <a:extLst>
                        <a:ext uri="{FF2B5EF4-FFF2-40B4-BE49-F238E27FC236}">
                          <a16:creationId xmlns:a16="http://schemas.microsoft.com/office/drawing/2014/main" id="{ACFFDAA5-3F13-4F52-9DEA-9078C97E82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963" name="Group 27">
                    <a:extLst>
                      <a:ext uri="{FF2B5EF4-FFF2-40B4-BE49-F238E27FC236}">
                        <a16:creationId xmlns:a16="http://schemas.microsoft.com/office/drawing/2014/main" id="{93F3C746-5E6E-45B8-8D1A-E3F4BFDBA2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98" y="2976"/>
                    <a:ext cx="78" cy="96"/>
                    <a:chOff x="1872" y="1008"/>
                    <a:chExt cx="96" cy="144"/>
                  </a:xfrm>
                </p:grpSpPr>
                <p:sp>
                  <p:nvSpPr>
                    <p:cNvPr id="39964" name="Line 28">
                      <a:extLst>
                        <a:ext uri="{FF2B5EF4-FFF2-40B4-BE49-F238E27FC236}">
                          <a16:creationId xmlns:a16="http://schemas.microsoft.com/office/drawing/2014/main" id="{50693B16-BF81-4669-894B-B7828F2FD3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65" name="Line 29">
                      <a:extLst>
                        <a:ext uri="{FF2B5EF4-FFF2-40B4-BE49-F238E27FC236}">
                          <a16:creationId xmlns:a16="http://schemas.microsoft.com/office/drawing/2014/main" id="{8708F7A4-B89B-4057-9CEF-84BF13BD36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966" name="Group 30">
                    <a:extLst>
                      <a:ext uri="{FF2B5EF4-FFF2-40B4-BE49-F238E27FC236}">
                        <a16:creationId xmlns:a16="http://schemas.microsoft.com/office/drawing/2014/main" id="{786D6AF5-64D2-4B76-BE75-AF5B622E12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6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39967" name="Line 31">
                      <a:extLst>
                        <a:ext uri="{FF2B5EF4-FFF2-40B4-BE49-F238E27FC236}">
                          <a16:creationId xmlns:a16="http://schemas.microsoft.com/office/drawing/2014/main" id="{1C60CD77-D103-489F-A883-0C2C216A05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68" name="Line 32">
                      <a:extLst>
                        <a:ext uri="{FF2B5EF4-FFF2-40B4-BE49-F238E27FC236}">
                          <a16:creationId xmlns:a16="http://schemas.microsoft.com/office/drawing/2014/main" id="{F976D1D2-ECCF-48D6-A2EE-BB22C05627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9969" name="Line 33">
                    <a:extLst>
                      <a:ext uri="{FF2B5EF4-FFF2-40B4-BE49-F238E27FC236}">
                        <a16:creationId xmlns:a16="http://schemas.microsoft.com/office/drawing/2014/main" id="{5BC067BC-CA44-43EC-909D-994C35A5D9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024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70" name="Line 34">
                    <a:extLst>
                      <a:ext uri="{FF2B5EF4-FFF2-40B4-BE49-F238E27FC236}">
                        <a16:creationId xmlns:a16="http://schemas.microsoft.com/office/drawing/2014/main" id="{D2B0DD9B-EA7C-40EF-954E-86D85DC629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024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9971" name="Oval 35">
                <a:extLst>
                  <a:ext uri="{FF2B5EF4-FFF2-40B4-BE49-F238E27FC236}">
                    <a16:creationId xmlns:a16="http://schemas.microsoft.com/office/drawing/2014/main" id="{F9DA6C41-52B6-4396-B228-4C0767D9B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972" name="Oval 36">
                <a:extLst>
                  <a:ext uri="{FF2B5EF4-FFF2-40B4-BE49-F238E27FC236}">
                    <a16:creationId xmlns:a16="http://schemas.microsoft.com/office/drawing/2014/main" id="{05584FFC-231F-4C98-A6DB-3850BB146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04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9973" name="Group 37">
              <a:extLst>
                <a:ext uri="{FF2B5EF4-FFF2-40B4-BE49-F238E27FC236}">
                  <a16:creationId xmlns:a16="http://schemas.microsoft.com/office/drawing/2014/main" id="{7FE8A02C-6A71-476C-B7BE-B2B99133FD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144"/>
              <a:ext cx="432" cy="240"/>
              <a:chOff x="4032" y="3072"/>
              <a:chExt cx="432" cy="240"/>
            </a:xfrm>
          </p:grpSpPr>
          <p:grpSp>
            <p:nvGrpSpPr>
              <p:cNvPr id="39974" name="Group 38">
                <a:extLst>
                  <a:ext uri="{FF2B5EF4-FFF2-40B4-BE49-F238E27FC236}">
                    <a16:creationId xmlns:a16="http://schemas.microsoft.com/office/drawing/2014/main" id="{73611776-F828-4E10-ABD9-7A81045BD3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072"/>
                <a:ext cx="48" cy="240"/>
                <a:chOff x="1392" y="816"/>
                <a:chExt cx="48" cy="240"/>
              </a:xfrm>
            </p:grpSpPr>
            <p:sp>
              <p:nvSpPr>
                <p:cNvPr id="39975" name="Line 39">
                  <a:extLst>
                    <a:ext uri="{FF2B5EF4-FFF2-40B4-BE49-F238E27FC236}">
                      <a16:creationId xmlns:a16="http://schemas.microsoft.com/office/drawing/2014/main" id="{51860E66-C647-4E8A-8C65-EDF35F9F5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816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976" name="Line 40">
                  <a:extLst>
                    <a:ext uri="{FF2B5EF4-FFF2-40B4-BE49-F238E27FC236}">
                      <a16:creationId xmlns:a16="http://schemas.microsoft.com/office/drawing/2014/main" id="{F33E463B-CF23-4700-9DCB-137295994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86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977" name="Group 41">
                <a:extLst>
                  <a:ext uri="{FF2B5EF4-FFF2-40B4-BE49-F238E27FC236}">
                    <a16:creationId xmlns:a16="http://schemas.microsoft.com/office/drawing/2014/main" id="{C5CDD6A6-C68B-4B99-9F35-FE9DA25DC2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3168"/>
                <a:ext cx="384" cy="96"/>
                <a:chOff x="2400" y="2304"/>
                <a:chExt cx="816" cy="96"/>
              </a:xfrm>
            </p:grpSpPr>
            <p:grpSp>
              <p:nvGrpSpPr>
                <p:cNvPr id="39978" name="Group 42">
                  <a:extLst>
                    <a:ext uri="{FF2B5EF4-FFF2-40B4-BE49-F238E27FC236}">
                      <a16:creationId xmlns:a16="http://schemas.microsoft.com/office/drawing/2014/main" id="{06B1BB1D-2BCB-43D8-9FDA-C6F7BC2C4B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2304"/>
                  <a:ext cx="816" cy="96"/>
                  <a:chOff x="1008" y="2976"/>
                  <a:chExt cx="1344" cy="96"/>
                </a:xfrm>
              </p:grpSpPr>
              <p:sp>
                <p:nvSpPr>
                  <p:cNvPr id="39979" name="Line 43">
                    <a:extLst>
                      <a:ext uri="{FF2B5EF4-FFF2-40B4-BE49-F238E27FC236}">
                        <a16:creationId xmlns:a16="http://schemas.microsoft.com/office/drawing/2014/main" id="{E73D76A9-7F94-48DE-9333-F23E222D87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4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80" name="Line 44">
                    <a:extLst>
                      <a:ext uri="{FF2B5EF4-FFF2-40B4-BE49-F238E27FC236}">
                        <a16:creationId xmlns:a16="http://schemas.microsoft.com/office/drawing/2014/main" id="{9A07280A-0A13-4009-9432-96B6ABDAD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27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81" name="Line 45">
                    <a:extLst>
                      <a:ext uri="{FF2B5EF4-FFF2-40B4-BE49-F238E27FC236}">
                        <a16:creationId xmlns:a16="http://schemas.microsoft.com/office/drawing/2014/main" id="{62887222-B117-4665-8CB7-0A0136A0CD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55" y="2976"/>
                    <a:ext cx="39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9982" name="Group 46">
                    <a:extLst>
                      <a:ext uri="{FF2B5EF4-FFF2-40B4-BE49-F238E27FC236}">
                        <a16:creationId xmlns:a16="http://schemas.microsoft.com/office/drawing/2014/main" id="{1BC9B1FE-D761-40BE-A413-DF8B4C96DE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2976"/>
                    <a:ext cx="1344" cy="96"/>
                    <a:chOff x="1008" y="2976"/>
                    <a:chExt cx="1344" cy="96"/>
                  </a:xfrm>
                </p:grpSpPr>
                <p:sp>
                  <p:nvSpPr>
                    <p:cNvPr id="39983" name="Line 47">
                      <a:extLst>
                        <a:ext uri="{FF2B5EF4-FFF2-40B4-BE49-F238E27FC236}">
                          <a16:creationId xmlns:a16="http://schemas.microsoft.com/office/drawing/2014/main" id="{DC3B8AC7-6970-4099-AFEC-CC35FBABCFA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66" y="2976"/>
                      <a:ext cx="39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9984" name="Group 48">
                      <a:extLst>
                        <a:ext uri="{FF2B5EF4-FFF2-40B4-BE49-F238E27FC236}">
                          <a16:creationId xmlns:a16="http://schemas.microsoft.com/office/drawing/2014/main" id="{76088783-0C35-47B5-8065-FB57DF2D8BC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5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39985" name="Line 49">
                        <a:extLst>
                          <a:ext uri="{FF2B5EF4-FFF2-40B4-BE49-F238E27FC236}">
                            <a16:creationId xmlns:a16="http://schemas.microsoft.com/office/drawing/2014/main" id="{47117955-78CC-4570-B84C-1DE4E70C81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986" name="Line 50">
                        <a:extLst>
                          <a:ext uri="{FF2B5EF4-FFF2-40B4-BE49-F238E27FC236}">
                            <a16:creationId xmlns:a16="http://schemas.microsoft.com/office/drawing/2014/main" id="{064F6DB6-3B8E-4A21-B975-595ED27CB01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9987" name="Group 51">
                      <a:extLst>
                        <a:ext uri="{FF2B5EF4-FFF2-40B4-BE49-F238E27FC236}">
                          <a16:creationId xmlns:a16="http://schemas.microsoft.com/office/drawing/2014/main" id="{2C697602-ABDB-459A-AD3A-33FAED5DF7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4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39988" name="Line 52">
                        <a:extLst>
                          <a:ext uri="{FF2B5EF4-FFF2-40B4-BE49-F238E27FC236}">
                            <a16:creationId xmlns:a16="http://schemas.microsoft.com/office/drawing/2014/main" id="{D0D5F34C-B1F3-4B03-A2B5-964D83521C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989" name="Line 53">
                        <a:extLst>
                          <a:ext uri="{FF2B5EF4-FFF2-40B4-BE49-F238E27FC236}">
                            <a16:creationId xmlns:a16="http://schemas.microsoft.com/office/drawing/2014/main" id="{CE0A467B-646C-4EC5-949B-208EDA2D732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9990" name="Group 54">
                      <a:extLst>
                        <a:ext uri="{FF2B5EF4-FFF2-40B4-BE49-F238E27FC236}">
                          <a16:creationId xmlns:a16="http://schemas.microsoft.com/office/drawing/2014/main" id="{27713D99-EBA0-43E8-AAFA-1E44B9B01C8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39991" name="Line 55">
                        <a:extLst>
                          <a:ext uri="{FF2B5EF4-FFF2-40B4-BE49-F238E27FC236}">
                            <a16:creationId xmlns:a16="http://schemas.microsoft.com/office/drawing/2014/main" id="{9E6457B6-E329-4624-8B33-8D4CFA1266E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992" name="Line 56">
                        <a:extLst>
                          <a:ext uri="{FF2B5EF4-FFF2-40B4-BE49-F238E27FC236}">
                            <a16:creationId xmlns:a16="http://schemas.microsoft.com/office/drawing/2014/main" id="{D7915523-6C2D-460E-A84B-7AAA32F99BD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9993" name="Group 57">
                      <a:extLst>
                        <a:ext uri="{FF2B5EF4-FFF2-40B4-BE49-F238E27FC236}">
                          <a16:creationId xmlns:a16="http://schemas.microsoft.com/office/drawing/2014/main" id="{349CD8D1-26B5-4CFC-BFC4-E4C9B78F57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1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39994" name="Line 58">
                        <a:extLst>
                          <a:ext uri="{FF2B5EF4-FFF2-40B4-BE49-F238E27FC236}">
                            <a16:creationId xmlns:a16="http://schemas.microsoft.com/office/drawing/2014/main" id="{C2F05561-3114-478C-A131-32E0668C3F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995" name="Line 59">
                        <a:extLst>
                          <a:ext uri="{FF2B5EF4-FFF2-40B4-BE49-F238E27FC236}">
                            <a16:creationId xmlns:a16="http://schemas.microsoft.com/office/drawing/2014/main" id="{4AA2FA56-D57D-4FF0-B02F-FE06764C0F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9996" name="Group 60">
                      <a:extLst>
                        <a:ext uri="{FF2B5EF4-FFF2-40B4-BE49-F238E27FC236}">
                          <a16:creationId xmlns:a16="http://schemas.microsoft.com/office/drawing/2014/main" id="{58D489B5-6441-4C9D-9D78-7A2E16AAEA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9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39997" name="Line 61">
                        <a:extLst>
                          <a:ext uri="{FF2B5EF4-FFF2-40B4-BE49-F238E27FC236}">
                            <a16:creationId xmlns:a16="http://schemas.microsoft.com/office/drawing/2014/main" id="{2B7DC523-E969-48B5-B5D5-D24E1821040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9998" name="Line 62">
                        <a:extLst>
                          <a:ext uri="{FF2B5EF4-FFF2-40B4-BE49-F238E27FC236}">
                            <a16:creationId xmlns:a16="http://schemas.microsoft.com/office/drawing/2014/main" id="{8EF79C50-B4BA-4E16-924E-5E900E6DE7E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9999" name="Group 63">
                      <a:extLst>
                        <a:ext uri="{FF2B5EF4-FFF2-40B4-BE49-F238E27FC236}">
                          <a16:creationId xmlns:a16="http://schemas.microsoft.com/office/drawing/2014/main" id="{508C6475-4A2B-45F0-82FE-A5504F595D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8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0000" name="Line 64">
                        <a:extLst>
                          <a:ext uri="{FF2B5EF4-FFF2-40B4-BE49-F238E27FC236}">
                            <a16:creationId xmlns:a16="http://schemas.microsoft.com/office/drawing/2014/main" id="{26D46337-7FE4-407C-ACEA-45C3878624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001" name="Line 65">
                        <a:extLst>
                          <a:ext uri="{FF2B5EF4-FFF2-40B4-BE49-F238E27FC236}">
                            <a16:creationId xmlns:a16="http://schemas.microsoft.com/office/drawing/2014/main" id="{4BED5A6B-A324-4759-903A-0629CB901D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0002" name="Group 66">
                      <a:extLst>
                        <a:ext uri="{FF2B5EF4-FFF2-40B4-BE49-F238E27FC236}">
                          <a16:creationId xmlns:a16="http://schemas.microsoft.com/office/drawing/2014/main" id="{F09A8727-5B3A-4FFA-8232-1CE88F1C56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6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0003" name="Line 67">
                        <a:extLst>
                          <a:ext uri="{FF2B5EF4-FFF2-40B4-BE49-F238E27FC236}">
                            <a16:creationId xmlns:a16="http://schemas.microsoft.com/office/drawing/2014/main" id="{2DF1CCA3-45F4-4832-8ED4-9F471D0045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004" name="Line 68">
                        <a:extLst>
                          <a:ext uri="{FF2B5EF4-FFF2-40B4-BE49-F238E27FC236}">
                            <a16:creationId xmlns:a16="http://schemas.microsoft.com/office/drawing/2014/main" id="{30CE152D-9405-443B-BCD5-A07DC5095D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0005" name="Line 69">
                      <a:extLst>
                        <a:ext uri="{FF2B5EF4-FFF2-40B4-BE49-F238E27FC236}">
                          <a16:creationId xmlns:a16="http://schemas.microsoft.com/office/drawing/2014/main" id="{6C878CF7-F7DF-40F0-826D-85ABF34375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006" name="Line 70">
                      <a:extLst>
                        <a:ext uri="{FF2B5EF4-FFF2-40B4-BE49-F238E27FC236}">
                          <a16:creationId xmlns:a16="http://schemas.microsoft.com/office/drawing/2014/main" id="{9D4648B2-45A4-4AAE-96D9-0BFC84C51C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0007" name="Oval 71">
                  <a:extLst>
                    <a:ext uri="{FF2B5EF4-FFF2-40B4-BE49-F238E27FC236}">
                      <a16:creationId xmlns:a16="http://schemas.microsoft.com/office/drawing/2014/main" id="{87700693-A285-4918-AB16-1B94777C7A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008" name="Oval 72">
                  <a:extLst>
                    <a:ext uri="{FF2B5EF4-FFF2-40B4-BE49-F238E27FC236}">
                      <a16:creationId xmlns:a16="http://schemas.microsoft.com/office/drawing/2014/main" id="{9A924272-09AB-4511-9626-537D7383B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0009" name="Line 73">
              <a:extLst>
                <a:ext uri="{FF2B5EF4-FFF2-40B4-BE49-F238E27FC236}">
                  <a16:creationId xmlns:a16="http://schemas.microsoft.com/office/drawing/2014/main" id="{9EFFBA8C-E8BC-44C7-9F9B-B60261C4D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4" y="288"/>
              <a:ext cx="38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10" name="Line 74">
              <a:extLst>
                <a:ext uri="{FF2B5EF4-FFF2-40B4-BE49-F238E27FC236}">
                  <a16:creationId xmlns:a16="http://schemas.microsoft.com/office/drawing/2014/main" id="{3DD2BB60-E097-40C4-BEC4-FE50EAAF7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4" y="288"/>
              <a:ext cx="0" cy="5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11" name="Line 75">
              <a:extLst>
                <a:ext uri="{FF2B5EF4-FFF2-40B4-BE49-F238E27FC236}">
                  <a16:creationId xmlns:a16="http://schemas.microsoft.com/office/drawing/2014/main" id="{D8B289A9-35DD-4146-884D-08A77A1A7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4" y="864"/>
              <a:ext cx="19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12" name="Line 76">
              <a:extLst>
                <a:ext uri="{FF2B5EF4-FFF2-40B4-BE49-F238E27FC236}">
                  <a16:creationId xmlns:a16="http://schemas.microsoft.com/office/drawing/2014/main" id="{8D19C61C-67BE-4CB3-ABCF-1E48A99B9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0" y="288"/>
              <a:ext cx="33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13" name="Line 77">
              <a:extLst>
                <a:ext uri="{FF2B5EF4-FFF2-40B4-BE49-F238E27FC236}">
                  <a16:creationId xmlns:a16="http://schemas.microsoft.com/office/drawing/2014/main" id="{0017D1A4-42D4-49E6-BA02-E3AECB9BB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" y="864"/>
              <a:ext cx="19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14" name="Line 78">
              <a:extLst>
                <a:ext uri="{FF2B5EF4-FFF2-40B4-BE49-F238E27FC236}">
                  <a16:creationId xmlns:a16="http://schemas.microsoft.com/office/drawing/2014/main" id="{27FCAFF8-92F5-42BE-88F1-10F49CE69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6" y="288"/>
              <a:ext cx="0" cy="5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15" name="Rectangle 79">
              <a:extLst>
                <a:ext uri="{FF2B5EF4-FFF2-40B4-BE49-F238E27FC236}">
                  <a16:creationId xmlns:a16="http://schemas.microsoft.com/office/drawing/2014/main" id="{82953A3E-0B65-4406-9E41-1632AFD5A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0"/>
              <a:ext cx="528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16" name="Text Box 80">
              <a:extLst>
                <a:ext uri="{FF2B5EF4-FFF2-40B4-BE49-F238E27FC236}">
                  <a16:creationId xmlns:a16="http://schemas.microsoft.com/office/drawing/2014/main" id="{BA931017-2D49-487C-91B3-A1517CE16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624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0017" name="Text Box 81">
              <a:extLst>
                <a:ext uri="{FF2B5EF4-FFF2-40B4-BE49-F238E27FC236}">
                  <a16:creationId xmlns:a16="http://schemas.microsoft.com/office/drawing/2014/main" id="{41E547BE-E6AF-4719-A8B7-A15DF7685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740" y="48"/>
              <a:ext cx="1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0018" name="Text Box 82">
              <a:extLst>
                <a:ext uri="{FF2B5EF4-FFF2-40B4-BE49-F238E27FC236}">
                  <a16:creationId xmlns:a16="http://schemas.microsoft.com/office/drawing/2014/main" id="{4DDAB543-1DD7-4729-9BD2-BD01A8925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" y="0"/>
              <a:ext cx="1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40019" name="Rectangle 83">
              <a:extLst>
                <a:ext uri="{FF2B5EF4-FFF2-40B4-BE49-F238E27FC236}">
                  <a16:creationId xmlns:a16="http://schemas.microsoft.com/office/drawing/2014/main" id="{FD921262-9799-4935-AA0E-E41BAF47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2" y="432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40020" name="Rectangle 84">
              <a:extLst>
                <a:ext uri="{FF2B5EF4-FFF2-40B4-BE49-F238E27FC236}">
                  <a16:creationId xmlns:a16="http://schemas.microsoft.com/office/drawing/2014/main" id="{E076D141-97E2-4ABC-8E52-284B3E3A2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432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40021" name="AutoShape 85">
              <a:extLst>
                <a:ext uri="{FF2B5EF4-FFF2-40B4-BE49-F238E27FC236}">
                  <a16:creationId xmlns:a16="http://schemas.microsoft.com/office/drawing/2014/main" id="{A78AFACB-D9AB-4ADE-A2E1-2C362A4949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68" y="528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22" name="AutoShape 86">
              <a:extLst>
                <a:ext uri="{FF2B5EF4-FFF2-40B4-BE49-F238E27FC236}">
                  <a16:creationId xmlns:a16="http://schemas.microsoft.com/office/drawing/2014/main" id="{FC5A4560-60B9-4F75-BED0-D75429981C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3972" y="528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23" name="Line 87">
              <a:extLst>
                <a:ext uri="{FF2B5EF4-FFF2-40B4-BE49-F238E27FC236}">
                  <a16:creationId xmlns:a16="http://schemas.microsoft.com/office/drawing/2014/main" id="{C94FA731-9F89-4A48-951D-26DFB5B0C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1008"/>
              <a:ext cx="768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24" name="Text Box 88">
              <a:extLst>
                <a:ext uri="{FF2B5EF4-FFF2-40B4-BE49-F238E27FC236}">
                  <a16:creationId xmlns:a16="http://schemas.microsoft.com/office/drawing/2014/main" id="{544954BF-F135-4B3A-93A2-CBEE02C62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" y="1008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66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lang="en-US" altLang="en-US" sz="1350" kern="1200">
                <a:solidFill>
                  <a:srgbClr val="6600FF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25" name="Text Box 89">
              <a:extLst>
                <a:ext uri="{FF2B5EF4-FFF2-40B4-BE49-F238E27FC236}">
                  <a16:creationId xmlns:a16="http://schemas.microsoft.com/office/drawing/2014/main" id="{93290F29-C6F5-4E10-B357-7393B902B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" y="288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lang="en-US" altLang="en-US" sz="135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0038" name="Group 102">
            <a:extLst>
              <a:ext uri="{FF2B5EF4-FFF2-40B4-BE49-F238E27FC236}">
                <a16:creationId xmlns:a16="http://schemas.microsoft.com/office/drawing/2014/main" id="{A31ED459-5758-467E-A540-00C57479D688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514350"/>
            <a:ext cx="1714500" cy="1962150"/>
            <a:chOff x="288" y="384"/>
            <a:chExt cx="1440" cy="1648"/>
          </a:xfrm>
        </p:grpSpPr>
        <p:sp>
          <p:nvSpPr>
            <p:cNvPr id="40026" name="Rectangle 90">
              <a:extLst>
                <a:ext uri="{FF2B5EF4-FFF2-40B4-BE49-F238E27FC236}">
                  <a16:creationId xmlns:a16="http://schemas.microsoft.com/office/drawing/2014/main" id="{68EF8514-DEB5-490D-A2AB-233AC413E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84"/>
              <a:ext cx="1440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800080"/>
                  </a:solidFill>
                  <a:latin typeface="Arial" panose="020B0604020202020204" pitchFamily="34" charset="0"/>
                  <a:ea typeface="+mn-ea"/>
                  <a:cs typeface="+mn-cs"/>
                </a:rPr>
                <a:t>E  = V + v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800080"/>
                  </a:solidFill>
                  <a:latin typeface="Arial" panose="020B0604020202020204" pitchFamily="34" charset="0"/>
                  <a:ea typeface="+mn-ea"/>
                  <a:cs typeface="+mn-cs"/>
                </a:rPr>
                <a:t>    = V + Ir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800080"/>
                  </a:solidFill>
                  <a:latin typeface="Arial" panose="020B0604020202020204" pitchFamily="34" charset="0"/>
                  <a:ea typeface="+mn-ea"/>
                  <a:cs typeface="+mn-cs"/>
                </a:rPr>
                <a:t>Ir  = E - V 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b="1" kern="1200">
                <a:solidFill>
                  <a:srgbClr val="80008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Dividing by IR = V,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66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Ir       E – V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66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    =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66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IR        V</a:t>
              </a:r>
              <a:endParaRPr lang="en-US" altLang="en-US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32" name="Line 96">
              <a:extLst>
                <a:ext uri="{FF2B5EF4-FFF2-40B4-BE49-F238E27FC236}">
                  <a16:creationId xmlns:a16="http://schemas.microsoft.com/office/drawing/2014/main" id="{75F59FDB-1B42-44F6-902C-86136BC38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680"/>
              <a:ext cx="144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33" name="Line 97">
              <a:extLst>
                <a:ext uri="{FF2B5EF4-FFF2-40B4-BE49-F238E27FC236}">
                  <a16:creationId xmlns:a16="http://schemas.microsoft.com/office/drawing/2014/main" id="{1634C75C-CA82-4371-8340-654B7016B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680"/>
              <a:ext cx="384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034" name="AutoShape 98">
            <a:extLst>
              <a:ext uri="{FF2B5EF4-FFF2-40B4-BE49-F238E27FC236}">
                <a16:creationId xmlns:a16="http://schemas.microsoft.com/office/drawing/2014/main" id="{200C694E-BAF4-4B87-901A-08539F19A218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714750" y="2057400"/>
            <a:ext cx="285750" cy="57150"/>
          </a:xfrm>
          <a:prstGeom prst="leftArrow">
            <a:avLst>
              <a:gd name="adj1" fmla="val 50000"/>
              <a:gd name="adj2" fmla="val 125000"/>
            </a:avLst>
          </a:prstGeom>
          <a:noFill/>
          <a:ln w="19050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I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0041" name="Group 105">
            <a:extLst>
              <a:ext uri="{FF2B5EF4-FFF2-40B4-BE49-F238E27FC236}">
                <a16:creationId xmlns:a16="http://schemas.microsoft.com/office/drawing/2014/main" id="{E156A729-3D82-4570-B52B-34415A73BC86}"/>
              </a:ext>
            </a:extLst>
          </p:cNvPr>
          <p:cNvGrpSpPr>
            <a:grpSpLocks/>
          </p:cNvGrpSpPr>
          <p:nvPr/>
        </p:nvGrpSpPr>
        <p:grpSpPr bwMode="auto">
          <a:xfrm>
            <a:off x="4229101" y="1714500"/>
            <a:ext cx="1471613" cy="715566"/>
            <a:chOff x="2256" y="1439"/>
            <a:chExt cx="1236" cy="601"/>
          </a:xfrm>
        </p:grpSpPr>
        <p:sp>
          <p:nvSpPr>
            <p:cNvPr id="40040" name="Rectangle 104">
              <a:extLst>
                <a:ext uri="{FF2B5EF4-FFF2-40B4-BE49-F238E27FC236}">
                  <a16:creationId xmlns:a16="http://schemas.microsoft.com/office/drawing/2014/main" id="{96753764-AFBF-4D48-AF63-95417A684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440"/>
              <a:ext cx="1104" cy="57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35" name="Rectangle 99">
              <a:extLst>
                <a:ext uri="{FF2B5EF4-FFF2-40B4-BE49-F238E27FC236}">
                  <a16:creationId xmlns:a16="http://schemas.microsoft.com/office/drawing/2014/main" id="{CE731708-B81E-4428-8648-16D2F137D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439"/>
              <a:ext cx="1236" cy="60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 dirty="0">
                  <a:solidFill>
                    <a:srgbClr val="66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         E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 dirty="0">
                  <a:solidFill>
                    <a:srgbClr val="66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r  = (       -  1) R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 dirty="0">
                  <a:solidFill>
                    <a:srgbClr val="66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          V</a:t>
              </a:r>
            </a:p>
          </p:txBody>
        </p:sp>
        <p:sp>
          <p:nvSpPr>
            <p:cNvPr id="40036" name="Line 100">
              <a:extLst>
                <a:ext uri="{FF2B5EF4-FFF2-40B4-BE49-F238E27FC236}">
                  <a16:creationId xmlns:a16="http://schemas.microsoft.com/office/drawing/2014/main" id="{D2E703D1-0F85-4ED1-9455-0BCBAECD3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8" y="1727"/>
              <a:ext cx="154" cy="1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219" name="Rectangle 283">
            <a:extLst>
              <a:ext uri="{FF2B5EF4-FFF2-40B4-BE49-F238E27FC236}">
                <a16:creationId xmlns:a16="http://schemas.microsoft.com/office/drawing/2014/main" id="{544826D7-9B99-4E14-942A-7FE4BF6A9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1" y="2628900"/>
            <a:ext cx="630653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rPr>
              <a:t>Determination of Internal Resistance of a cell by voltmeter method:</a:t>
            </a:r>
            <a:endParaRPr lang="en-US" altLang="en-US" sz="1500" kern="1200">
              <a:solidFill>
                <a:srgbClr val="FF006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0409" name="Group 473">
            <a:extLst>
              <a:ext uri="{FF2B5EF4-FFF2-40B4-BE49-F238E27FC236}">
                <a16:creationId xmlns:a16="http://schemas.microsoft.com/office/drawing/2014/main" id="{6834E1BA-F42B-41C3-B0C8-8E6D468DC320}"/>
              </a:ext>
            </a:extLst>
          </p:cNvPr>
          <p:cNvGrpSpPr>
            <a:grpSpLocks/>
          </p:cNvGrpSpPr>
          <p:nvPr/>
        </p:nvGrpSpPr>
        <p:grpSpPr bwMode="auto">
          <a:xfrm>
            <a:off x="2100263" y="2868215"/>
            <a:ext cx="1395413" cy="1785937"/>
            <a:chOff x="804" y="2409"/>
            <a:chExt cx="1172" cy="1500"/>
          </a:xfrm>
        </p:grpSpPr>
        <p:sp>
          <p:nvSpPr>
            <p:cNvPr id="40297" name="Text Box 361">
              <a:extLst>
                <a:ext uri="{FF2B5EF4-FFF2-40B4-BE49-F238E27FC236}">
                  <a16:creationId xmlns:a16="http://schemas.microsoft.com/office/drawing/2014/main" id="{785A521A-9F79-4A7E-A1F3-1E9D86CE7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380" y="2832"/>
              <a:ext cx="1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</a:p>
          </p:txBody>
        </p:sp>
        <p:grpSp>
          <p:nvGrpSpPr>
            <p:cNvPr id="40405" name="Group 469">
              <a:extLst>
                <a:ext uri="{FF2B5EF4-FFF2-40B4-BE49-F238E27FC236}">
                  <a16:creationId xmlns:a16="http://schemas.microsoft.com/office/drawing/2014/main" id="{85AE85D1-B295-452B-A4F1-FE07185B8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4" y="2409"/>
              <a:ext cx="1172" cy="1500"/>
              <a:chOff x="804" y="2400"/>
              <a:chExt cx="1172" cy="1500"/>
            </a:xfrm>
          </p:grpSpPr>
          <p:grpSp>
            <p:nvGrpSpPr>
              <p:cNvPr id="40253" name="Group 317">
                <a:extLst>
                  <a:ext uri="{FF2B5EF4-FFF2-40B4-BE49-F238E27FC236}">
                    <a16:creationId xmlns:a16="http://schemas.microsoft.com/office/drawing/2014/main" id="{DEFF936B-3619-4097-86BB-47E2D5B15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" y="2928"/>
                <a:ext cx="432" cy="240"/>
                <a:chOff x="4032" y="3072"/>
                <a:chExt cx="432" cy="240"/>
              </a:xfrm>
            </p:grpSpPr>
            <p:grpSp>
              <p:nvGrpSpPr>
                <p:cNvPr id="40254" name="Group 318">
                  <a:extLst>
                    <a:ext uri="{FF2B5EF4-FFF2-40B4-BE49-F238E27FC236}">
                      <a16:creationId xmlns:a16="http://schemas.microsoft.com/office/drawing/2014/main" id="{DB958AE1-BCEE-4AF4-BC4A-90C58885DD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3072"/>
                  <a:ext cx="48" cy="240"/>
                  <a:chOff x="1392" y="816"/>
                  <a:chExt cx="48" cy="240"/>
                </a:xfrm>
              </p:grpSpPr>
              <p:sp>
                <p:nvSpPr>
                  <p:cNvPr id="40255" name="Line 319">
                    <a:extLst>
                      <a:ext uri="{FF2B5EF4-FFF2-40B4-BE49-F238E27FC236}">
                        <a16:creationId xmlns:a16="http://schemas.microsoft.com/office/drawing/2014/main" id="{19DA48EE-8619-4C62-8EC2-413A84FA0E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816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56" name="Line 320">
                    <a:extLst>
                      <a:ext uri="{FF2B5EF4-FFF2-40B4-BE49-F238E27FC236}">
                        <a16:creationId xmlns:a16="http://schemas.microsoft.com/office/drawing/2014/main" id="{B77A23D5-2217-49D7-99AA-3B322C5611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40" y="864"/>
                    <a:ext cx="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0257" name="Group 321">
                  <a:extLst>
                    <a:ext uri="{FF2B5EF4-FFF2-40B4-BE49-F238E27FC236}">
                      <a16:creationId xmlns:a16="http://schemas.microsoft.com/office/drawing/2014/main" id="{C3DA5BFE-1523-4546-B7C2-B621F7617F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80" y="3168"/>
                  <a:ext cx="384" cy="96"/>
                  <a:chOff x="2400" y="2304"/>
                  <a:chExt cx="816" cy="96"/>
                </a:xfrm>
              </p:grpSpPr>
              <p:grpSp>
                <p:nvGrpSpPr>
                  <p:cNvPr id="40258" name="Group 322">
                    <a:extLst>
                      <a:ext uri="{FF2B5EF4-FFF2-40B4-BE49-F238E27FC236}">
                        <a16:creationId xmlns:a16="http://schemas.microsoft.com/office/drawing/2014/main" id="{C28B90DD-B969-4D1E-88FA-A5B3035E15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00" y="2304"/>
                    <a:ext cx="816" cy="96"/>
                    <a:chOff x="1008" y="2976"/>
                    <a:chExt cx="1344" cy="96"/>
                  </a:xfrm>
                </p:grpSpPr>
                <p:sp>
                  <p:nvSpPr>
                    <p:cNvPr id="40259" name="Line 323">
                      <a:extLst>
                        <a:ext uri="{FF2B5EF4-FFF2-40B4-BE49-F238E27FC236}">
                          <a16:creationId xmlns:a16="http://schemas.microsoft.com/office/drawing/2014/main" id="{5F9879FC-92C6-40F5-8AEC-C683B9E8E0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4" y="3008"/>
                      <a:ext cx="39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260" name="Line 324">
                      <a:extLst>
                        <a:ext uri="{FF2B5EF4-FFF2-40B4-BE49-F238E27FC236}">
                          <a16:creationId xmlns:a16="http://schemas.microsoft.com/office/drawing/2014/main" id="{67B16AA0-503B-4A9D-AF1D-53DA2A53F8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7" y="3008"/>
                      <a:ext cx="39" cy="6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261" name="Line 325">
                      <a:extLst>
                        <a:ext uri="{FF2B5EF4-FFF2-40B4-BE49-F238E27FC236}">
                          <a16:creationId xmlns:a16="http://schemas.microsoft.com/office/drawing/2014/main" id="{980BBE45-F404-4B64-BF27-3C967A5FB9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55" y="2976"/>
                      <a:ext cx="39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0262" name="Group 326">
                      <a:extLst>
                        <a:ext uri="{FF2B5EF4-FFF2-40B4-BE49-F238E27FC236}">
                          <a16:creationId xmlns:a16="http://schemas.microsoft.com/office/drawing/2014/main" id="{5FBD6D2B-C338-4FF0-BB46-47813810D62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976"/>
                      <a:ext cx="1344" cy="96"/>
                      <a:chOff x="1008" y="2976"/>
                      <a:chExt cx="1344" cy="96"/>
                    </a:xfrm>
                  </p:grpSpPr>
                  <p:sp>
                    <p:nvSpPr>
                      <p:cNvPr id="40263" name="Line 327">
                        <a:extLst>
                          <a:ext uri="{FF2B5EF4-FFF2-40B4-BE49-F238E27FC236}">
                            <a16:creationId xmlns:a16="http://schemas.microsoft.com/office/drawing/2014/main" id="{C7E25D2A-835B-49C6-9EB6-A75B7A2AFA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66" y="2976"/>
                        <a:ext cx="39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0264" name="Group 328">
                        <a:extLst>
                          <a:ext uri="{FF2B5EF4-FFF2-40B4-BE49-F238E27FC236}">
                            <a16:creationId xmlns:a16="http://schemas.microsoft.com/office/drawing/2014/main" id="{EF1B2F1D-3FDD-40A8-B88C-7035E7B5C56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05" y="2976"/>
                        <a:ext cx="79" cy="96"/>
                        <a:chOff x="1872" y="1008"/>
                        <a:chExt cx="96" cy="144"/>
                      </a:xfrm>
                    </p:grpSpPr>
                    <p:sp>
                      <p:nvSpPr>
                        <p:cNvPr id="40265" name="Line 329">
                          <a:extLst>
                            <a:ext uri="{FF2B5EF4-FFF2-40B4-BE49-F238E27FC236}">
                              <a16:creationId xmlns:a16="http://schemas.microsoft.com/office/drawing/2014/main" id="{EFDEA9DE-0AC9-409B-8DEB-3F0CE68E3AD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72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266" name="Line 330">
                          <a:extLst>
                            <a:ext uri="{FF2B5EF4-FFF2-40B4-BE49-F238E27FC236}">
                              <a16:creationId xmlns:a16="http://schemas.microsoft.com/office/drawing/2014/main" id="{4A65183A-A72E-43F3-AE14-DEF6B8AE596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20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0267" name="Group 331">
                        <a:extLst>
                          <a:ext uri="{FF2B5EF4-FFF2-40B4-BE49-F238E27FC236}">
                            <a16:creationId xmlns:a16="http://schemas.microsoft.com/office/drawing/2014/main" id="{8C0A59C6-B871-4DEE-B474-70B0B540BC8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4" y="2976"/>
                        <a:ext cx="78" cy="96"/>
                        <a:chOff x="1872" y="1008"/>
                        <a:chExt cx="96" cy="144"/>
                      </a:xfrm>
                    </p:grpSpPr>
                    <p:sp>
                      <p:nvSpPr>
                        <p:cNvPr id="40268" name="Line 332">
                          <a:extLst>
                            <a:ext uri="{FF2B5EF4-FFF2-40B4-BE49-F238E27FC236}">
                              <a16:creationId xmlns:a16="http://schemas.microsoft.com/office/drawing/2014/main" id="{2D5B2B1D-67BD-4FDA-802E-6ADA61FE873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72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269" name="Line 333">
                          <a:extLst>
                            <a:ext uri="{FF2B5EF4-FFF2-40B4-BE49-F238E27FC236}">
                              <a16:creationId xmlns:a16="http://schemas.microsoft.com/office/drawing/2014/main" id="{01DE57B5-B538-4BE0-B66D-88B6DAEEB24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20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0270" name="Group 334">
                        <a:extLst>
                          <a:ext uri="{FF2B5EF4-FFF2-40B4-BE49-F238E27FC236}">
                            <a16:creationId xmlns:a16="http://schemas.microsoft.com/office/drawing/2014/main" id="{12584F02-6720-40FC-B86A-C9E6517F053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2" y="2976"/>
                        <a:ext cx="79" cy="96"/>
                        <a:chOff x="1872" y="1008"/>
                        <a:chExt cx="96" cy="144"/>
                      </a:xfrm>
                    </p:grpSpPr>
                    <p:sp>
                      <p:nvSpPr>
                        <p:cNvPr id="40271" name="Line 335">
                          <a:extLst>
                            <a:ext uri="{FF2B5EF4-FFF2-40B4-BE49-F238E27FC236}">
                              <a16:creationId xmlns:a16="http://schemas.microsoft.com/office/drawing/2014/main" id="{EB6188BA-E210-49F7-9941-51528E24693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72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272" name="Line 336">
                          <a:extLst>
                            <a:ext uri="{FF2B5EF4-FFF2-40B4-BE49-F238E27FC236}">
                              <a16:creationId xmlns:a16="http://schemas.microsoft.com/office/drawing/2014/main" id="{2EC563A8-D825-4188-AE2A-59BABF1253D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20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0273" name="Group 337">
                        <a:extLst>
                          <a:ext uri="{FF2B5EF4-FFF2-40B4-BE49-F238E27FC236}">
                            <a16:creationId xmlns:a16="http://schemas.microsoft.com/office/drawing/2014/main" id="{F0E98871-3FF6-4004-9FBE-5BE6C05D097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1" y="2976"/>
                        <a:ext cx="78" cy="96"/>
                        <a:chOff x="1872" y="1008"/>
                        <a:chExt cx="96" cy="144"/>
                      </a:xfrm>
                    </p:grpSpPr>
                    <p:sp>
                      <p:nvSpPr>
                        <p:cNvPr id="40274" name="Line 338">
                          <a:extLst>
                            <a:ext uri="{FF2B5EF4-FFF2-40B4-BE49-F238E27FC236}">
                              <a16:creationId xmlns:a16="http://schemas.microsoft.com/office/drawing/2014/main" id="{672F2AB0-D529-4800-A440-9C2E0ECB9BC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72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275" name="Line 339">
                          <a:extLst>
                            <a:ext uri="{FF2B5EF4-FFF2-40B4-BE49-F238E27FC236}">
                              <a16:creationId xmlns:a16="http://schemas.microsoft.com/office/drawing/2014/main" id="{25270389-E137-4E0B-957F-03E71AA65FB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20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0276" name="Group 340">
                        <a:extLst>
                          <a:ext uri="{FF2B5EF4-FFF2-40B4-BE49-F238E27FC236}">
                            <a16:creationId xmlns:a16="http://schemas.microsoft.com/office/drawing/2014/main" id="{CC998647-FD9F-496F-AE3D-3DFF04EEEAF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9" y="2976"/>
                        <a:ext cx="79" cy="96"/>
                        <a:chOff x="1872" y="1008"/>
                        <a:chExt cx="96" cy="144"/>
                      </a:xfrm>
                    </p:grpSpPr>
                    <p:sp>
                      <p:nvSpPr>
                        <p:cNvPr id="40277" name="Line 341">
                          <a:extLst>
                            <a:ext uri="{FF2B5EF4-FFF2-40B4-BE49-F238E27FC236}">
                              <a16:creationId xmlns:a16="http://schemas.microsoft.com/office/drawing/2014/main" id="{7A1CF5BE-5585-4416-B70D-B8EFBC675A4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72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278" name="Line 342">
                          <a:extLst>
                            <a:ext uri="{FF2B5EF4-FFF2-40B4-BE49-F238E27FC236}">
                              <a16:creationId xmlns:a16="http://schemas.microsoft.com/office/drawing/2014/main" id="{B1A5E4CC-A142-4057-AE29-31C19AADA53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20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0279" name="Group 343">
                        <a:extLst>
                          <a:ext uri="{FF2B5EF4-FFF2-40B4-BE49-F238E27FC236}">
                            <a16:creationId xmlns:a16="http://schemas.microsoft.com/office/drawing/2014/main" id="{53FC2531-59E2-4EAE-A0C4-EFF3E7FDBB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98" y="2976"/>
                        <a:ext cx="78" cy="96"/>
                        <a:chOff x="1872" y="1008"/>
                        <a:chExt cx="96" cy="144"/>
                      </a:xfrm>
                    </p:grpSpPr>
                    <p:sp>
                      <p:nvSpPr>
                        <p:cNvPr id="40280" name="Line 344">
                          <a:extLst>
                            <a:ext uri="{FF2B5EF4-FFF2-40B4-BE49-F238E27FC236}">
                              <a16:creationId xmlns:a16="http://schemas.microsoft.com/office/drawing/2014/main" id="{B8569162-F0A5-4B59-B64E-6750EFF5495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72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281" name="Line 345">
                          <a:extLst>
                            <a:ext uri="{FF2B5EF4-FFF2-40B4-BE49-F238E27FC236}">
                              <a16:creationId xmlns:a16="http://schemas.microsoft.com/office/drawing/2014/main" id="{7B6332E3-72C6-4CB6-8654-68BA5349888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20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0282" name="Group 346">
                        <a:extLst>
                          <a:ext uri="{FF2B5EF4-FFF2-40B4-BE49-F238E27FC236}">
                            <a16:creationId xmlns:a16="http://schemas.microsoft.com/office/drawing/2014/main" id="{4C6C08EB-6691-4DF1-B6A7-6610183A529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76" y="2976"/>
                        <a:ext cx="79" cy="96"/>
                        <a:chOff x="1872" y="1008"/>
                        <a:chExt cx="96" cy="144"/>
                      </a:xfrm>
                    </p:grpSpPr>
                    <p:sp>
                      <p:nvSpPr>
                        <p:cNvPr id="40283" name="Line 347">
                          <a:extLst>
                            <a:ext uri="{FF2B5EF4-FFF2-40B4-BE49-F238E27FC236}">
                              <a16:creationId xmlns:a16="http://schemas.microsoft.com/office/drawing/2014/main" id="{0A925BFC-64FC-4CD2-8C92-29BCD8D7EEB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72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284" name="Line 348">
                          <a:extLst>
                            <a:ext uri="{FF2B5EF4-FFF2-40B4-BE49-F238E27FC236}">
                              <a16:creationId xmlns:a16="http://schemas.microsoft.com/office/drawing/2014/main" id="{EB503B10-2DD8-4C2C-ACBC-48DDFB568C9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20" y="1008"/>
                          <a:ext cx="48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0285" name="Line 349">
                        <a:extLst>
                          <a:ext uri="{FF2B5EF4-FFF2-40B4-BE49-F238E27FC236}">
                            <a16:creationId xmlns:a16="http://schemas.microsoft.com/office/drawing/2014/main" id="{198E2943-3550-4199-A3E8-6FC09464045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6" y="3024"/>
                        <a:ext cx="33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286" name="Line 350">
                        <a:extLst>
                          <a:ext uri="{FF2B5EF4-FFF2-40B4-BE49-F238E27FC236}">
                            <a16:creationId xmlns:a16="http://schemas.microsoft.com/office/drawing/2014/main" id="{C98AABA5-774E-4271-9644-9F90714F1D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8" y="3024"/>
                        <a:ext cx="33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40287" name="Oval 351">
                    <a:extLst>
                      <a:ext uri="{FF2B5EF4-FFF2-40B4-BE49-F238E27FC236}">
                        <a16:creationId xmlns:a16="http://schemas.microsoft.com/office/drawing/2014/main" id="{CE4B8BC7-A0CE-458F-BB77-4B0749B7AE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04"/>
                    <a:ext cx="48" cy="48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88" name="Oval 352">
                    <a:extLst>
                      <a:ext uri="{FF2B5EF4-FFF2-40B4-BE49-F238E27FC236}">
                        <a16:creationId xmlns:a16="http://schemas.microsoft.com/office/drawing/2014/main" id="{623D4441-2771-4CF9-A4AD-D98CEE4220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304"/>
                    <a:ext cx="48" cy="48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0404" name="Group 468">
                <a:extLst>
                  <a:ext uri="{FF2B5EF4-FFF2-40B4-BE49-F238E27FC236}">
                    <a16:creationId xmlns:a16="http://schemas.microsoft.com/office/drawing/2014/main" id="{9236C828-4DDD-4D99-8E9C-529E8832C7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" y="2400"/>
                <a:ext cx="1172" cy="1500"/>
                <a:chOff x="804" y="2400"/>
                <a:chExt cx="1172" cy="1500"/>
              </a:xfrm>
            </p:grpSpPr>
            <p:sp>
              <p:nvSpPr>
                <p:cNvPr id="40317" name="Rectangle 381">
                  <a:extLst>
                    <a:ext uri="{FF2B5EF4-FFF2-40B4-BE49-F238E27FC236}">
                      <a16:creationId xmlns:a16="http://schemas.microsoft.com/office/drawing/2014/main" id="{87D8AD43-8164-4C15-85EC-ED7839358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6" y="3648"/>
                  <a:ext cx="26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K</a:t>
                  </a:r>
                </a:p>
              </p:txBody>
            </p:sp>
            <p:grpSp>
              <p:nvGrpSpPr>
                <p:cNvPr id="40403" name="Group 467">
                  <a:extLst>
                    <a:ext uri="{FF2B5EF4-FFF2-40B4-BE49-F238E27FC236}">
                      <a16:creationId xmlns:a16="http://schemas.microsoft.com/office/drawing/2014/main" id="{8226AEC5-DB9C-4DCE-BB0C-01904AE469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4" y="2400"/>
                  <a:ext cx="1172" cy="1296"/>
                  <a:chOff x="804" y="2400"/>
                  <a:chExt cx="1172" cy="1296"/>
                </a:xfrm>
              </p:grpSpPr>
              <p:sp>
                <p:nvSpPr>
                  <p:cNvPr id="40289" name="Line 353">
                    <a:extLst>
                      <a:ext uri="{FF2B5EF4-FFF2-40B4-BE49-F238E27FC236}">
                        <a16:creationId xmlns:a16="http://schemas.microsoft.com/office/drawing/2014/main" id="{53D51BAF-351C-41E0-8EC7-E73793CAA2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" y="3072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90" name="Line 354">
                    <a:extLst>
                      <a:ext uri="{FF2B5EF4-FFF2-40B4-BE49-F238E27FC236}">
                        <a16:creationId xmlns:a16="http://schemas.microsoft.com/office/drawing/2014/main" id="{BD6AA11A-4C61-4CE2-B3F1-10949D5609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4" y="3072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91" name="Line 355">
                    <a:extLst>
                      <a:ext uri="{FF2B5EF4-FFF2-40B4-BE49-F238E27FC236}">
                        <a16:creationId xmlns:a16="http://schemas.microsoft.com/office/drawing/2014/main" id="{A687EAC0-B492-4AD7-BD0F-7B37590200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4" y="3648"/>
                    <a:ext cx="20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92" name="Line 356">
                    <a:extLst>
                      <a:ext uri="{FF2B5EF4-FFF2-40B4-BE49-F238E27FC236}">
                        <a16:creationId xmlns:a16="http://schemas.microsoft.com/office/drawing/2014/main" id="{7AE1641B-AE92-4B2D-9CC5-861E4B2122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20" y="3072"/>
                    <a:ext cx="33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93" name="Line 357">
                    <a:extLst>
                      <a:ext uri="{FF2B5EF4-FFF2-40B4-BE49-F238E27FC236}">
                        <a16:creationId xmlns:a16="http://schemas.microsoft.com/office/drawing/2014/main" id="{DD49889A-6390-4F4D-9383-9FC5086D44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64" y="3648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94" name="Line 358">
                    <a:extLst>
                      <a:ext uri="{FF2B5EF4-FFF2-40B4-BE49-F238E27FC236}">
                        <a16:creationId xmlns:a16="http://schemas.microsoft.com/office/drawing/2014/main" id="{F1A8A8D6-83D7-4594-BAD7-0A21B9F7A2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56" y="3072"/>
                    <a:ext cx="0" cy="576"/>
                  </a:xfrm>
                  <a:prstGeom prst="lin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0313" name="Group 377">
                    <a:extLst>
                      <a:ext uri="{FF2B5EF4-FFF2-40B4-BE49-F238E27FC236}">
                        <a16:creationId xmlns:a16="http://schemas.microsoft.com/office/drawing/2014/main" id="{AC749866-5E12-41E8-97ED-2A117BF926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88" y="3600"/>
                    <a:ext cx="576" cy="96"/>
                    <a:chOff x="1968" y="3216"/>
                    <a:chExt cx="576" cy="96"/>
                  </a:xfrm>
                </p:grpSpPr>
                <p:sp>
                  <p:nvSpPr>
                    <p:cNvPr id="40309" name="Rectangle 373">
                      <a:extLst>
                        <a:ext uri="{FF2B5EF4-FFF2-40B4-BE49-F238E27FC236}">
                          <a16:creationId xmlns:a16="http://schemas.microsoft.com/office/drawing/2014/main" id="{FB7C4D73-CE43-44DC-AEAB-015043E350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3216"/>
                      <a:ext cx="288" cy="96"/>
                    </a:xfrm>
                    <a:prstGeom prst="rect">
                      <a:avLst/>
                    </a:prstGeom>
                    <a:solidFill>
                      <a:srgbClr val="FF9966"/>
                    </a:solidFill>
                    <a:ln w="1905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10" name="Line 374">
                      <a:extLst>
                        <a:ext uri="{FF2B5EF4-FFF2-40B4-BE49-F238E27FC236}">
                          <a16:creationId xmlns:a16="http://schemas.microsoft.com/office/drawing/2014/main" id="{95975844-4D31-4419-92D7-9E68D6F96C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68" y="3264"/>
                      <a:ext cx="14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11" name="Line 375">
                      <a:extLst>
                        <a:ext uri="{FF2B5EF4-FFF2-40B4-BE49-F238E27FC236}">
                          <a16:creationId xmlns:a16="http://schemas.microsoft.com/office/drawing/2014/main" id="{57F93BA7-0970-4E63-B21C-02F5666F2F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3264"/>
                      <a:ext cx="14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0312" name="Text Box 376">
                    <a:extLst>
                      <a:ext uri="{FF2B5EF4-FFF2-40B4-BE49-F238E27FC236}">
                        <a16:creationId xmlns:a16="http://schemas.microsoft.com/office/drawing/2014/main" id="{9B929FA1-B009-4009-BE59-AF4B47B9B4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36" y="3408"/>
                    <a:ext cx="740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defTabSz="685800" fontAlgn="base"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</a:pPr>
                    <a:r>
                      <a:rPr lang="en-US" altLang="en-US" sz="12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rPr>
                      <a:t>R.B (R)</a:t>
                    </a:r>
                  </a:p>
                </p:txBody>
              </p:sp>
              <p:sp>
                <p:nvSpPr>
                  <p:cNvPr id="40314" name="Oval 378">
                    <a:extLst>
                      <a:ext uri="{FF2B5EF4-FFF2-40B4-BE49-F238E27FC236}">
                        <a16:creationId xmlns:a16="http://schemas.microsoft.com/office/drawing/2014/main" id="{B2A33BA3-4980-410B-802E-8954899601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6" y="3600"/>
                    <a:ext cx="48" cy="48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315" name="Oval 379">
                    <a:extLst>
                      <a:ext uri="{FF2B5EF4-FFF2-40B4-BE49-F238E27FC236}">
                        <a16:creationId xmlns:a16="http://schemas.microsoft.com/office/drawing/2014/main" id="{8621EB2D-AB49-46BE-8F55-96ECB5F76C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40" y="3600"/>
                    <a:ext cx="48" cy="48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0402" name="Group 466">
                    <a:extLst>
                      <a:ext uri="{FF2B5EF4-FFF2-40B4-BE49-F238E27FC236}">
                        <a16:creationId xmlns:a16="http://schemas.microsoft.com/office/drawing/2014/main" id="{87D50A35-C338-45E4-BE05-F244D0D5F2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4" y="2400"/>
                    <a:ext cx="576" cy="672"/>
                    <a:chOff x="1044" y="2400"/>
                    <a:chExt cx="576" cy="672"/>
                  </a:xfrm>
                </p:grpSpPr>
                <p:grpSp>
                  <p:nvGrpSpPr>
                    <p:cNvPr id="40320" name="Group 384">
                      <a:extLst>
                        <a:ext uri="{FF2B5EF4-FFF2-40B4-BE49-F238E27FC236}">
                          <a16:creationId xmlns:a16="http://schemas.microsoft.com/office/drawing/2014/main" id="{467BF0D3-6C72-4C38-BEC2-1A89B17E22F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6" y="2592"/>
                      <a:ext cx="192" cy="192"/>
                      <a:chOff x="4128" y="1008"/>
                      <a:chExt cx="192" cy="192"/>
                    </a:xfrm>
                  </p:grpSpPr>
                  <p:sp>
                    <p:nvSpPr>
                      <p:cNvPr id="40321" name="Oval 385">
                        <a:extLst>
                          <a:ext uri="{FF2B5EF4-FFF2-40B4-BE49-F238E27FC236}">
                            <a16:creationId xmlns:a16="http://schemas.microsoft.com/office/drawing/2014/main" id="{6DBDC219-B68F-46BB-A5A5-BDE2FFD025E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28" y="100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99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322" name="Line 386">
                        <a:extLst>
                          <a:ext uri="{FF2B5EF4-FFF2-40B4-BE49-F238E27FC236}">
                            <a16:creationId xmlns:a16="http://schemas.microsoft.com/office/drawing/2014/main" id="{B1A5087B-AAAE-4619-A424-3EC7B2FBCA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76" y="1056"/>
                        <a:ext cx="96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0325" name="Line 389">
                      <a:extLst>
                        <a:ext uri="{FF2B5EF4-FFF2-40B4-BE49-F238E27FC236}">
                          <a16:creationId xmlns:a16="http://schemas.microsoft.com/office/drawing/2014/main" id="{A7B82FB0-CF53-417F-B1B4-4294984CC2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688"/>
                      <a:ext cx="19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28" name="Line 392">
                      <a:extLst>
                        <a:ext uri="{FF2B5EF4-FFF2-40B4-BE49-F238E27FC236}">
                          <a16:creationId xmlns:a16="http://schemas.microsoft.com/office/drawing/2014/main" id="{8372C71D-A672-4246-ADFD-671F941790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4" y="2688"/>
                      <a:ext cx="19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29" name="Line 393">
                      <a:extLst>
                        <a:ext uri="{FF2B5EF4-FFF2-40B4-BE49-F238E27FC236}">
                          <a16:creationId xmlns:a16="http://schemas.microsoft.com/office/drawing/2014/main" id="{ADD2CB4D-FC7B-476D-B5DD-61ECC13DD3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0" y="2688"/>
                      <a:ext cx="0" cy="38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30" name="Line 394">
                      <a:extLst>
                        <a:ext uri="{FF2B5EF4-FFF2-40B4-BE49-F238E27FC236}">
                          <a16:creationId xmlns:a16="http://schemas.microsoft.com/office/drawing/2014/main" id="{DD55E8D2-D13C-40F0-98F6-17403766A0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4" y="2688"/>
                      <a:ext cx="0" cy="38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31" name="Rectangle 395">
                      <a:extLst>
                        <a:ext uri="{FF2B5EF4-FFF2-40B4-BE49-F238E27FC236}">
                          <a16:creationId xmlns:a16="http://schemas.microsoft.com/office/drawing/2014/main" id="{5291C7AC-FC09-4D30-8B89-E368FA1EB2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6" y="2400"/>
                      <a:ext cx="252" cy="2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r>
                        <a:rPr lang="en-US" altLang="en-US" sz="1350" b="1" kern="120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</a:t>
                      </a:r>
                    </a:p>
                  </p:txBody>
                </p:sp>
                <p:sp>
                  <p:nvSpPr>
                    <p:cNvPr id="40332" name="Text Box 396">
                      <a:extLst>
                        <a:ext uri="{FF2B5EF4-FFF2-40B4-BE49-F238E27FC236}">
                          <a16:creationId xmlns:a16="http://schemas.microsoft.com/office/drawing/2014/main" id="{44603BD0-5DED-493C-8F39-9A8E80DE2DE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4" y="2505"/>
                      <a:ext cx="192" cy="2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defTabSz="685800"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</a:pPr>
                      <a:r>
                        <a:rPr lang="en-US" altLang="en-US" sz="1350" b="1" kern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p:txBody>
                </p:sp>
                <p:sp>
                  <p:nvSpPr>
                    <p:cNvPr id="40333" name="Line 397">
                      <a:extLst>
                        <a:ext uri="{FF2B5EF4-FFF2-40B4-BE49-F238E27FC236}">
                          <a16:creationId xmlns:a16="http://schemas.microsoft.com/office/drawing/2014/main" id="{E6F34612-EBFC-4103-ACF3-0AF66FE54B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6" y="2640"/>
                      <a:ext cx="9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0408" name="Group 472">
            <a:extLst>
              <a:ext uri="{FF2B5EF4-FFF2-40B4-BE49-F238E27FC236}">
                <a16:creationId xmlns:a16="http://schemas.microsoft.com/office/drawing/2014/main" id="{DF3921AC-E87D-4E0D-B5E8-ADBD0156AF5C}"/>
              </a:ext>
            </a:extLst>
          </p:cNvPr>
          <p:cNvGrpSpPr>
            <a:grpSpLocks/>
          </p:cNvGrpSpPr>
          <p:nvPr/>
        </p:nvGrpSpPr>
        <p:grpSpPr bwMode="auto">
          <a:xfrm>
            <a:off x="4843464" y="2857499"/>
            <a:ext cx="2003822" cy="1785938"/>
            <a:chOff x="2976" y="2400"/>
            <a:chExt cx="1683" cy="1500"/>
          </a:xfrm>
        </p:grpSpPr>
        <p:grpSp>
          <p:nvGrpSpPr>
            <p:cNvPr id="40335" name="Group 399">
              <a:extLst>
                <a:ext uri="{FF2B5EF4-FFF2-40B4-BE49-F238E27FC236}">
                  <a16:creationId xmlns:a16="http://schemas.microsoft.com/office/drawing/2014/main" id="{DA2C2730-8359-4388-BEB2-20A792866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400"/>
              <a:ext cx="1683" cy="1500"/>
              <a:chOff x="240" y="2400"/>
              <a:chExt cx="1683" cy="1500"/>
            </a:xfrm>
          </p:grpSpPr>
          <p:grpSp>
            <p:nvGrpSpPr>
              <p:cNvPr id="40336" name="Group 400">
                <a:extLst>
                  <a:ext uri="{FF2B5EF4-FFF2-40B4-BE49-F238E27FC236}">
                    <a16:creationId xmlns:a16="http://schemas.microsoft.com/office/drawing/2014/main" id="{DE215B28-BCB2-4AAA-B1C7-1CA59F4870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832"/>
                <a:ext cx="1683" cy="1068"/>
                <a:chOff x="240" y="2592"/>
                <a:chExt cx="1683" cy="1068"/>
              </a:xfrm>
            </p:grpSpPr>
            <p:grpSp>
              <p:nvGrpSpPr>
                <p:cNvPr id="40337" name="Group 401">
                  <a:extLst>
                    <a:ext uri="{FF2B5EF4-FFF2-40B4-BE49-F238E27FC236}">
                      <a16:creationId xmlns:a16="http://schemas.microsoft.com/office/drawing/2014/main" id="{1DED2967-4865-4F21-A7C4-F6F7CB9DFD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688"/>
                  <a:ext cx="432" cy="240"/>
                  <a:chOff x="4032" y="3072"/>
                  <a:chExt cx="432" cy="240"/>
                </a:xfrm>
              </p:grpSpPr>
              <p:grpSp>
                <p:nvGrpSpPr>
                  <p:cNvPr id="40338" name="Group 402">
                    <a:extLst>
                      <a:ext uri="{FF2B5EF4-FFF2-40B4-BE49-F238E27FC236}">
                        <a16:creationId xmlns:a16="http://schemas.microsoft.com/office/drawing/2014/main" id="{0BD16DDC-257F-4CCF-BAC0-894C65F5A7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3072"/>
                    <a:ext cx="48" cy="240"/>
                    <a:chOff x="1392" y="816"/>
                    <a:chExt cx="48" cy="240"/>
                  </a:xfrm>
                </p:grpSpPr>
                <p:sp>
                  <p:nvSpPr>
                    <p:cNvPr id="40339" name="Line 403">
                      <a:extLst>
                        <a:ext uri="{FF2B5EF4-FFF2-40B4-BE49-F238E27FC236}">
                          <a16:creationId xmlns:a16="http://schemas.microsoft.com/office/drawing/2014/main" id="{BEE5AA3A-25C0-4BF4-9C98-DDC7E1BAD6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816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40" name="Line 404">
                      <a:extLst>
                        <a:ext uri="{FF2B5EF4-FFF2-40B4-BE49-F238E27FC236}">
                          <a16:creationId xmlns:a16="http://schemas.microsoft.com/office/drawing/2014/main" id="{BB3B31EC-A56D-49CE-8632-315B8A9ACA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864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341" name="Group 405">
                    <a:extLst>
                      <a:ext uri="{FF2B5EF4-FFF2-40B4-BE49-F238E27FC236}">
                        <a16:creationId xmlns:a16="http://schemas.microsoft.com/office/drawing/2014/main" id="{B4A125E9-AF8D-45FC-8CF7-95412B8863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80" y="3168"/>
                    <a:ext cx="384" cy="96"/>
                    <a:chOff x="2400" y="2304"/>
                    <a:chExt cx="816" cy="96"/>
                  </a:xfrm>
                </p:grpSpPr>
                <p:grpSp>
                  <p:nvGrpSpPr>
                    <p:cNvPr id="40342" name="Group 406">
                      <a:extLst>
                        <a:ext uri="{FF2B5EF4-FFF2-40B4-BE49-F238E27FC236}">
                          <a16:creationId xmlns:a16="http://schemas.microsoft.com/office/drawing/2014/main" id="{22617567-AF84-45A2-8A09-48967737AE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2304"/>
                      <a:ext cx="816" cy="96"/>
                      <a:chOff x="1008" y="2976"/>
                      <a:chExt cx="1344" cy="96"/>
                    </a:xfrm>
                  </p:grpSpPr>
                  <p:sp>
                    <p:nvSpPr>
                      <p:cNvPr id="40343" name="Line 407">
                        <a:extLst>
                          <a:ext uri="{FF2B5EF4-FFF2-40B4-BE49-F238E27FC236}">
                            <a16:creationId xmlns:a16="http://schemas.microsoft.com/office/drawing/2014/main" id="{3DEB0169-001C-4472-8374-A35A728743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4" y="3008"/>
                        <a:ext cx="39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344" name="Line 408">
                        <a:extLst>
                          <a:ext uri="{FF2B5EF4-FFF2-40B4-BE49-F238E27FC236}">
                            <a16:creationId xmlns:a16="http://schemas.microsoft.com/office/drawing/2014/main" id="{42991CD9-13D4-4D18-9E7C-2756CA395D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7" y="3008"/>
                        <a:ext cx="39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345" name="Line 409">
                        <a:extLst>
                          <a:ext uri="{FF2B5EF4-FFF2-40B4-BE49-F238E27FC236}">
                            <a16:creationId xmlns:a16="http://schemas.microsoft.com/office/drawing/2014/main" id="{D23FE677-403A-4491-9735-A61AD6EC8F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55" y="2976"/>
                        <a:ext cx="39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0346" name="Group 410">
                        <a:extLst>
                          <a:ext uri="{FF2B5EF4-FFF2-40B4-BE49-F238E27FC236}">
                            <a16:creationId xmlns:a16="http://schemas.microsoft.com/office/drawing/2014/main" id="{687CAB3B-D58B-45AC-BD6A-135FCCAE3B5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8" y="2976"/>
                        <a:ext cx="1344" cy="96"/>
                        <a:chOff x="1008" y="2976"/>
                        <a:chExt cx="1344" cy="96"/>
                      </a:xfrm>
                    </p:grpSpPr>
                    <p:sp>
                      <p:nvSpPr>
                        <p:cNvPr id="40347" name="Line 411">
                          <a:extLst>
                            <a:ext uri="{FF2B5EF4-FFF2-40B4-BE49-F238E27FC236}">
                              <a16:creationId xmlns:a16="http://schemas.microsoft.com/office/drawing/2014/main" id="{65FD43FB-BB4F-4F77-8CB2-05D57689AAC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6" y="2976"/>
                          <a:ext cx="39" cy="96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40348" name="Group 412">
                          <a:extLst>
                            <a:ext uri="{FF2B5EF4-FFF2-40B4-BE49-F238E27FC236}">
                              <a16:creationId xmlns:a16="http://schemas.microsoft.com/office/drawing/2014/main" id="{E0F0827B-F7B7-497E-B2F5-95CE783814E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05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0349" name="Line 413">
                            <a:extLst>
                              <a:ext uri="{FF2B5EF4-FFF2-40B4-BE49-F238E27FC236}">
                                <a16:creationId xmlns:a16="http://schemas.microsoft.com/office/drawing/2014/main" id="{8EE500A1-87D2-4811-9793-1A49686FDE4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350" name="Line 414">
                            <a:extLst>
                              <a:ext uri="{FF2B5EF4-FFF2-40B4-BE49-F238E27FC236}">
                                <a16:creationId xmlns:a16="http://schemas.microsoft.com/office/drawing/2014/main" id="{951B4E4F-CB6D-4D1B-A136-055AA947F9C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351" name="Group 415">
                          <a:extLst>
                            <a:ext uri="{FF2B5EF4-FFF2-40B4-BE49-F238E27FC236}">
                              <a16:creationId xmlns:a16="http://schemas.microsoft.com/office/drawing/2014/main" id="{ADE62A65-2496-45DE-A33E-E7E70EE12F4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84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0352" name="Line 416">
                            <a:extLst>
                              <a:ext uri="{FF2B5EF4-FFF2-40B4-BE49-F238E27FC236}">
                                <a16:creationId xmlns:a16="http://schemas.microsoft.com/office/drawing/2014/main" id="{DFE103E6-1BF9-4700-B415-DC67E873B26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353" name="Line 417">
                            <a:extLst>
                              <a:ext uri="{FF2B5EF4-FFF2-40B4-BE49-F238E27FC236}">
                                <a16:creationId xmlns:a16="http://schemas.microsoft.com/office/drawing/2014/main" id="{5BEDBC72-5449-486F-8490-94F03DF4876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354" name="Group 418">
                          <a:extLst>
                            <a:ext uri="{FF2B5EF4-FFF2-40B4-BE49-F238E27FC236}">
                              <a16:creationId xmlns:a16="http://schemas.microsoft.com/office/drawing/2014/main" id="{9BA9ABAB-3BFE-443C-89C7-93731375861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2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0355" name="Line 419">
                            <a:extLst>
                              <a:ext uri="{FF2B5EF4-FFF2-40B4-BE49-F238E27FC236}">
                                <a16:creationId xmlns:a16="http://schemas.microsoft.com/office/drawing/2014/main" id="{FC11D6B6-2974-4A5E-A1B6-5B94E748880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356" name="Line 420">
                            <a:extLst>
                              <a:ext uri="{FF2B5EF4-FFF2-40B4-BE49-F238E27FC236}">
                                <a16:creationId xmlns:a16="http://schemas.microsoft.com/office/drawing/2014/main" id="{DFF9DD9B-D1AA-4CDE-B393-8AD159B7459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357" name="Group 421">
                          <a:extLst>
                            <a:ext uri="{FF2B5EF4-FFF2-40B4-BE49-F238E27FC236}">
                              <a16:creationId xmlns:a16="http://schemas.microsoft.com/office/drawing/2014/main" id="{55B1E341-E141-472D-98A9-37321EAFF01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41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0358" name="Line 422">
                            <a:extLst>
                              <a:ext uri="{FF2B5EF4-FFF2-40B4-BE49-F238E27FC236}">
                                <a16:creationId xmlns:a16="http://schemas.microsoft.com/office/drawing/2014/main" id="{367F423F-5A15-47EB-AC9B-864DE80ACEF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359" name="Line 423">
                            <a:extLst>
                              <a:ext uri="{FF2B5EF4-FFF2-40B4-BE49-F238E27FC236}">
                                <a16:creationId xmlns:a16="http://schemas.microsoft.com/office/drawing/2014/main" id="{63EBD6E5-51A1-451F-9CF4-EE973848F60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360" name="Group 424">
                          <a:extLst>
                            <a:ext uri="{FF2B5EF4-FFF2-40B4-BE49-F238E27FC236}">
                              <a16:creationId xmlns:a16="http://schemas.microsoft.com/office/drawing/2014/main" id="{F5EBB7D3-21D4-4978-A816-9DA31EEE740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9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0361" name="Line 425">
                            <a:extLst>
                              <a:ext uri="{FF2B5EF4-FFF2-40B4-BE49-F238E27FC236}">
                                <a16:creationId xmlns:a16="http://schemas.microsoft.com/office/drawing/2014/main" id="{FF22683F-D511-432C-98CC-37F447FCC80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362" name="Line 426">
                            <a:extLst>
                              <a:ext uri="{FF2B5EF4-FFF2-40B4-BE49-F238E27FC236}">
                                <a16:creationId xmlns:a16="http://schemas.microsoft.com/office/drawing/2014/main" id="{A78D6BBB-1889-406F-89E7-A2C578DA559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363" name="Group 427">
                          <a:extLst>
                            <a:ext uri="{FF2B5EF4-FFF2-40B4-BE49-F238E27FC236}">
                              <a16:creationId xmlns:a16="http://schemas.microsoft.com/office/drawing/2014/main" id="{B9C0D64C-35E4-464B-BB6E-E2BB3CDA70D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98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0364" name="Line 428">
                            <a:extLst>
                              <a:ext uri="{FF2B5EF4-FFF2-40B4-BE49-F238E27FC236}">
                                <a16:creationId xmlns:a16="http://schemas.microsoft.com/office/drawing/2014/main" id="{3DF8DBC6-397A-4045-9DCF-87D837754F9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365" name="Line 429">
                            <a:extLst>
                              <a:ext uri="{FF2B5EF4-FFF2-40B4-BE49-F238E27FC236}">
                                <a16:creationId xmlns:a16="http://schemas.microsoft.com/office/drawing/2014/main" id="{93AF1F84-FF62-4E92-A4FF-E3D57E0C40C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366" name="Group 430">
                          <a:extLst>
                            <a:ext uri="{FF2B5EF4-FFF2-40B4-BE49-F238E27FC236}">
                              <a16:creationId xmlns:a16="http://schemas.microsoft.com/office/drawing/2014/main" id="{CEF63888-9498-4DED-8920-DEBBBB5226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6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0367" name="Line 431">
                            <a:extLst>
                              <a:ext uri="{FF2B5EF4-FFF2-40B4-BE49-F238E27FC236}">
                                <a16:creationId xmlns:a16="http://schemas.microsoft.com/office/drawing/2014/main" id="{32AF31F5-8A2A-4B7B-AC61-E2AB5957B7B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368" name="Line 432">
                            <a:extLst>
                              <a:ext uri="{FF2B5EF4-FFF2-40B4-BE49-F238E27FC236}">
                                <a16:creationId xmlns:a16="http://schemas.microsoft.com/office/drawing/2014/main" id="{2675DD9B-D065-4CD7-9325-4B2E81F38EF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40369" name="Line 433">
                          <a:extLst>
                            <a:ext uri="{FF2B5EF4-FFF2-40B4-BE49-F238E27FC236}">
                              <a16:creationId xmlns:a16="http://schemas.microsoft.com/office/drawing/2014/main" id="{95B3173E-A551-43A9-A241-567663294C3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16" y="3024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370" name="Line 434">
                          <a:extLst>
                            <a:ext uri="{FF2B5EF4-FFF2-40B4-BE49-F238E27FC236}">
                              <a16:creationId xmlns:a16="http://schemas.microsoft.com/office/drawing/2014/main" id="{2471CED9-6D12-40E1-9137-25B8905DFEE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3024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0371" name="Oval 435">
                      <a:extLst>
                        <a:ext uri="{FF2B5EF4-FFF2-40B4-BE49-F238E27FC236}">
                          <a16:creationId xmlns:a16="http://schemas.microsoft.com/office/drawing/2014/main" id="{45ED844E-AA09-43CE-BB6F-6AE0AE0E0AC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304"/>
                      <a:ext cx="48" cy="48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72" name="Oval 436">
                      <a:extLst>
                        <a:ext uri="{FF2B5EF4-FFF2-40B4-BE49-F238E27FC236}">
                          <a16:creationId xmlns:a16="http://schemas.microsoft.com/office/drawing/2014/main" id="{E6250E9B-1CDF-46BC-959D-626F390D43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2304"/>
                      <a:ext cx="48" cy="48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0373" name="Line 437">
                  <a:extLst>
                    <a:ext uri="{FF2B5EF4-FFF2-40B4-BE49-F238E27FC236}">
                      <a16:creationId xmlns:a16="http://schemas.microsoft.com/office/drawing/2014/main" id="{58F4BB04-9C1F-4B2A-87D7-C66462D281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0" y="283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74" name="Line 438">
                  <a:extLst>
                    <a:ext uri="{FF2B5EF4-FFF2-40B4-BE49-F238E27FC236}">
                      <a16:creationId xmlns:a16="http://schemas.microsoft.com/office/drawing/2014/main" id="{593514FD-0F2F-4872-9E2E-1B9F508501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832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75" name="Line 439">
                  <a:extLst>
                    <a:ext uri="{FF2B5EF4-FFF2-40B4-BE49-F238E27FC236}">
                      <a16:creationId xmlns:a16="http://schemas.microsoft.com/office/drawing/2014/main" id="{365C3102-68DB-4CED-8698-7ABB115750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40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76" name="Line 440">
                  <a:extLst>
                    <a:ext uri="{FF2B5EF4-FFF2-40B4-BE49-F238E27FC236}">
                      <a16:creationId xmlns:a16="http://schemas.microsoft.com/office/drawing/2014/main" id="{98F73F10-6F81-45B6-AE9B-C0E78B9BB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2832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77" name="Line 441">
                  <a:extLst>
                    <a:ext uri="{FF2B5EF4-FFF2-40B4-BE49-F238E27FC236}">
                      <a16:creationId xmlns:a16="http://schemas.microsoft.com/office/drawing/2014/main" id="{750D96EF-00C9-4F4D-868F-2BE78CB747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340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78" name="Line 442">
                  <a:extLst>
                    <a:ext uri="{FF2B5EF4-FFF2-40B4-BE49-F238E27FC236}">
                      <a16:creationId xmlns:a16="http://schemas.microsoft.com/office/drawing/2014/main" id="{D751E845-A5A0-46CF-8C53-EE3B81E95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2832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79" name="Text Box 443">
                  <a:extLst>
                    <a:ext uri="{FF2B5EF4-FFF2-40B4-BE49-F238E27FC236}">
                      <a16:creationId xmlns:a16="http://schemas.microsoft.com/office/drawing/2014/main" id="{8AB64C32-E63C-45D5-B645-854645D8AF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1056" y="2592"/>
                  <a:ext cx="144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685800" fontAlgn="base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0000FF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40380" name="Rectangle 444">
                  <a:extLst>
                    <a:ext uri="{FF2B5EF4-FFF2-40B4-BE49-F238E27FC236}">
                      <a16:creationId xmlns:a16="http://schemas.microsoft.com/office/drawing/2014/main" id="{9EF2D3B6-3E54-4C42-9419-3D0F00D63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976"/>
                  <a:ext cx="195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685800" fontAlgn="base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009900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40381" name="Rectangle 445">
                  <a:extLst>
                    <a:ext uri="{FF2B5EF4-FFF2-40B4-BE49-F238E27FC236}">
                      <a16:creationId xmlns:a16="http://schemas.microsoft.com/office/drawing/2014/main" id="{ED06167E-5E7A-477A-8DA8-F4A5154F2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2976"/>
                  <a:ext cx="195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009900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40382" name="AutoShape 446">
                  <a:extLst>
                    <a:ext uri="{FF2B5EF4-FFF2-40B4-BE49-F238E27FC236}">
                      <a16:creationId xmlns:a16="http://schemas.microsoft.com/office/drawing/2014/main" id="{4A0E2639-0452-4A2F-B6B1-F1A5F6CB51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584" y="3072"/>
                  <a:ext cx="240" cy="48"/>
                </a:xfrm>
                <a:prstGeom prst="leftArrow">
                  <a:avLst>
                    <a:gd name="adj1" fmla="val 50000"/>
                    <a:gd name="adj2" fmla="val 125000"/>
                  </a:avLst>
                </a:prstGeom>
                <a:solidFill>
                  <a:srgbClr val="99FF99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83" name="AutoShape 447">
                  <a:extLst>
                    <a:ext uri="{FF2B5EF4-FFF2-40B4-BE49-F238E27FC236}">
                      <a16:creationId xmlns:a16="http://schemas.microsoft.com/office/drawing/2014/main" id="{D726AA8E-342E-4707-9545-D6ED2AB672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88" y="3072"/>
                  <a:ext cx="240" cy="48"/>
                </a:xfrm>
                <a:prstGeom prst="leftArrow">
                  <a:avLst>
                    <a:gd name="adj1" fmla="val 50000"/>
                    <a:gd name="adj2" fmla="val 125000"/>
                  </a:avLst>
                </a:prstGeom>
                <a:solidFill>
                  <a:srgbClr val="99FF99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384" name="Group 448">
                  <a:extLst>
                    <a:ext uri="{FF2B5EF4-FFF2-40B4-BE49-F238E27FC236}">
                      <a16:creationId xmlns:a16="http://schemas.microsoft.com/office/drawing/2014/main" id="{980D3F95-D91F-4016-B886-6F030291DE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3360"/>
                  <a:ext cx="576" cy="96"/>
                  <a:chOff x="1968" y="3216"/>
                  <a:chExt cx="576" cy="96"/>
                </a:xfrm>
              </p:grpSpPr>
              <p:sp>
                <p:nvSpPr>
                  <p:cNvPr id="40385" name="Rectangle 449">
                    <a:extLst>
                      <a:ext uri="{FF2B5EF4-FFF2-40B4-BE49-F238E27FC236}">
                        <a16:creationId xmlns:a16="http://schemas.microsoft.com/office/drawing/2014/main" id="{90DF3240-FB8B-4E89-83F2-E7B30A03A3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3216"/>
                    <a:ext cx="288" cy="96"/>
                  </a:xfrm>
                  <a:prstGeom prst="rect">
                    <a:avLst/>
                  </a:prstGeom>
                  <a:solidFill>
                    <a:srgbClr val="FF9966"/>
                  </a:solidFill>
                  <a:ln w="1905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386" name="Line 450">
                    <a:extLst>
                      <a:ext uri="{FF2B5EF4-FFF2-40B4-BE49-F238E27FC236}">
                        <a16:creationId xmlns:a16="http://schemas.microsoft.com/office/drawing/2014/main" id="{04BCE852-D2B1-4D3A-9B41-804A6AC504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264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387" name="Line 451">
                    <a:extLst>
                      <a:ext uri="{FF2B5EF4-FFF2-40B4-BE49-F238E27FC236}">
                        <a16:creationId xmlns:a16="http://schemas.microsoft.com/office/drawing/2014/main" id="{076B1EDA-5F8D-49DD-8CE1-7EA8EAC418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0" y="3264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0388" name="Text Box 452">
                  <a:extLst>
                    <a:ext uri="{FF2B5EF4-FFF2-40B4-BE49-F238E27FC236}">
                      <a16:creationId xmlns:a16="http://schemas.microsoft.com/office/drawing/2014/main" id="{FE3BABC9-EEFA-46E0-8CA0-B2CAC48E94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2" y="3168"/>
                  <a:ext cx="64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685800" fontAlgn="base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200" b="1" kern="12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R.B (R)</a:t>
                  </a:r>
                </a:p>
              </p:txBody>
            </p:sp>
            <p:sp>
              <p:nvSpPr>
                <p:cNvPr id="40389" name="Oval 453">
                  <a:extLst>
                    <a:ext uri="{FF2B5EF4-FFF2-40B4-BE49-F238E27FC236}">
                      <a16:creationId xmlns:a16="http://schemas.microsoft.com/office/drawing/2014/main" id="{CEFE65B4-9F25-4FDD-B704-6159C36B9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3360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90" name="Oval 454">
                  <a:extLst>
                    <a:ext uri="{FF2B5EF4-FFF2-40B4-BE49-F238E27FC236}">
                      <a16:creationId xmlns:a16="http://schemas.microsoft.com/office/drawing/2014/main" id="{0B5F4747-A607-4342-B79B-97900993E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3360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91" name="Rectangle 455">
                  <a:extLst>
                    <a:ext uri="{FF2B5EF4-FFF2-40B4-BE49-F238E27FC236}">
                      <a16:creationId xmlns:a16="http://schemas.microsoft.com/office/drawing/2014/main" id="{A14D76FA-CCDA-49BF-B0A5-69BFFCEC46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" y="3408"/>
                  <a:ext cx="26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FF00FF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K</a:t>
                  </a:r>
                </a:p>
              </p:txBody>
            </p:sp>
          </p:grpSp>
          <p:grpSp>
            <p:nvGrpSpPr>
              <p:cNvPr id="40392" name="Group 456">
                <a:extLst>
                  <a:ext uri="{FF2B5EF4-FFF2-40B4-BE49-F238E27FC236}">
                    <a16:creationId xmlns:a16="http://schemas.microsoft.com/office/drawing/2014/main" id="{4330B0FB-0550-49CF-BA11-1440B006A1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592"/>
                <a:ext cx="192" cy="192"/>
                <a:chOff x="4128" y="1008"/>
                <a:chExt cx="192" cy="192"/>
              </a:xfrm>
            </p:grpSpPr>
            <p:sp>
              <p:nvSpPr>
                <p:cNvPr id="40393" name="Oval 457">
                  <a:extLst>
                    <a:ext uri="{FF2B5EF4-FFF2-40B4-BE49-F238E27FC236}">
                      <a16:creationId xmlns:a16="http://schemas.microsoft.com/office/drawing/2014/main" id="{197401E6-3374-4ECC-9516-75EF89F92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99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94" name="Line 458">
                  <a:extLst>
                    <a:ext uri="{FF2B5EF4-FFF2-40B4-BE49-F238E27FC236}">
                      <a16:creationId xmlns:a16="http://schemas.microsoft.com/office/drawing/2014/main" id="{3C6BFD6B-E585-43DC-B084-2F5338C8F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76" y="1056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395" name="Line 459">
                <a:extLst>
                  <a:ext uri="{FF2B5EF4-FFF2-40B4-BE49-F238E27FC236}">
                    <a16:creationId xmlns:a16="http://schemas.microsoft.com/office/drawing/2014/main" id="{3A74EF2D-3E10-4BA6-87A1-05E5E04AA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68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396" name="Line 460">
                <a:extLst>
                  <a:ext uri="{FF2B5EF4-FFF2-40B4-BE49-F238E27FC236}">
                    <a16:creationId xmlns:a16="http://schemas.microsoft.com/office/drawing/2014/main" id="{A42FD2CE-F7C5-4BE1-8632-7685B5BFC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68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397" name="Line 461">
                <a:extLst>
                  <a:ext uri="{FF2B5EF4-FFF2-40B4-BE49-F238E27FC236}">
                    <a16:creationId xmlns:a16="http://schemas.microsoft.com/office/drawing/2014/main" id="{5440307E-AEFD-4DBA-8450-AF559AB15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68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398" name="Line 462">
                <a:extLst>
                  <a:ext uri="{FF2B5EF4-FFF2-40B4-BE49-F238E27FC236}">
                    <a16:creationId xmlns:a16="http://schemas.microsoft.com/office/drawing/2014/main" id="{8FED44C1-5F31-41FF-8A73-B28D991B3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68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399" name="Rectangle 463">
                <a:extLst>
                  <a:ext uri="{FF2B5EF4-FFF2-40B4-BE49-F238E27FC236}">
                    <a16:creationId xmlns:a16="http://schemas.microsoft.com/office/drawing/2014/main" id="{6C786934-F7D5-427C-A4C6-5975E38E2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400"/>
                <a:ext cx="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1350" b="1" kern="1200">
                    <a:solidFill>
                      <a:srgbClr val="6600CC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V</a:t>
                </a:r>
              </a:p>
            </p:txBody>
          </p:sp>
          <p:sp>
            <p:nvSpPr>
              <p:cNvPr id="40400" name="Text Box 464">
                <a:extLst>
                  <a:ext uri="{FF2B5EF4-FFF2-40B4-BE49-F238E27FC236}">
                    <a16:creationId xmlns:a16="http://schemas.microsoft.com/office/drawing/2014/main" id="{786DD2C1-ADE3-498A-800C-169F6C2CFB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505"/>
                <a:ext cx="19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350" b="1" kern="120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40401" name="Line 465">
                <a:extLst>
                  <a:ext uri="{FF2B5EF4-FFF2-40B4-BE49-F238E27FC236}">
                    <a16:creationId xmlns:a16="http://schemas.microsoft.com/office/drawing/2014/main" id="{0B204A51-FCEC-4D1B-8B70-BB36801B2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0406" name="Line 470">
              <a:extLst>
                <a:ext uri="{FF2B5EF4-FFF2-40B4-BE49-F238E27FC236}">
                  <a16:creationId xmlns:a16="http://schemas.microsoft.com/office/drawing/2014/main" id="{18BC5243-FBE4-42CA-873E-BACB906ED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50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407" name="Text Box 471">
            <a:extLst>
              <a:ext uri="{FF2B5EF4-FFF2-40B4-BE49-F238E27FC236}">
                <a16:creationId xmlns:a16="http://schemas.microsoft.com/office/drawing/2014/main" id="{490CCF13-BE4C-446F-9CDE-4E276A9C0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514850"/>
            <a:ext cx="2971800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+mn-cs"/>
              </a:rPr>
              <a:t>Open circuit (No current is drawn)</a:t>
            </a:r>
            <a:endParaRPr lang="en-US" altLang="en-US" sz="1350" b="1" kern="1200">
              <a:solidFill>
                <a:srgbClr val="0099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rPr>
              <a:t>EMF (E) is measured</a:t>
            </a:r>
            <a:endParaRPr lang="en-US" altLang="en-US" sz="1350" b="1" kern="1200">
              <a:solidFill>
                <a:srgbClr val="6666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410" name="Rectangle 474">
            <a:extLst>
              <a:ext uri="{FF2B5EF4-FFF2-40B4-BE49-F238E27FC236}">
                <a16:creationId xmlns:a16="http://schemas.microsoft.com/office/drawing/2014/main" id="{8C082A99-592B-4189-8E09-EBD8B0394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444" y="4514850"/>
            <a:ext cx="3136106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009900"/>
                </a:solidFill>
                <a:latin typeface="Arial" panose="020B0604020202020204" pitchFamily="34" charset="0"/>
                <a:ea typeface="+mn-ea"/>
                <a:cs typeface="+mn-cs"/>
              </a:rPr>
              <a:t>Closed circuit  (Current is drawn)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666633"/>
                </a:solidFill>
                <a:latin typeface="Arial" panose="020B0604020202020204" pitchFamily="34" charset="0"/>
                <a:ea typeface="+mn-ea"/>
                <a:cs typeface="+mn-cs"/>
              </a:rPr>
              <a:t>Potential Difference (V) is measured</a:t>
            </a:r>
            <a:endParaRPr lang="en-US" altLang="en-US" sz="1350" b="1" kern="1200">
              <a:solidFill>
                <a:srgbClr val="0099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4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4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4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40219" grpId="0"/>
      <p:bldP spid="40407" grpId="0"/>
      <p:bldP spid="40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3A57165D-D535-4E3B-B162-F7CE0D86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4300"/>
            <a:ext cx="163859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b="1" kern="1200"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Sources of emf:</a:t>
            </a:r>
            <a:endParaRPr lang="en-US" altLang="en-US" sz="1500" kern="120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E86EE223-CE74-4E71-A0C0-F2DFCCA4F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4351"/>
            <a:ext cx="62293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0066FF"/>
                </a:solidFill>
                <a:latin typeface="Arial" panose="020B0604020202020204" pitchFamily="34" charset="0"/>
                <a:ea typeface="+mn-ea"/>
                <a:cs typeface="+mn-cs"/>
              </a:rPr>
              <a:t>The electro motive force is the maximum potential difference between the two electrodes of the cell when no current is drawn from the cell.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B3ECB5CF-E5C4-41BA-8352-DDDB2E821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73944"/>
            <a:ext cx="280640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b="1" kern="1200"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Comparison of EMF and P.D:</a:t>
            </a:r>
            <a:endParaRPr lang="en-US" altLang="en-US" sz="1500" kern="1200">
              <a:solidFill>
                <a:srgbClr val="008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5895" name="Group 55">
            <a:extLst>
              <a:ext uri="{FF2B5EF4-FFF2-40B4-BE49-F238E27FC236}">
                <a16:creationId xmlns:a16="http://schemas.microsoft.com/office/drawing/2014/main" id="{C9F0E5B1-F0B5-4C5A-9CB1-9F0DEB53409A}"/>
              </a:ext>
            </a:extLst>
          </p:cNvPr>
          <p:cNvGraphicFramePr>
            <a:graphicFrameLocks noGrp="1"/>
          </p:cNvGraphicFramePr>
          <p:nvPr/>
        </p:nvGraphicFramePr>
        <p:xfrm>
          <a:off x="1485901" y="1428750"/>
          <a:ext cx="5661422" cy="3093720"/>
        </p:xfrm>
        <a:graphic>
          <a:graphicData uri="http://schemas.openxmlformats.org/drawingml/2006/table">
            <a:tbl>
              <a:tblPr/>
              <a:tblGrid>
                <a:gridCol w="286941">
                  <a:extLst>
                    <a:ext uri="{9D8B030D-6E8A-4147-A177-3AD203B41FA5}">
                      <a16:colId xmlns:a16="http://schemas.microsoft.com/office/drawing/2014/main" val="593167058"/>
                    </a:ext>
                  </a:extLst>
                </a:gridCol>
                <a:gridCol w="2534840">
                  <a:extLst>
                    <a:ext uri="{9D8B030D-6E8A-4147-A177-3AD203B41FA5}">
                      <a16:colId xmlns:a16="http://schemas.microsoft.com/office/drawing/2014/main" val="1191927217"/>
                    </a:ext>
                  </a:extLst>
                </a:gridCol>
                <a:gridCol w="2839641">
                  <a:extLst>
                    <a:ext uri="{9D8B030D-6E8A-4147-A177-3AD203B41FA5}">
                      <a16:colId xmlns:a16="http://schemas.microsoft.com/office/drawing/2014/main" val="83644121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EMF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Potential Difference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781956"/>
                  </a:ext>
                </a:extLst>
              </a:tr>
              <a:tr h="982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EMF is the maximum potential difference between the two electrodes of the cell when no current is drawn from  the cell i.e. when the circuit is open.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P.D is the difference of potentials between any two points in a closed circuit.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65862"/>
                  </a:ext>
                </a:extLst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It is independent of the resistance of the circuit.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It is proportional to the resistance between the given points.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587711"/>
                  </a:ext>
                </a:extLst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The term ‘emf’ is used only for the source of emf.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</a:rPr>
                        <a:t>It is measured between any two points of the circuit.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562105"/>
                  </a:ext>
                </a:extLst>
              </a:tr>
              <a:tr h="617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</a:rPr>
                        <a:t>It is greater than the potential difference between any two points in a circuit.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However, p.d. is greater than emf when the cell is being charged.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40199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spcAft>
            <a:spcPts val="600"/>
          </a:spcAft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8438</TotalTime>
  <Words>3356</Words>
  <Application>Microsoft Office PowerPoint</Application>
  <PresentationFormat>On-screen Show (16:9)</PresentationFormat>
  <Paragraphs>272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Simple Light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pinky.23815@gmail.com</cp:lastModifiedBy>
  <cp:revision>650</cp:revision>
  <dcterms:modified xsi:type="dcterms:W3CDTF">2021-05-18T05:24:05Z</dcterms:modified>
</cp:coreProperties>
</file>