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0" r:id="rId5"/>
    <p:sldId id="261" r:id="rId6"/>
    <p:sldId id="262" r:id="rId7"/>
    <p:sldId id="264" r:id="rId8"/>
    <p:sldId id="268" r:id="rId9"/>
    <p:sldId id="26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ika Dash" userId="8be2f5a922f9d7a7" providerId="LiveId" clId="{BCC34057-0C8D-41B8-9D34-20965739597B}"/>
    <pc:docChg chg="custSel addSld modSld">
      <pc:chgData name="Dipika Dash" userId="8be2f5a922f9d7a7" providerId="LiveId" clId="{BCC34057-0C8D-41B8-9D34-20965739597B}" dt="2021-11-05T05:59:15.653" v="22"/>
      <pc:docMkLst>
        <pc:docMk/>
      </pc:docMkLst>
      <pc:sldChg chg="addSp modSp">
        <pc:chgData name="Dipika Dash" userId="8be2f5a922f9d7a7" providerId="LiveId" clId="{BCC34057-0C8D-41B8-9D34-20965739597B}" dt="2021-11-05T05:59:15.653" v="22"/>
        <pc:sldMkLst>
          <pc:docMk/>
          <pc:sldMk cId="362190335" sldId="263"/>
        </pc:sldMkLst>
        <pc:picChg chg="add mod">
          <ac:chgData name="Dipika Dash" userId="8be2f5a922f9d7a7" providerId="LiveId" clId="{BCC34057-0C8D-41B8-9D34-20965739597B}" dt="2021-11-05T05:59:15.653" v="22"/>
          <ac:picMkLst>
            <pc:docMk/>
            <pc:sldMk cId="362190335" sldId="263"/>
            <ac:picMk id="4" creationId="{229A7DD8-8669-4B65-883B-5D8C0906B998}"/>
          </ac:picMkLst>
        </pc:picChg>
      </pc:sldChg>
      <pc:sldChg chg="addSp modSp">
        <pc:chgData name="Dipika Dash" userId="8be2f5a922f9d7a7" providerId="LiveId" clId="{BCC34057-0C8D-41B8-9D34-20965739597B}" dt="2021-11-05T05:59:12.760" v="21"/>
        <pc:sldMkLst>
          <pc:docMk/>
          <pc:sldMk cId="1548437477" sldId="266"/>
        </pc:sldMkLst>
        <pc:picChg chg="add mod">
          <ac:chgData name="Dipika Dash" userId="8be2f5a922f9d7a7" providerId="LiveId" clId="{BCC34057-0C8D-41B8-9D34-20965739597B}" dt="2021-11-05T05:59:12.760" v="21"/>
          <ac:picMkLst>
            <pc:docMk/>
            <pc:sldMk cId="1548437477" sldId="266"/>
            <ac:picMk id="6" creationId="{9908848A-32F7-43D8-9DAE-E10D7EC55E1B}"/>
          </ac:picMkLst>
        </pc:picChg>
      </pc:sldChg>
      <pc:sldChg chg="addSp delSp modSp new mod">
        <pc:chgData name="Dipika Dash" userId="8be2f5a922f9d7a7" providerId="LiveId" clId="{BCC34057-0C8D-41B8-9D34-20965739597B}" dt="2021-11-05T05:59:09.321" v="20"/>
        <pc:sldMkLst>
          <pc:docMk/>
          <pc:sldMk cId="3016398844" sldId="267"/>
        </pc:sldMkLst>
        <pc:spChg chg="del mod">
          <ac:chgData name="Dipika Dash" userId="8be2f5a922f9d7a7" providerId="LiveId" clId="{BCC34057-0C8D-41B8-9D34-20965739597B}" dt="2021-11-05T05:58:06.941" v="2" actId="478"/>
          <ac:spMkLst>
            <pc:docMk/>
            <pc:sldMk cId="3016398844" sldId="267"/>
            <ac:spMk id="2" creationId="{69E360F1-2DA3-41D3-9CC2-62873FAAF0D7}"/>
          </ac:spMkLst>
        </pc:spChg>
        <pc:spChg chg="del mod">
          <ac:chgData name="Dipika Dash" userId="8be2f5a922f9d7a7" providerId="LiveId" clId="{BCC34057-0C8D-41B8-9D34-20965739597B}" dt="2021-11-05T05:58:10.351" v="4" actId="478"/>
          <ac:spMkLst>
            <pc:docMk/>
            <pc:sldMk cId="3016398844" sldId="267"/>
            <ac:spMk id="3" creationId="{924F82A7-0090-4BF5-8883-3786CF4C6F42}"/>
          </ac:spMkLst>
        </pc:spChg>
        <pc:picChg chg="add mod modCrop">
          <ac:chgData name="Dipika Dash" userId="8be2f5a922f9d7a7" providerId="LiveId" clId="{BCC34057-0C8D-41B8-9D34-20965739597B}" dt="2021-11-05T05:58:57.468" v="19" actId="1440"/>
          <ac:picMkLst>
            <pc:docMk/>
            <pc:sldMk cId="3016398844" sldId="267"/>
            <ac:picMk id="5" creationId="{3C3398CC-7919-4B05-9ECF-1BF777CAB9AB}"/>
          </ac:picMkLst>
        </pc:picChg>
        <pc:picChg chg="add mod">
          <ac:chgData name="Dipika Dash" userId="8be2f5a922f9d7a7" providerId="LiveId" clId="{BCC34057-0C8D-41B8-9D34-20965739597B}" dt="2021-11-05T05:59:09.321" v="20"/>
          <ac:picMkLst>
            <pc:docMk/>
            <pc:sldMk cId="3016398844" sldId="267"/>
            <ac:picMk id="6" creationId="{B73C1BC6-24CA-4EDF-89FD-3752449D9576}"/>
          </ac:picMkLst>
        </pc:picChg>
      </pc:sldChg>
    </pc:docChg>
  </pc:docChgLst>
  <pc:docChgLst>
    <pc:chgData name="Dipika Dash" userId="8be2f5a922f9d7a7" providerId="LiveId" clId="{9A32D0AD-DF31-44B2-AD82-57E1F0367706}"/>
    <pc:docChg chg="custSel addSld delSld modSld">
      <pc:chgData name="Dipika Dash" userId="8be2f5a922f9d7a7" providerId="LiveId" clId="{9A32D0AD-DF31-44B2-AD82-57E1F0367706}" dt="2021-11-08T07:49:24.816" v="185" actId="478"/>
      <pc:docMkLst>
        <pc:docMk/>
      </pc:docMkLst>
      <pc:sldChg chg="modSp mod">
        <pc:chgData name="Dipika Dash" userId="8be2f5a922f9d7a7" providerId="LiveId" clId="{9A32D0AD-DF31-44B2-AD82-57E1F0367706}" dt="2021-11-07T14:19:01.803" v="5" actId="20577"/>
        <pc:sldMkLst>
          <pc:docMk/>
          <pc:sldMk cId="2768799449" sldId="256"/>
        </pc:sldMkLst>
        <pc:spChg chg="mod">
          <ac:chgData name="Dipika Dash" userId="8be2f5a922f9d7a7" providerId="LiveId" clId="{9A32D0AD-DF31-44B2-AD82-57E1F0367706}" dt="2021-11-07T14:19:01.803" v="5" actId="20577"/>
          <ac:spMkLst>
            <pc:docMk/>
            <pc:sldMk cId="2768799449" sldId="256"/>
            <ac:spMk id="7" creationId="{F0C685CD-ECB7-4DE8-B955-D848FA40E5F6}"/>
          </ac:spMkLst>
        </pc:spChg>
      </pc:sldChg>
      <pc:sldChg chg="del">
        <pc:chgData name="Dipika Dash" userId="8be2f5a922f9d7a7" providerId="LiveId" clId="{9A32D0AD-DF31-44B2-AD82-57E1F0367706}" dt="2021-11-05T10:56:40.710" v="0" actId="2696"/>
        <pc:sldMkLst>
          <pc:docMk/>
          <pc:sldMk cId="4204812222" sldId="257"/>
        </pc:sldMkLst>
      </pc:sldChg>
      <pc:sldChg chg="modTransition">
        <pc:chgData name="Dipika Dash" userId="8be2f5a922f9d7a7" providerId="LiveId" clId="{9A32D0AD-DF31-44B2-AD82-57E1F0367706}" dt="2021-11-07T14:19:17.417" v="6"/>
        <pc:sldMkLst>
          <pc:docMk/>
          <pc:sldMk cId="1162316487" sldId="258"/>
        </pc:sldMkLst>
      </pc:sldChg>
      <pc:sldChg chg="del">
        <pc:chgData name="Dipika Dash" userId="8be2f5a922f9d7a7" providerId="LiveId" clId="{9A32D0AD-DF31-44B2-AD82-57E1F0367706}" dt="2021-11-05T10:56:43.240" v="1" actId="2696"/>
        <pc:sldMkLst>
          <pc:docMk/>
          <pc:sldMk cId="873116934" sldId="259"/>
        </pc:sldMkLst>
      </pc:sldChg>
      <pc:sldChg chg="modTransition">
        <pc:chgData name="Dipika Dash" userId="8be2f5a922f9d7a7" providerId="LiveId" clId="{9A32D0AD-DF31-44B2-AD82-57E1F0367706}" dt="2021-11-07T14:19:43.441" v="9"/>
        <pc:sldMkLst>
          <pc:docMk/>
          <pc:sldMk cId="3262388191" sldId="260"/>
        </pc:sldMkLst>
      </pc:sldChg>
      <pc:sldChg chg="modTransition">
        <pc:chgData name="Dipika Dash" userId="8be2f5a922f9d7a7" providerId="LiveId" clId="{9A32D0AD-DF31-44B2-AD82-57E1F0367706}" dt="2021-11-07T14:19:52.442" v="10"/>
        <pc:sldMkLst>
          <pc:docMk/>
          <pc:sldMk cId="2335088806" sldId="261"/>
        </pc:sldMkLst>
      </pc:sldChg>
      <pc:sldChg chg="modTransition">
        <pc:chgData name="Dipika Dash" userId="8be2f5a922f9d7a7" providerId="LiveId" clId="{9A32D0AD-DF31-44B2-AD82-57E1F0367706}" dt="2021-11-07T14:19:57.696" v="11"/>
        <pc:sldMkLst>
          <pc:docMk/>
          <pc:sldMk cId="1280926112" sldId="262"/>
        </pc:sldMkLst>
      </pc:sldChg>
      <pc:sldChg chg="delSp mod">
        <pc:chgData name="Dipika Dash" userId="8be2f5a922f9d7a7" providerId="LiveId" clId="{9A32D0AD-DF31-44B2-AD82-57E1F0367706}" dt="2021-11-08T07:49:24.816" v="185" actId="478"/>
        <pc:sldMkLst>
          <pc:docMk/>
          <pc:sldMk cId="362190335" sldId="263"/>
        </pc:sldMkLst>
        <pc:picChg chg="del">
          <ac:chgData name="Dipika Dash" userId="8be2f5a922f9d7a7" providerId="LiveId" clId="{9A32D0AD-DF31-44B2-AD82-57E1F0367706}" dt="2021-11-08T07:49:24.816" v="185" actId="478"/>
          <ac:picMkLst>
            <pc:docMk/>
            <pc:sldMk cId="362190335" sldId="263"/>
            <ac:picMk id="4" creationId="{229A7DD8-8669-4B65-883B-5D8C0906B998}"/>
          </ac:picMkLst>
        </pc:picChg>
      </pc:sldChg>
      <pc:sldChg chg="modTransition">
        <pc:chgData name="Dipika Dash" userId="8be2f5a922f9d7a7" providerId="LiveId" clId="{9A32D0AD-DF31-44B2-AD82-57E1F0367706}" dt="2021-11-07T14:20:05.056" v="12"/>
        <pc:sldMkLst>
          <pc:docMk/>
          <pc:sldMk cId="1981695804" sldId="264"/>
        </pc:sldMkLst>
      </pc:sldChg>
      <pc:sldChg chg="modTransition">
        <pc:chgData name="Dipika Dash" userId="8be2f5a922f9d7a7" providerId="LiveId" clId="{9A32D0AD-DF31-44B2-AD82-57E1F0367706}" dt="2021-11-07T14:19:35.597" v="8"/>
        <pc:sldMkLst>
          <pc:docMk/>
          <pc:sldMk cId="2914406324" sldId="265"/>
        </pc:sldMkLst>
      </pc:sldChg>
      <pc:sldChg chg="modSp mod">
        <pc:chgData name="Dipika Dash" userId="8be2f5a922f9d7a7" providerId="LiveId" clId="{9A32D0AD-DF31-44B2-AD82-57E1F0367706}" dt="2021-11-07T14:25:18.092" v="182" actId="20577"/>
        <pc:sldMkLst>
          <pc:docMk/>
          <pc:sldMk cId="1548437477" sldId="266"/>
        </pc:sldMkLst>
        <pc:spChg chg="mod">
          <ac:chgData name="Dipika Dash" userId="8be2f5a922f9d7a7" providerId="LiveId" clId="{9A32D0AD-DF31-44B2-AD82-57E1F0367706}" dt="2021-11-07T14:25:18.092" v="182" actId="20577"/>
          <ac:spMkLst>
            <pc:docMk/>
            <pc:sldMk cId="1548437477" sldId="266"/>
            <ac:spMk id="5" creationId="{121F0DB5-0A0C-4FC9-B352-879EA829DD21}"/>
          </ac:spMkLst>
        </pc:spChg>
      </pc:sldChg>
      <pc:sldChg chg="addSp delSp modSp mod">
        <pc:chgData name="Dipika Dash" userId="8be2f5a922f9d7a7" providerId="LiveId" clId="{9A32D0AD-DF31-44B2-AD82-57E1F0367706}" dt="2021-11-07T14:22:05.988" v="25"/>
        <pc:sldMkLst>
          <pc:docMk/>
          <pc:sldMk cId="3016398844" sldId="267"/>
        </pc:sldMkLst>
        <pc:spChg chg="add del mod">
          <ac:chgData name="Dipika Dash" userId="8be2f5a922f9d7a7" providerId="LiveId" clId="{9A32D0AD-DF31-44B2-AD82-57E1F0367706}" dt="2021-11-07T14:22:05.988" v="25"/>
          <ac:spMkLst>
            <pc:docMk/>
            <pc:sldMk cId="3016398844" sldId="267"/>
            <ac:spMk id="2" creationId="{12768E23-9E43-4038-B808-75C90B3D75D5}"/>
          </ac:spMkLst>
        </pc:spChg>
        <pc:picChg chg="mod">
          <ac:chgData name="Dipika Dash" userId="8be2f5a922f9d7a7" providerId="LiveId" clId="{9A32D0AD-DF31-44B2-AD82-57E1F0367706}" dt="2021-11-07T14:20:35.241" v="18" actId="1076"/>
          <ac:picMkLst>
            <pc:docMk/>
            <pc:sldMk cId="3016398844" sldId="267"/>
            <ac:picMk id="5" creationId="{3C3398CC-7919-4B05-9ECF-1BF777CAB9AB}"/>
          </ac:picMkLst>
        </pc:picChg>
      </pc:sldChg>
      <pc:sldChg chg="addSp delSp modSp add mod modAnim">
        <pc:chgData name="Dipika Dash" userId="8be2f5a922f9d7a7" providerId="LiveId" clId="{9A32D0AD-DF31-44B2-AD82-57E1F0367706}" dt="2021-11-07T14:25:40.602" v="184"/>
        <pc:sldMkLst>
          <pc:docMk/>
          <pc:sldMk cId="750063635" sldId="268"/>
        </pc:sldMkLst>
        <pc:spChg chg="add mod">
          <ac:chgData name="Dipika Dash" userId="8be2f5a922f9d7a7" providerId="LiveId" clId="{9A32D0AD-DF31-44B2-AD82-57E1F0367706}" dt="2021-11-07T14:24:25.522" v="74" actId="20577"/>
          <ac:spMkLst>
            <pc:docMk/>
            <pc:sldMk cId="750063635" sldId="268"/>
            <ac:spMk id="2" creationId="{DE8BEB78-D76E-4DCF-832F-C05FBDF79BE2}"/>
          </ac:spMkLst>
        </pc:spChg>
        <pc:spChg chg="del mod">
          <ac:chgData name="Dipika Dash" userId="8be2f5a922f9d7a7" providerId="LiveId" clId="{9A32D0AD-DF31-44B2-AD82-57E1F0367706}" dt="2021-11-07T14:22:15.994" v="28" actId="478"/>
          <ac:spMkLst>
            <pc:docMk/>
            <pc:sldMk cId="750063635" sldId="268"/>
            <ac:spMk id="4" creationId="{7467A18B-BFA6-47C9-BFB1-98EA5F23DA53}"/>
          </ac:spMkLst>
        </pc:spChg>
        <pc:spChg chg="add del mod">
          <ac:chgData name="Dipika Dash" userId="8be2f5a922f9d7a7" providerId="LiveId" clId="{9A32D0AD-DF31-44B2-AD82-57E1F0367706}" dt="2021-11-07T14:24:11.119" v="63" actId="478"/>
          <ac:spMkLst>
            <pc:docMk/>
            <pc:sldMk cId="750063635" sldId="268"/>
            <ac:spMk id="6" creationId="{A3BF8AAF-98C9-44D2-9664-A0A2A8381068}"/>
          </ac:spMkLst>
        </pc:spChg>
        <pc:picChg chg="mod">
          <ac:chgData name="Dipika Dash" userId="8be2f5a922f9d7a7" providerId="LiveId" clId="{9A32D0AD-DF31-44B2-AD82-57E1F0367706}" dt="2021-11-07T14:22:24.348" v="31" actId="1076"/>
          <ac:picMkLst>
            <pc:docMk/>
            <pc:sldMk cId="750063635" sldId="268"/>
            <ac:picMk id="3" creationId="{F49892E0-83E2-4CB8-A75E-0AF3A5D3BD82}"/>
          </ac:picMkLst>
        </pc:picChg>
      </pc:sldChg>
    </pc:docChg>
  </pc:docChgLst>
  <pc:docChgLst>
    <pc:chgData name="Dipika Dash" userId="8be2f5a922f9d7a7" providerId="LiveId" clId="{C21C58AD-D742-4FB5-8FA5-47B695429D77}"/>
    <pc:docChg chg="modSld">
      <pc:chgData name="Dipika Dash" userId="8be2f5a922f9d7a7" providerId="LiveId" clId="{C21C58AD-D742-4FB5-8FA5-47B695429D77}" dt="2021-12-06T07:02:38.449" v="66" actId="20577"/>
      <pc:docMkLst>
        <pc:docMk/>
      </pc:docMkLst>
      <pc:sldChg chg="modSp">
        <pc:chgData name="Dipika Dash" userId="8be2f5a922f9d7a7" providerId="LiveId" clId="{C21C58AD-D742-4FB5-8FA5-47B695429D77}" dt="2021-12-06T05:41:02.802" v="60" actId="403"/>
        <pc:sldMkLst>
          <pc:docMk/>
          <pc:sldMk cId="3262388191" sldId="260"/>
        </pc:sldMkLst>
        <pc:spChg chg="mod">
          <ac:chgData name="Dipika Dash" userId="8be2f5a922f9d7a7" providerId="LiveId" clId="{C21C58AD-D742-4FB5-8FA5-47B695429D77}" dt="2021-12-06T05:41:02.802" v="60" actId="403"/>
          <ac:spMkLst>
            <pc:docMk/>
            <pc:sldMk cId="3262388191" sldId="260"/>
            <ac:spMk id="4" creationId="{1B288EEE-87B9-4778-9168-C5F430C0EAD5}"/>
          </ac:spMkLst>
        </pc:spChg>
      </pc:sldChg>
      <pc:sldChg chg="modSp mod">
        <pc:chgData name="Dipika Dash" userId="8be2f5a922f9d7a7" providerId="LiveId" clId="{C21C58AD-D742-4FB5-8FA5-47B695429D77}" dt="2021-12-06T07:02:38.449" v="66" actId="20577"/>
        <pc:sldMkLst>
          <pc:docMk/>
          <pc:sldMk cId="190668655" sldId="269"/>
        </pc:sldMkLst>
        <pc:spChg chg="mod">
          <ac:chgData name="Dipika Dash" userId="8be2f5a922f9d7a7" providerId="LiveId" clId="{C21C58AD-D742-4FB5-8FA5-47B695429D77}" dt="2021-12-06T07:02:38.449" v="66" actId="20577"/>
          <ac:spMkLst>
            <pc:docMk/>
            <pc:sldMk cId="190668655" sldId="269"/>
            <ac:spMk id="13" creationId="{1C93B4C9-B7E3-48F6-A5D4-DDAE544F292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35.637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0 24575,'0'7'0,"0"7"0,0 9 0,0 6 0,0-2-8191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53.637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54.891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1 0 24575,'0'6'0,"0"9"0,0 7 0,0 7 0,0 4 0,0 3 0,0 2 0,0-6-8191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56.335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0 24575,'0'7'0,"0"7"0,0 9 0,0-1-8191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5:01.512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30 0 24575,'0'6'0,"0"9"0,0 8 0,-7 6 0,-1 4 0,0 4 0,1 0 0,9-5 0,4-14 0,6-11 0,2-6 0,-1-9 0,-4-11 0,-2-7 0,-4-6 0,-1-3 0,-1 3-8191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5:06.261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4 147 24575,'-1'66'0,"-1"-33"0,2-1 0,4 42 0,3-59 0,1-18 0,6-27 0,-1-25 0,-8 37 0,0 0 0,-2 0 0,1 0 0,-2 0 0,-1-1 0,0 1 0,-1 0 0,-4-28 0,-8-14-1365,7 33-5461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36.781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1 24575,'0'6'0,"0"9"0,0 7 0,0 7 0,0 5 0,0 2 0,0 2 0,0 1 0,0-7-8191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38.737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2 1 24575,'-1'44'0,"1"54"0,1-91 0,0-1 0,0 1 0,0 0 0,1-1 0,0 1 0,0-1 0,0 1 0,1-1 0,0 0 0,1 0 0,3 6 0,-6-11 0,-1-1 0,1 1 0,-1 0 0,0-1 0,1 1 0,-1-1 0,1 1 0,0-1 0,-1 1 0,1-1 0,-1 1 0,1-1 0,0 0 0,-1 1 0,1-1 0,0 0 0,0 0 0,-1 1 0,1-1 0,0 0 0,-1 0 0,1 0 0,0 0 0,0 0 0,-1 0 0,1 0 0,0 0 0,0 0 0,-1 0 0,1-1 0,0 1 0,-1 0 0,1 0 0,1-1 0,0-1 0,0 0 0,0 1 0,0-1 0,0 0 0,0 0 0,0-1 0,-1 1 0,1 0 0,1-5 0,22-58 0,-23 61-54,-1-1-1,0 0 0,0 0 1,0 1-1,0-1 1,-1 0-1,0 0 0,0 0 1,-1 0-1,1 0 1,-1 1-1,0-1 0,0 0 1,0 0-1,-1 1 0,0-1 1,0 1-1,0-1 1,0 1-1,-1 0 0,0 0 1,1 0-1,-2 0 1,-4-5-1,-15-7-6771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40.397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1 7 24575,'6'0'0,"2"-6"0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43.022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15 1 24575,'0'6'0,"0"9"0,0 7 0,0 7 0,0 5 0,-6 2 0,-2-4-8191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47.270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74 234 24575,'1'14'0,"0"-1"0,1 1 0,5 19 0,-7-28 0,1-1 0,1 0 0,-1 1 0,0-1 0,1 0 0,0 0 0,0 0 0,0 0 0,1 0 0,-1-1 0,1 1 0,0-1 0,0 0 0,0 1 0,1-1 0,-1-1 0,1 1 0,6 4 0,-9-7 0,0 0 0,0 1 0,0-1 0,0 0 0,-1 0 0,1 1 0,0-1 0,0 0 0,0 0 0,0 0 0,0 0 0,0 0 0,0-1 0,0 1 0,0 0 0,0 0 0,0-1 0,0 1 0,0 0 0,0-1 0,0 1 0,0-1 0,-1 1 0,1-1 0,0 0 0,1 0 0,13-28 0,-6-37 0,-9 64 0,1-17 0,0 0 0,-1 0 0,-1 0 0,-1 0 0,-1 0 0,-6-22 0,7 33 0,-1 0 0,0 1 0,-1-1 0,0 1 0,0 0 0,0 0 0,-1 0 0,0 1 0,0 0 0,-1 0 0,0 0 0,0 1 0,0-1 0,-1 2 0,1-1 0,-15-7 0,19 11 0,0 0 0,0 0 0,0 0 0,0 0 0,0 0 0,-1 0 0,1 0 0,0 1 0,-1-1 0,1 1 0,0 0 0,-1 0 0,1 0 0,0 0 0,-1 0 0,1 0 0,0 0 0,-1 1 0,1 0 0,-3 0 0,3 0 0,1 1 0,-1-1 0,0 0 0,1 1 0,-1-1 0,1 1 0,0 0 0,-1 0 0,1-1 0,0 1 0,0 0 0,0 0 0,0 0 0,0 0 0,1 0 0,-1 0 0,0 4 0,0 3 0,-1 1 0,2 0 0,0 0 0,0 0 0,0 0 0,2-1 0,-1 1 0,4 11 0,-2-11-273,0 0 0,0-1 0,1 0 0,6 10 0,4 2-6553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48.405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28 24575,'6'0'0,"9"-6"0,7-2 0,7 0 0,-8 2 0,-8 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51.586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1 24575,'0'6'0,"0"9"0,0 7 0,0 7 0,0 4 0,0 4 0,0 1 0,0-6-8191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52.779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0 24575,'0'6'0,"0"9"0,0 7 0,0 7 0,0 4 0,0-3-8191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F101-983C-4361-B096-55917596A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7C6CF-444B-4B66-A483-6D9ED982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B0EDF-8B84-4B57-98FE-251ECDFB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F6E23-33F8-4196-AF14-6D8DAA0E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10BE4-9227-4B1A-895E-69211C22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60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2F88-C18D-4A1B-B90A-4C388372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04A49-5BBE-4C00-BFB8-D7113398A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5B15-883B-4B4C-A213-3F7A78B1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A3BEF-9925-416E-9538-007A6DE1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85F5C-3F79-45C4-B131-48157F67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204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A52A9-2055-4C03-BB17-4F2E7EBA7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67D15-7584-4A42-8772-A9BF76A09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29936-027E-4576-B3B2-AEFB4EEC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EA638-8912-4ED6-B801-F2196049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B9C6-835B-4EBB-B751-5905B8E6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19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E36B-5721-44BA-B49E-DDAD7D82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2C07-AF2C-4794-BE97-FB5E045F3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3EF7-7EEF-4AE5-B2BD-22C63FEC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88E73-F008-4EF0-8FFE-CB746FC8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436D5-0F5C-4E8D-910E-F884CE17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41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47FA-E4CB-4568-8FF4-B1528A58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A0AD3-8CD3-42FA-AD9D-F2CAB6727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9F89-8086-4037-935D-94A3EC20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4AB46-2A49-4EC2-A108-F0ABDA8D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B1464-480B-42C0-8A31-6B344B9E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820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9BAE-CEEE-4F87-9B43-9EBE32E5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60A49-FB96-453D-9260-9D282969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A51BD-E621-444F-A1F5-C4E45C5DF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BB24B-5D8D-4F8C-B181-B31CA7C9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73EEA-E737-4722-9622-8207AB32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BEA8D-C0FA-4E36-8E2D-7E32B420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65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E63B-44DA-409B-9B56-A0A9C8F9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375D6-8471-4807-B6EA-3C0EB74DA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BA5FF-7E35-4B1E-B734-60B17BF98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C5921-3E34-4EA0-B528-76D4AE504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27CDC-88CC-493F-8CFC-768784553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40CB0-27E6-4943-AD10-CC552E0F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5D357-C9D2-4A61-811B-2C9BDFA1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BFB1C-1188-4302-B101-DCF3FB76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3D52-ABAB-466D-836A-705B9F13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1D82A-B62E-4B45-A5EE-01B90669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64696-15FE-4B28-81C9-92B7F8DB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6C276-6921-471B-9951-A089F3BE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48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3CE48-340A-4A92-A496-0B36F6EE0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CFB6D-483D-4BF6-8532-546631E9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582E1-B6F0-47AE-B8EE-85037F28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47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C582-49FF-485C-BFFE-5186490E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00B2A-DB3B-4DBF-BA48-775F59C2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AFF19-568D-4A0E-BAB4-C9D2E0D78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2B5A3-3ACB-465A-B964-7FB5289E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8A534-D82B-4AE6-895F-4F591076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9F5B3-56D6-40F7-A3F2-B431DA36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38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7516-DFEB-4FA6-938D-090AA034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D9798-DA49-4534-8470-FEA49A871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9CD3F-FC55-4F8E-9002-0194ADB13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7D5E3-3301-41EA-A9B2-39A6C5E7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B4F1F-7647-4415-96E5-569A7678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B1E07-5910-40A7-A11B-937B04C9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46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EE321-48A0-445B-8571-09F1DD61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7F1A1-6F9F-42FA-9C4A-6A331F08F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7FCAE-39F7-4790-B5F6-3B2165129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C5B57-93D2-488E-BA77-D3E45A78F1DB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BAFAB-917D-479A-B127-A5411A5AA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3D0A3-AC99-4B39-8F8C-A571EC78E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61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5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21" Type="http://schemas.openxmlformats.org/officeDocument/2006/relationships/customXml" Target="../ink/ink9.xml"/><Relationship Id="rId34" Type="http://schemas.openxmlformats.org/officeDocument/2006/relationships/image" Target="../media/image7.png"/><Relationship Id="rId7" Type="http://schemas.openxmlformats.org/officeDocument/2006/relationships/customXml" Target="../ink/ink2.xml"/><Relationship Id="rId12" Type="http://schemas.openxmlformats.org/officeDocument/2006/relationships/image" Target="../media/image1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image" Target="../media/image1.png"/><Relationship Id="rId2" Type="http://schemas.openxmlformats.org/officeDocument/2006/relationships/customXml" Target="../ink/ink1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4.xml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9" Type="http://schemas.openxmlformats.org/officeDocument/2006/relationships/customXml" Target="../ink/ink3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12.xml"/><Relationship Id="rId30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91AC45-637F-48DF-AAD3-66BFFC1150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9242323" y="0"/>
            <a:ext cx="2949677" cy="1710813"/>
          </a:xfrm>
          <a:prstGeom prst="rect">
            <a:avLst/>
          </a:prstGeom>
        </p:spPr>
      </p:pic>
      <p:pic>
        <p:nvPicPr>
          <p:cNvPr id="5" name="Picture 4" descr="maxresdefault.jpg">
            <a:extLst>
              <a:ext uri="{FF2B5EF4-FFF2-40B4-BE49-F238E27FC236}">
                <a16:creationId xmlns:a16="http://schemas.microsoft.com/office/drawing/2014/main" id="{31E3970B-7430-457C-9B94-DB8C9CB7D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73" y="288878"/>
            <a:ext cx="6944436" cy="542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5A5C9092-B8B5-48DD-B987-C03A267F1B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63539"/>
            <a:ext cx="12192000" cy="13944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685CD-ECB7-4DE8-B955-D848FA40E5F6}"/>
              </a:ext>
            </a:extLst>
          </p:cNvPr>
          <p:cNvSpPr txBox="1"/>
          <p:nvPr/>
        </p:nvSpPr>
        <p:spPr>
          <a:xfrm>
            <a:off x="8096287" y="2305615"/>
            <a:ext cx="3260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CLASS: NURSERY</a:t>
            </a:r>
          </a:p>
          <a:p>
            <a:endParaRPr lang="en-US" sz="2000" b="1" dirty="0"/>
          </a:p>
          <a:p>
            <a:r>
              <a:rPr lang="en-US" sz="2000" b="1" dirty="0"/>
              <a:t>DATE:06-12-21</a:t>
            </a:r>
          </a:p>
          <a:p>
            <a:endParaRPr lang="en-US" sz="2000" b="1" dirty="0"/>
          </a:p>
          <a:p>
            <a:r>
              <a:rPr lang="en-US" sz="2000" b="1" dirty="0"/>
              <a:t>SUBJECT: STORY</a:t>
            </a:r>
          </a:p>
          <a:p>
            <a:endParaRPr lang="en-US" sz="2000" b="1" dirty="0"/>
          </a:p>
          <a:p>
            <a:r>
              <a:rPr lang="en-US" sz="2000" b="1" dirty="0"/>
              <a:t>TOPIC: </a:t>
            </a:r>
            <a:r>
              <a:rPr lang="hi-I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कौआ और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i-I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लोमड़ी 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76879944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;p16">
            <a:extLst>
              <a:ext uri="{FF2B5EF4-FFF2-40B4-BE49-F238E27FC236}">
                <a16:creationId xmlns:a16="http://schemas.microsoft.com/office/drawing/2014/main" id="{0E5B2F9B-D276-4329-AAB5-1723EBE073DD}"/>
              </a:ext>
            </a:extLst>
          </p:cNvPr>
          <p:cNvSpPr txBox="1"/>
          <p:nvPr/>
        </p:nvSpPr>
        <p:spPr>
          <a:xfrm>
            <a:off x="697424" y="1022887"/>
            <a:ext cx="10135891" cy="271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THANKING YOU</a:t>
            </a:r>
            <a:endParaRPr sz="5300" b="1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ODM EDUCATIONAL GROUP</a:t>
            </a:r>
            <a:endParaRPr sz="5300" b="1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0FEAD49C-3E7F-49D6-95D5-F4659011D8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89987"/>
            <a:ext cx="12192000" cy="2168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903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892120-E643-4BAD-A0A0-475E15ED64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272719" y="0"/>
            <a:ext cx="1919281" cy="11131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F1F00C-BCC6-4481-B801-DF1B6485D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t="-24" r="29456" b="1619"/>
          <a:stretch/>
        </p:blipFill>
        <p:spPr>
          <a:xfrm>
            <a:off x="132522" y="112644"/>
            <a:ext cx="6453809" cy="6745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701039-2100-42D2-AE2A-A7CBC12E7E83}"/>
              </a:ext>
            </a:extLst>
          </p:cNvPr>
          <p:cNvSpPr txBox="1"/>
          <p:nvPr/>
        </p:nvSpPr>
        <p:spPr>
          <a:xfrm>
            <a:off x="7991061" y="2941983"/>
            <a:ext cx="1881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/>
              <a:t>कौआ</a:t>
            </a:r>
            <a:endParaRPr lang="en-US" sz="3200" dirty="0"/>
          </a:p>
          <a:p>
            <a:r>
              <a:rPr lang="en-US" sz="3200" dirty="0"/>
              <a:t>CROW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162316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03D87-08E6-48D4-B7CB-DC7083DD80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386962" y="1"/>
            <a:ext cx="1805038" cy="104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BC6E4E-895D-4BB1-A0DE-FE2142270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3" y="371061"/>
            <a:ext cx="8215933" cy="5088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7213C6-95C2-4B62-A8F6-9F123F655AE2}"/>
              </a:ext>
            </a:extLst>
          </p:cNvPr>
          <p:cNvSpPr txBox="1"/>
          <p:nvPr/>
        </p:nvSpPr>
        <p:spPr>
          <a:xfrm>
            <a:off x="8892209" y="2809461"/>
            <a:ext cx="2849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लोमड़ी</a:t>
            </a:r>
            <a:endParaRPr lang="en-US" sz="3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FOX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914406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3771D-823B-4037-A9DB-B595F8FBEF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455509" y="0"/>
            <a:ext cx="1736491" cy="10071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CC9F08-122A-49D7-864A-F27C28FDA9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 r="28477" b="-24"/>
          <a:stretch/>
        </p:blipFill>
        <p:spPr>
          <a:xfrm>
            <a:off x="159026" y="0"/>
            <a:ext cx="6612834" cy="685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288EEE-87B9-4778-9168-C5F430C0EAD5}"/>
              </a:ext>
            </a:extLst>
          </p:cNvPr>
          <p:cNvSpPr txBox="1"/>
          <p:nvPr/>
        </p:nvSpPr>
        <p:spPr>
          <a:xfrm>
            <a:off x="7103165" y="2411896"/>
            <a:ext cx="4837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/>
              <a:t>एक कौवा मैंने देखा डाल पर बैठा था</a:t>
            </a:r>
            <a:r>
              <a:rPr lang="en-US" sz="3200" dirty="0"/>
              <a:t> </a:t>
            </a:r>
          </a:p>
          <a:p>
            <a:r>
              <a:rPr lang="hi-IN" sz="3200" dirty="0"/>
              <a:t>एक रोटी का टुकड़ा</a:t>
            </a:r>
            <a:r>
              <a:rPr lang="en-US" sz="3200" dirty="0"/>
              <a:t> </a:t>
            </a:r>
            <a:r>
              <a:rPr lang="hi-IN" dirty="0"/>
              <a:t> </a:t>
            </a:r>
            <a:r>
              <a:rPr lang="hi-IN" sz="3200" dirty="0"/>
              <a:t>मुंह</a:t>
            </a:r>
            <a:r>
              <a:rPr lang="en-US" sz="3200" dirty="0"/>
              <a:t> </a:t>
            </a:r>
            <a:r>
              <a:rPr lang="hi-IN" dirty="0"/>
              <a:t> </a:t>
            </a:r>
            <a:r>
              <a:rPr lang="hi-IN" sz="3200" dirty="0"/>
              <a:t> में  </a:t>
            </a:r>
            <a:endParaRPr lang="hi-IN" dirty="0"/>
          </a:p>
          <a:p>
            <a:r>
              <a:rPr lang="hi-IN" dirty="0"/>
              <a:t> </a:t>
            </a:r>
            <a:r>
              <a:rPr lang="hi-IN" sz="3200" dirty="0"/>
              <a:t>लिया</a:t>
            </a:r>
            <a:r>
              <a:rPr lang="en-US" sz="3200" dirty="0"/>
              <a:t> </a:t>
            </a:r>
            <a:r>
              <a:rPr lang="hi-IN" sz="3200" dirty="0"/>
              <a:t>था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3262388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BF96FD5-6868-427B-9C02-CAEB66CF5856}"/>
                  </a:ext>
                </a:extLst>
              </p14:cNvPr>
              <p14:cNvContentPartPr/>
              <p14:nvPr/>
            </p14:nvContentPartPr>
            <p14:xfrm>
              <a:off x="3445101" y="4332850"/>
              <a:ext cx="36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BF96FD5-6868-427B-9C02-CAEB66CF58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36101" y="4323850"/>
                <a:ext cx="18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64A0457-14A5-4DCE-861E-69681043E212}"/>
                  </a:ext>
                </a:extLst>
              </p14:cNvPr>
              <p14:cNvContentPartPr/>
              <p14:nvPr/>
            </p14:nvContentPartPr>
            <p14:xfrm>
              <a:off x="3657501" y="4531570"/>
              <a:ext cx="360" cy="90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64A0457-14A5-4DCE-861E-69681043E2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8501" y="4522930"/>
                <a:ext cx="18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B08CF2-F2BA-47A9-B63D-362CB707249D}"/>
                  </a:ext>
                </a:extLst>
              </p14:cNvPr>
              <p14:cNvContentPartPr/>
              <p14:nvPr/>
            </p14:nvContentPartPr>
            <p14:xfrm>
              <a:off x="3537621" y="4783570"/>
              <a:ext cx="38160" cy="84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B08CF2-F2BA-47A9-B63D-362CB70724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8981" y="4774930"/>
                <a:ext cx="5580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6CA6CCD-5F58-4B8A-897F-1BD49867165F}"/>
              </a:ext>
            </a:extLst>
          </p:cNvPr>
          <p:cNvGrpSpPr/>
          <p:nvPr/>
        </p:nvGrpSpPr>
        <p:grpSpPr>
          <a:xfrm>
            <a:off x="3604221" y="4529410"/>
            <a:ext cx="66240" cy="65160"/>
            <a:chOff x="3604221" y="4529410"/>
            <a:chExt cx="66240" cy="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C31587B-AC36-4BC0-A3F2-69309C6AFBDF}"/>
                    </a:ext>
                  </a:extLst>
                </p14:cNvPr>
                <p14:cNvContentPartPr/>
                <p14:nvPr/>
              </p14:nvContentPartPr>
              <p14:xfrm>
                <a:off x="3604221" y="4529410"/>
                <a:ext cx="5400" cy="2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C31587B-AC36-4BC0-A3F2-69309C6AFB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95581" y="4520770"/>
                  <a:ext cx="23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F00106E-3F00-48FF-AF60-44FD6FB42996}"/>
                    </a:ext>
                  </a:extLst>
                </p14:cNvPr>
                <p14:cNvContentPartPr/>
                <p14:nvPr/>
              </p14:nvContentPartPr>
              <p14:xfrm>
                <a:off x="3665061" y="4531570"/>
                <a:ext cx="5400" cy="63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F00106E-3F00-48FF-AF60-44FD6FB429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56421" y="4522930"/>
                  <a:ext cx="2304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84F3BE-832A-4C5E-83B8-0015CC831C23}"/>
              </a:ext>
            </a:extLst>
          </p:cNvPr>
          <p:cNvGrpSpPr/>
          <p:nvPr/>
        </p:nvGrpSpPr>
        <p:grpSpPr>
          <a:xfrm>
            <a:off x="3392541" y="4262290"/>
            <a:ext cx="81000" cy="138240"/>
            <a:chOff x="3392541" y="4262290"/>
            <a:chExt cx="8100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A6CA91-2F28-4781-9181-50A1B2F47B0B}"/>
                    </a:ext>
                  </a:extLst>
                </p14:cNvPr>
                <p14:cNvContentPartPr/>
                <p14:nvPr/>
              </p14:nvContentPartPr>
              <p14:xfrm>
                <a:off x="3405501" y="4262290"/>
                <a:ext cx="68040" cy="13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A6CA91-2F28-4781-9181-50A1B2F47B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96861" y="4253650"/>
                  <a:ext cx="85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71A861-EE00-4B83-98AA-4B6843B04F19}"/>
                    </a:ext>
                  </a:extLst>
                </p14:cNvPr>
                <p14:cNvContentPartPr/>
                <p14:nvPr/>
              </p14:nvContentPartPr>
              <p14:xfrm>
                <a:off x="3392541" y="4283170"/>
                <a:ext cx="38520" cy="1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971A861-EE00-4B83-98AA-4B6843B04F1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83541" y="4274170"/>
                  <a:ext cx="561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2CD1E06-5DB0-4986-8426-B81C5D5B92E8}"/>
                  </a:ext>
                </a:extLst>
              </p14:cNvPr>
              <p14:cNvContentPartPr/>
              <p14:nvPr/>
            </p14:nvContentPartPr>
            <p14:xfrm>
              <a:off x="3856221" y="4982290"/>
              <a:ext cx="360" cy="76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2CD1E06-5DB0-4986-8426-B81C5D5B92E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47221" y="4973650"/>
                <a:ext cx="180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2FD192-EBEA-470A-955B-C2ED75EA468C}"/>
                  </a:ext>
                </a:extLst>
              </p14:cNvPr>
              <p14:cNvContentPartPr/>
              <p14:nvPr/>
            </p14:nvContentPartPr>
            <p14:xfrm>
              <a:off x="3697101" y="4916410"/>
              <a:ext cx="360" cy="48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2FD192-EBEA-470A-955B-C2ED75EA468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88101" y="4907410"/>
                <a:ext cx="1800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D162CF0-2877-4320-AD9C-C02BF3319E27}"/>
              </a:ext>
            </a:extLst>
          </p:cNvPr>
          <p:cNvGrpSpPr/>
          <p:nvPr/>
        </p:nvGrpSpPr>
        <p:grpSpPr>
          <a:xfrm>
            <a:off x="3511701" y="4797250"/>
            <a:ext cx="26640" cy="92880"/>
            <a:chOff x="3511701" y="4797250"/>
            <a:chExt cx="2664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ADC3E3-B8B5-4643-BF06-8EF71EDC9C52}"/>
                    </a:ext>
                  </a:extLst>
                </p14:cNvPr>
                <p14:cNvContentPartPr/>
                <p14:nvPr/>
              </p14:nvContentPartPr>
              <p14:xfrm>
                <a:off x="3511701" y="4889770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ADC3E3-B8B5-4643-BF06-8EF71EDC9C5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02701" y="48807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8CDD31-CE0A-4F3A-A6AB-45E251461532}"/>
                    </a:ext>
                  </a:extLst>
                </p14:cNvPr>
                <p14:cNvContentPartPr/>
                <p14:nvPr/>
              </p14:nvContentPartPr>
              <p14:xfrm>
                <a:off x="3537981" y="4797250"/>
                <a:ext cx="360" cy="76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8CDD31-CE0A-4F3A-A6AB-45E2514615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29341" y="4788250"/>
                  <a:ext cx="1800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78CB7AC-730B-4D6A-8ADF-711F4072979E}"/>
                  </a:ext>
                </a:extLst>
              </p14:cNvPr>
              <p14:cNvContentPartPr/>
              <p14:nvPr/>
            </p14:nvContentPartPr>
            <p14:xfrm>
              <a:off x="4002021" y="4929370"/>
              <a:ext cx="360" cy="2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78CB7AC-730B-4D6A-8ADF-711F4072979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3021" y="4920370"/>
                <a:ext cx="18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A220B86-A846-4EE3-B7A4-919C5144A162}"/>
                  </a:ext>
                </a:extLst>
              </p14:cNvPr>
              <p14:cNvContentPartPr/>
              <p14:nvPr/>
            </p14:nvContentPartPr>
            <p14:xfrm>
              <a:off x="3183021" y="4094530"/>
              <a:ext cx="24840" cy="8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A220B86-A846-4EE3-B7A4-919C5144A16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74021" y="4085530"/>
                <a:ext cx="42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C2AE7B9-B14A-4DFA-BC7B-889EC914F02E}"/>
                  </a:ext>
                </a:extLst>
              </p14:cNvPr>
              <p14:cNvContentPartPr/>
              <p14:nvPr/>
            </p14:nvContentPartPr>
            <p14:xfrm>
              <a:off x="3297861" y="4505290"/>
              <a:ext cx="24480" cy="132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C2AE7B9-B14A-4DFA-BC7B-889EC914F02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9221" y="4496650"/>
                <a:ext cx="42120" cy="15012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64729405-F214-453B-9C06-09963E74922F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 t="24272" r="2912" b="19417"/>
          <a:stretch>
            <a:fillRect/>
          </a:stretch>
        </p:blipFill>
        <p:spPr>
          <a:xfrm>
            <a:off x="10591918" y="1"/>
            <a:ext cx="1600082" cy="928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BB7A9D-F476-4A1F-AFA9-C91DDD59A090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-24" r="-2174" b="27339"/>
          <a:stretch/>
        </p:blipFill>
        <p:spPr>
          <a:xfrm>
            <a:off x="83833" y="79513"/>
            <a:ext cx="6983896" cy="669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DAA49-4D72-44D9-B3F4-A1011FD3DD9D}"/>
              </a:ext>
            </a:extLst>
          </p:cNvPr>
          <p:cNvSpPr txBox="1"/>
          <p:nvPr/>
        </p:nvSpPr>
        <p:spPr>
          <a:xfrm>
            <a:off x="7500730" y="2835965"/>
            <a:ext cx="4691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i-IN" sz="3200" dirty="0"/>
              <a:t>एक लोमड़ी वहां आई और बोली काली काली रंग तेरी मीठी बोली है</a:t>
            </a:r>
            <a:r>
              <a:rPr lang="en-US" sz="3200" dirty="0"/>
              <a:t> </a:t>
            </a:r>
            <a:r>
              <a:rPr lang="hi-IN" sz="3200" dirty="0"/>
              <a:t>तेरी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508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DA8648-0751-40A1-9F43-AA78DDB5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398388" y="0"/>
            <a:ext cx="1793612" cy="1040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F5091C-7B5C-4DAD-8553-A235E9264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23562" r="30869" b="7805"/>
          <a:stretch/>
        </p:blipFill>
        <p:spPr>
          <a:xfrm>
            <a:off x="132522" y="225286"/>
            <a:ext cx="6652591" cy="652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184D60-18A2-4FCE-8C63-ABFA22216745}"/>
              </a:ext>
            </a:extLst>
          </p:cNvPr>
          <p:cNvSpPr txBox="1"/>
          <p:nvPr/>
        </p:nvSpPr>
        <p:spPr>
          <a:xfrm>
            <a:off x="6983896" y="2690191"/>
            <a:ext cx="4412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/>
              <a:t>कव्वे ने जैसा ही मुंह खोला रोटी नीचे गिर गई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280926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51682-6142-46FE-BDD3-4E95AED574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569752" y="1"/>
            <a:ext cx="1622248" cy="940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7C1F6D-A53D-45A5-BA63-3E6018645E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069" r="28261" b="-24"/>
          <a:stretch/>
        </p:blipFill>
        <p:spPr>
          <a:xfrm>
            <a:off x="331304" y="188773"/>
            <a:ext cx="6745357" cy="6480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3B36C4-187C-47B7-9236-E7DC89A7FB3F}"/>
              </a:ext>
            </a:extLst>
          </p:cNvPr>
          <p:cNvSpPr txBox="1"/>
          <p:nvPr/>
        </p:nvSpPr>
        <p:spPr>
          <a:xfrm>
            <a:off x="7712765" y="2133600"/>
            <a:ext cx="3856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/>
              <a:t>लोमड़ी लेकर भाग गया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98169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51682-6142-46FE-BDD3-4E95AED574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569752" y="1"/>
            <a:ext cx="1622248" cy="940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3652E9-E5AB-403B-B8C0-DA79B570AA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3" t="-24" r="29348" b="-24"/>
          <a:stretch/>
        </p:blipFill>
        <p:spPr>
          <a:xfrm>
            <a:off x="311426" y="162383"/>
            <a:ext cx="5181601" cy="6506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AD0F23-B5FA-47B5-B669-1836AE45A177}"/>
              </a:ext>
            </a:extLst>
          </p:cNvPr>
          <p:cNvSpPr txBox="1"/>
          <p:nvPr/>
        </p:nvSpPr>
        <p:spPr>
          <a:xfrm>
            <a:off x="6321286" y="2398643"/>
            <a:ext cx="296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/>
              <a:t>कौवा रो  पड़ा</a:t>
            </a:r>
            <a:r>
              <a:rPr lang="en-IN" sz="3200" dirty="0"/>
              <a:t>I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5A008E27-23AC-44A3-A61D-E41003A60727}"/>
              </a:ext>
            </a:extLst>
          </p:cNvPr>
          <p:cNvSpPr/>
          <p:nvPr/>
        </p:nvSpPr>
        <p:spPr>
          <a:xfrm>
            <a:off x="2133600" y="2796209"/>
            <a:ext cx="53009" cy="132521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2E8F5A01-B54D-4A3D-83B9-8C9899E659E3}"/>
              </a:ext>
            </a:extLst>
          </p:cNvPr>
          <p:cNvSpPr/>
          <p:nvPr/>
        </p:nvSpPr>
        <p:spPr>
          <a:xfrm>
            <a:off x="2107095" y="3029800"/>
            <a:ext cx="53009" cy="132521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7FCD835D-A220-4392-809F-EB28ECABE64D}"/>
              </a:ext>
            </a:extLst>
          </p:cNvPr>
          <p:cNvSpPr/>
          <p:nvPr/>
        </p:nvSpPr>
        <p:spPr>
          <a:xfrm>
            <a:off x="2087216" y="3263391"/>
            <a:ext cx="53009" cy="132521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3E74952-C0FE-4ECF-90F6-E2622B3E6576}"/>
              </a:ext>
            </a:extLst>
          </p:cNvPr>
          <p:cNvSpPr/>
          <p:nvPr/>
        </p:nvSpPr>
        <p:spPr>
          <a:xfrm>
            <a:off x="2001070" y="2925457"/>
            <a:ext cx="53009" cy="132521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006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CA5E0-2570-4BE1-92CE-EAA37BEEB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t="6355" r="3044" b="9933"/>
          <a:stretch/>
        </p:blipFill>
        <p:spPr>
          <a:xfrm>
            <a:off x="0" y="0"/>
            <a:ext cx="6838122" cy="6896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251682-6142-46FE-BDD3-4E95AED574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10569752" y="1"/>
            <a:ext cx="1622248" cy="9409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93B4C9-B7E3-48F6-A5D4-DDAE544F2925}"/>
              </a:ext>
            </a:extLst>
          </p:cNvPr>
          <p:cNvSpPr txBox="1"/>
          <p:nvPr/>
        </p:nvSpPr>
        <p:spPr>
          <a:xfrm>
            <a:off x="7063408" y="483705"/>
            <a:ext cx="49695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/>
              <a:t>एक कौवा मैंने देखा</a:t>
            </a:r>
            <a:r>
              <a:rPr lang="en-US" sz="3200" dirty="0"/>
              <a:t> </a:t>
            </a:r>
            <a:endParaRPr lang="en-IN" sz="3200" dirty="0"/>
          </a:p>
          <a:p>
            <a:r>
              <a:rPr lang="hi-IN" sz="3200" dirty="0"/>
              <a:t>डाल पर बैठा था</a:t>
            </a:r>
            <a:endParaRPr lang="en-IN" sz="3200" dirty="0"/>
          </a:p>
          <a:p>
            <a:r>
              <a:rPr lang="hi-IN" sz="3200" dirty="0"/>
              <a:t>एक रोटी का टुकड़ा</a:t>
            </a:r>
            <a:r>
              <a:rPr lang="en-US" sz="3200" dirty="0"/>
              <a:t> </a:t>
            </a:r>
            <a:r>
              <a:rPr lang="hi-IN" sz="3200" dirty="0"/>
              <a:t> मुंह</a:t>
            </a:r>
            <a:r>
              <a:rPr lang="en-US" sz="3200" dirty="0"/>
              <a:t>  </a:t>
            </a:r>
            <a:r>
              <a:rPr lang="hi-IN" sz="3200" dirty="0"/>
              <a:t>में लिया</a:t>
            </a:r>
            <a:r>
              <a:rPr lang="en-US" sz="3200" dirty="0"/>
              <a:t> </a:t>
            </a:r>
            <a:r>
              <a:rPr lang="hi-IN" sz="3200" dirty="0"/>
              <a:t>था</a:t>
            </a:r>
            <a:endParaRPr lang="en-US" sz="3200" dirty="0"/>
          </a:p>
          <a:p>
            <a:r>
              <a:rPr lang="hi-IN" sz="3200" dirty="0"/>
              <a:t>एक लोमड़ी वहां आई और बोली काली काली रंग तेरी मीठी बोली है</a:t>
            </a:r>
            <a:r>
              <a:rPr lang="en-US" sz="3200" dirty="0"/>
              <a:t> </a:t>
            </a:r>
            <a:r>
              <a:rPr lang="en-IN" sz="3200" dirty="0"/>
              <a:t>I</a:t>
            </a:r>
            <a:endParaRPr lang="en-US" sz="3200" dirty="0"/>
          </a:p>
          <a:p>
            <a:r>
              <a:rPr lang="hi-IN" sz="3200" dirty="0"/>
              <a:t>कव्वे ने जैसा ही मुंह खोला रोटी नीचे गिर गई </a:t>
            </a:r>
            <a:r>
              <a:rPr lang="en-IN" sz="3200" dirty="0"/>
              <a:t>I</a:t>
            </a:r>
            <a:endParaRPr lang="en-US" sz="3200" dirty="0"/>
          </a:p>
          <a:p>
            <a:r>
              <a:rPr lang="hi-IN" sz="3200" dirty="0"/>
              <a:t>लोमड़ी लेकर भाग गया  कौवा रो  पड़ा</a:t>
            </a:r>
            <a:r>
              <a:rPr lang="en-US" sz="3200" dirty="0"/>
              <a:t> </a:t>
            </a:r>
            <a:r>
              <a:rPr lang="en-IN" sz="32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90668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121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Dipika Dash</dc:creator>
  <cp:lastModifiedBy>Dipika Dash</cp:lastModifiedBy>
  <cp:revision>3</cp:revision>
  <dcterms:created xsi:type="dcterms:W3CDTF">2021-11-05T05:12:12Z</dcterms:created>
  <dcterms:modified xsi:type="dcterms:W3CDTF">2021-12-06T07:03:36Z</dcterms:modified>
</cp:coreProperties>
</file>