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6" r:id="rId3"/>
    <p:sldId id="277" r:id="rId4"/>
    <p:sldId id="278" r:id="rId5"/>
    <p:sldId id="265" r:id="rId6"/>
    <p:sldId id="279" r:id="rId7"/>
    <p:sldId id="260" r:id="rId8"/>
    <p:sldId id="280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98" y="-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85352" y="1401075"/>
            <a:ext cx="8781366" cy="1463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CHROMOSOMAL DISORDERS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DOWN’S SYNDROME , TURNER’S SYNDROME &amp; </a:t>
            </a: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5700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CHROMOSOMAL DISORDERS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1424065"/>
            <a:ext cx="7763070" cy="343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chromosomal disorders are caused due to absence or excess or abnormal arrangement of one or more chromosomes.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aneuploidy and polyploidy conditions mainly cause chromosomal aberrations.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DOWN’S SYNDROME: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cause of this genetic disorder is the presence of an additional copy of the chromosome number 21(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autosome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(trisomy of 21 ). It is caused by an occasional non-disjunction during meiosis when a gamete comes to possess an   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 extra chromosome.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Fusion with normal gamete produces trisomy [n+(n+1)].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This disorder was first described by Langdon Down (1866).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The affected individual is short statured with  small round head, partially open mouth, broad forehead, protruding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   furrowed tongue, short neck, short phalanges, small ears, projecting lower lips and congenital heart diseases 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Palm is broad with characteristic palm crease. Physical, psychomotor and mental development is retarded.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Under developed gonads with short life expectancy is also observed.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DOWN’S SYNDROME: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 descr="C:\Users\User\Pictures\biology images\-Down-syndrom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9168" y="780364"/>
            <a:ext cx="7548464" cy="4060380"/>
          </a:xfrm>
          <a:prstGeom prst="rect">
            <a:avLst/>
          </a:prstGeom>
          <a:noFill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TURNER’S  SYNDROME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1311638"/>
            <a:ext cx="83322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/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Changes in sex chromosomes lead to abnormalities like Turner’s syndrome.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The individual appears phenotypically female 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The effect app]ears due to fusion of a gamete without sex chromosome (A+0) and a gamete with one X-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  chromosome  (A+X).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TURNER’S  SYNDROME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C:\Users\User\Pictures\biology images\turner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6996" y="913180"/>
            <a:ext cx="6130212" cy="4116020"/>
          </a:xfrm>
          <a:prstGeom prst="rect">
            <a:avLst/>
          </a:prstGeom>
          <a:noFill/>
        </p:spPr>
      </p:pic>
      <p:pic>
        <p:nvPicPr>
          <p:cNvPr id="8" name="Picture 7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KLINEFELTER’S SYNDROME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1776334"/>
            <a:ext cx="8688300" cy="3056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This genetic disorder is also caused due to the presence of an additional copy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xchromosome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resulting into a 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karyotype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of 47, XXY.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The individuals are phenotypically males.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The defect appears due to fusion of egg having unreduced sex complement (A+XX) with normal sperm (A+Y).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Other examples: In cucumber and melon, day lights length, temperature etc also differentiate sex.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KLINEFELTER’S SYNDROME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3074" name="Picture 2" descr="C:\Users\User\Pictures\biology images\kleinfleter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57192" y="1156996"/>
            <a:ext cx="2840782" cy="3553408"/>
          </a:xfrm>
          <a:prstGeom prst="rect">
            <a:avLst/>
          </a:prstGeom>
          <a:noFill/>
        </p:spPr>
      </p:pic>
      <p:pic>
        <p:nvPicPr>
          <p:cNvPr id="3075" name="Picture 3" descr="C:\Users\User\Pictures\biology images\kleinfeter-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38335" y="1194318"/>
            <a:ext cx="3392163" cy="3433666"/>
          </a:xfrm>
          <a:prstGeom prst="rect">
            <a:avLst/>
          </a:prstGeom>
          <a:noFill/>
        </p:spPr>
      </p:pic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345</Words>
  <Application>Microsoft Office PowerPoint</Application>
  <PresentationFormat>On-screen Show (16:9)</PresentationFormat>
  <Paragraphs>103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89</cp:revision>
  <dcterms:modified xsi:type="dcterms:W3CDTF">2022-05-04T15:31:47Z</dcterms:modified>
</cp:coreProperties>
</file>