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6" r:id="rId3"/>
    <p:sldId id="277" r:id="rId4"/>
    <p:sldId id="280" r:id="rId5"/>
    <p:sldId id="260" r:id="rId6"/>
    <p:sldId id="284" r:id="rId7"/>
    <p:sldId id="265" r:id="rId8"/>
    <p:sldId id="264" r:id="rId9"/>
    <p:sldId id="282" r:id="rId10"/>
    <p:sldId id="278" r:id="rId11"/>
    <p:sldId id="281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07" autoAdjust="0"/>
  </p:normalViewPr>
  <p:slideViewPr>
    <p:cSldViewPr snapToGrid="0">
      <p:cViewPr>
        <p:scale>
          <a:sx n="102" d="100"/>
          <a:sy n="102" d="100"/>
        </p:scale>
        <p:origin x="-902" y="-2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4683" y="1093165"/>
            <a:ext cx="8781366" cy="1948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MENDELIAN DISORDERS 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</a:rPr>
              <a:t>HAEMOPHILIA, SICKLE-CELL ANAEMIA, PHENYLKETONURIA, COLOUR</a:t>
            </a: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BLINDNESS,THALASSEMIA</a:t>
            </a:r>
            <a:endParaRPr lang="en-US" sz="2500" b="1" dirty="0" smtClean="0">
              <a:latin typeface="Arial Black" pitchFamily="34" charset="0"/>
            </a:endParaRP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16691" y="397016"/>
            <a:ext cx="4662607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THALASSEMIA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88699" y="1146748"/>
            <a:ext cx="8715458" cy="3882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defect can occur due to mutation or deletion of genes controlling the formation of globin chains (alpha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beta)of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haemoglobin.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Thalassemia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 quantitative disorder as it is related to synthesis of globin molecule.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Thalassemia is classified according to which molecule of globin is affected.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Alpha thalasemia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it is caused by the defective formation of alpha globin  and is controlled by two genes present on chromosome -16.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Beta thalassemia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it is caused by decreased synthesis of beta globin.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defect is due to alleles of HBB gene present on chromosome-11 on each parent due to mutation of one or both alleles.</a:t>
            </a: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OF ALPHA AND BETA THALASSEMIA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4098" name="Picture 2" descr="C:\Users\User\Pictures\biology images\THAL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3852" y="1175754"/>
            <a:ext cx="3865789" cy="3452229"/>
          </a:xfrm>
          <a:prstGeom prst="rect">
            <a:avLst/>
          </a:prstGeom>
          <a:noFill/>
        </p:spPr>
      </p:pic>
      <p:pic>
        <p:nvPicPr>
          <p:cNvPr id="4099" name="Picture 3" descr="C:\Users\User\Pictures\biology images\THALA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53338" y="1194317"/>
            <a:ext cx="4180115" cy="3424335"/>
          </a:xfrm>
          <a:prstGeom prst="rect">
            <a:avLst/>
          </a:prstGeom>
          <a:noFill/>
        </p:spPr>
      </p:pic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44683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MENDELIAN DISORDERS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414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There are many diseases in man due to gene mutations (dominant or recessive) 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transmitted to the offspring as per Mendelian principles.</a:t>
            </a: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Some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the Mendelian disorders are :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Haemophilia.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Sickle-cell anaemia.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Phenylketonuria.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 blindness.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Thalassemia.</a:t>
            </a:r>
          </a:p>
          <a:p>
            <a:pPr marL="457200" indent="-45720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HAEMOPHILIA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1461541"/>
            <a:ext cx="7959013" cy="3362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a sex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linked recessive blood disease. It shows its transmission from unaffected carrier 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female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 some of the male progeny has been widely studied.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disease a single protein that is a part of the cascade of proteins involved in the clotting of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</a:t>
            </a: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blood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affected.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It is caused due to absence of factor-VIII and plasma thromboplastin.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5700" y="19174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&amp; CROSSES IN CASE OF HAEMOPHILIA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1026" name="Picture 2" descr="C:\Users\User\Pictures\biology images\symbols of haemophil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525" y="920718"/>
            <a:ext cx="3832225" cy="1322387"/>
          </a:xfrm>
          <a:prstGeom prst="rect">
            <a:avLst/>
          </a:prstGeom>
          <a:noFill/>
        </p:spPr>
      </p:pic>
      <p:pic>
        <p:nvPicPr>
          <p:cNvPr id="1027" name="Picture 3" descr="C:\Users\User\Pictures\biology images\h-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61249" y="2631552"/>
            <a:ext cx="3144416" cy="2163770"/>
          </a:xfrm>
          <a:prstGeom prst="rect">
            <a:avLst/>
          </a:prstGeom>
          <a:noFill/>
        </p:spPr>
      </p:pic>
      <p:pic>
        <p:nvPicPr>
          <p:cNvPr id="1028" name="Picture 4" descr="C:\Users\User\Pictures\biology images\h-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9286" y="2849434"/>
            <a:ext cx="3057525" cy="1853195"/>
          </a:xfrm>
          <a:prstGeom prst="rect">
            <a:avLst/>
          </a:prstGeom>
          <a:noFill/>
        </p:spPr>
      </p:pic>
      <p:pic>
        <p:nvPicPr>
          <p:cNvPr id="1029" name="Picture 5" descr="C:\Users\User\Pictures\biology images\h-3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61250" y="827435"/>
            <a:ext cx="3088432" cy="1639249"/>
          </a:xfrm>
          <a:prstGeom prst="rect">
            <a:avLst/>
          </a:prstGeom>
          <a:noFill/>
        </p:spPr>
      </p:pic>
      <p:pic>
        <p:nvPicPr>
          <p:cNvPr id="9" name="Picture 8" descr="C:\Users\RAKHI\Desktop\160264984617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21040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SICKLE-CELL ANAEMIA: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1" y="1146749"/>
            <a:ext cx="8688300" cy="387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an autosome linked  recessive trait that can be transmitted from parents to the offspring when both the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partners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carrier for the gene (or heterozygous).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disease is controlled by a single pair of allele HbA and HbS which is located upon chromosome- 11.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 three possible genotypes only homozygous individuals for 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show the diseased phenotype.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Heterozygous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Hb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 appear apparently unaffected but they are carrier of the  disease as there is 50 percent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probability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transmission of the mutant gene to the progeny. Thus exhibiting sickle -cell trait.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defect is caused by the substitution of Glutamic acid (Glu) by valine (Val) at the sixth position of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beta-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   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globln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chain of the haemoglobln molecule. 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substitution of amino acld in the globin protein results due to the Single base substitution at  the sixth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codon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beta-globin gene from GAG to GUG.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&amp; CROSS IN CASE OF SICKLE-CELL ANAEMIA 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2050" name="Picture 2" descr="C:\Users\User\Pictures\biology images\sickle symbol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875" y="789409"/>
            <a:ext cx="6315075" cy="1847850"/>
          </a:xfrm>
          <a:prstGeom prst="rect">
            <a:avLst/>
          </a:prstGeom>
          <a:noFill/>
        </p:spPr>
      </p:pic>
      <p:pic>
        <p:nvPicPr>
          <p:cNvPr id="2052" name="Picture 4" descr="C:\Users\User\Pictures\biology images\s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4156" y="2603046"/>
            <a:ext cx="5337109" cy="2409825"/>
          </a:xfrm>
          <a:prstGeom prst="rect">
            <a:avLst/>
          </a:prstGeom>
          <a:noFill/>
        </p:spPr>
      </p:pic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PHENYL KETONURIA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233" y="1701383"/>
            <a:ext cx="861888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inborn error of metabolism is also inherited is the autosomal recessive trait present upon chromosome-12 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The affected individual lacks an enzyme phenyl alanine hydroxylase that converts the amino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acld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phenylalanine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tyrosine.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lack of enzyme is due to mutation of gene upon chromosome-12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result of this phenylalanine is accumulated and converted into phenyl pyruvic acid and other derivatives.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Three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genotypes of this disorder are AA- normal, Aa-heterozygous/carrier , aa- affected individual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Accumulation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these amino acid derivatives in brain results in mental retardation.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198030" y="527645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COLOURBLINDNESS 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70038" y="943177"/>
            <a:ext cx="8688300" cy="3992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Colour blindness is a sex linked recessive trait in which the eye fails to distinguish red and green colours.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 for normal vision is dominant and is located upon X chromosome.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defect is due to mutation the gene located upon X chromosome.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occurs near about in 8 percent of males and 0.4 percent of females.</a:t>
            </a:r>
          </a:p>
          <a:p>
            <a:pPr algn="just" fontAlgn="base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disorder is also known as Daltonism as famous physicist John Dalton was colourblind.</a:t>
            </a: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455700" y="32237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GENOTYPES OF COLOURBLINDNESS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382554" y="868531"/>
            <a:ext cx="7959013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3074" name="Picture 2" descr="C:\Users\User\Pictures\biology images\C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3732" y="1235721"/>
            <a:ext cx="7016620" cy="3233641"/>
          </a:xfrm>
          <a:prstGeom prst="rect">
            <a:avLst/>
          </a:prstGeom>
          <a:noFill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660</Words>
  <Application>Microsoft Office PowerPoint</Application>
  <PresentationFormat>On-screen Show (16:9)</PresentationFormat>
  <Paragraphs>147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93</cp:revision>
  <dcterms:modified xsi:type="dcterms:W3CDTF">2022-05-04T04:20:54Z</dcterms:modified>
</cp:coreProperties>
</file>