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66" r:id="rId3"/>
    <p:sldId id="277" r:id="rId4"/>
    <p:sldId id="260" r:id="rId5"/>
    <p:sldId id="265" r:id="rId6"/>
    <p:sldId id="264" r:id="rId7"/>
    <p:sldId id="278" r:id="rId8"/>
    <p:sldId id="279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898" y="-2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85352" y="1401075"/>
            <a:ext cx="8781366" cy="1192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SEX DETERMINATION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endParaRPr lang="en-US" sz="2800" b="1" dirty="0" smtClean="0">
              <a:latin typeface="Arial Black" pitchFamily="34" charset="0"/>
            </a:endParaRPr>
          </a:p>
          <a:p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PRINCIPLE OF INHERITANCE AND VARIATION</a:t>
            </a:r>
            <a:endParaRPr b="1"/>
          </a:p>
        </p:txBody>
      </p:sp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44683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SEX DETERMINATION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sex-determination system is a biological system that determines the development of sexual characteristics </a:t>
            </a:r>
          </a:p>
          <a:p>
            <a:pPr marL="457200" indent="-4572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an organism.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Due to involvement of X chromosome in sex determination was designated as sex chromosome.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6363" y="2023671"/>
            <a:ext cx="6391275" cy="2930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SEX DETERMINATION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fontAlgn="base">
              <a:buNone/>
            </a:pPr>
            <a:r>
              <a:rPr lang="en-US" sz="1800" b="1" dirty="0" smtClean="0">
                <a:solidFill>
                  <a:srgbClr val="424142"/>
                </a:solidFill>
                <a:latin typeface="Calibri" pitchFamily="34" charset="0"/>
                <a:cs typeface="Calibri" pitchFamily="34" charset="0"/>
              </a:rPr>
              <a:t>M</a:t>
            </a:r>
            <a:r>
              <a:rPr lang="en-GB" sz="1800" b="1" dirty="0" smtClean="0">
                <a:solidFill>
                  <a:srgbClr val="424142"/>
                </a:solidFill>
                <a:latin typeface="Calibri" pitchFamily="34" charset="0"/>
                <a:cs typeface="Calibri" pitchFamily="34" charset="0"/>
              </a:rPr>
              <a:t>ajority of sexually reproducing animals two types of chromosomes are found</a:t>
            </a:r>
            <a:r>
              <a:rPr lang="en-GB" b="1" dirty="0" smtClean="0">
                <a:solidFill>
                  <a:srgbClr val="424142"/>
                </a:solidFill>
                <a:latin typeface="Georgia" panose="02040502050405020303" pitchFamily="18" charset="0"/>
              </a:rPr>
              <a:t>:</a:t>
            </a:r>
          </a:p>
          <a:p>
            <a:pPr marL="0" indent="0" fontAlgn="base">
              <a:buNone/>
            </a:pPr>
            <a:endParaRPr lang="en-GB" b="1" dirty="0" smtClean="0">
              <a:solidFill>
                <a:srgbClr val="424142"/>
              </a:solidFill>
              <a:latin typeface="Georgia" panose="02040502050405020303" pitchFamily="18" charset="0"/>
            </a:endParaRPr>
          </a:p>
          <a:p>
            <a:pPr marL="0" indent="0" fontAlgn="base">
              <a:buNone/>
            </a:pPr>
            <a:endParaRPr lang="en-GB" b="1" dirty="0" smtClean="0">
              <a:solidFill>
                <a:srgbClr val="424142"/>
              </a:solidFill>
              <a:latin typeface="Georgia" panose="02040502050405020303" pitchFamily="18" charset="0"/>
            </a:endParaRPr>
          </a:p>
          <a:p>
            <a:pPr fontAlgn="base"/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(i) Autosomes:</a:t>
            </a:r>
          </a:p>
          <a:p>
            <a:pPr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They are found in all cells. The genes present on autosomes are responsible for determining the somatic characters but sometime influence the sex of the organism. </a:t>
            </a:r>
          </a:p>
          <a:p>
            <a:pPr fontAlgn="base"/>
            <a:endParaRPr lang="en-GB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ii) Sex Chromosomes or Allosomes:</a:t>
            </a:r>
          </a:p>
          <a:p>
            <a:pPr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They carry genes for sex. A pair of them determines the sex.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35352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ENVIRONMENTAL THEORY OF SEX DETERMINATION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859201"/>
            <a:ext cx="8688300" cy="3974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According to this theory, environmental factor plays direct or indirect role in determining sex of an organism.</a:t>
            </a: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b="1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GB" b="1" dirty="0" smtClean="0">
                <a:latin typeface="Calibri" pitchFamily="34" charset="0"/>
                <a:cs typeface="Calibri" pitchFamily="34" charset="0"/>
              </a:rPr>
              <a:t>Example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In case of American alligator : 34 degree or above  (incubation temp.) develops into male &amp; 30 degree or below that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develops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into female.</a:t>
            </a: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In case of Turtle : 25 to 27 degree (incubation temp.) develops into male and 29 to 30 degree (incubation temp)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develops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as female</a:t>
            </a: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Also in plants like 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Equisetum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 (puzzle grass), spore grown under optimum condition develops into female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gametophyte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and when grown under unfavourable condition develops into male.</a:t>
            </a: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Other examples: In cucumber and melon, day lights length, temperature etc also differentiate sex.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HORMONAL CONTROL THEORY OF SEX DETERMINATION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2" y="746448"/>
            <a:ext cx="833223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In certain animals, hormone plays an important role in sex determination (differentiation).</a:t>
            </a:r>
          </a:p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For examples- A marine worm</a:t>
            </a: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Male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worm is sessile, lives inside uterus of female worm and smaller in size than female worm which is about 2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   inch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long.</a:t>
            </a: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Those larvae, which comes in contact with mature female get attached to their proboscis and develop into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   male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 But those larvae which do not comes in contact with mature female develops into female worm.</a:t>
            </a: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   It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has been found that the proboscis of mature female worm secrete hormone like substance which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    determine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sex.</a:t>
            </a:r>
          </a:p>
          <a:p>
            <a:endParaRPr lang="en-US" dirty="0"/>
          </a:p>
        </p:txBody>
      </p:sp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198030" y="52764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XX FEMALE AND XY MALE TYPES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70038" y="943177"/>
            <a:ext cx="8688300" cy="3992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type of sex mechanism is found in Drosophila (fruit fly) and majority of mammals including man.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this type the female is homogametic (XX) and male is heterogametic (XY) consisting of two dissimilar chromosomes X and Y.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females produce ova all of one type having X chromosome. Males produce two types of sperms: -50% with X-chromosome and remaining 50% with Y-chromosome.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Thus, the sex chromosomes in female are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homomorphic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and those of male are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heteromorphic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Such type of sex determination is also called as male heterogamety .</a:t>
            </a: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C:\Users\User\Pictures\biology images\xx-xy typ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6245" y="2556588"/>
            <a:ext cx="5803641" cy="2465614"/>
          </a:xfrm>
          <a:prstGeom prst="rect">
            <a:avLst/>
          </a:prstGeom>
          <a:noFill/>
        </p:spPr>
      </p:pic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35352" y="62095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ZW FEMALE AND ZZ MALE TYPE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98030" y="1073806"/>
            <a:ext cx="8688300" cy="3516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GB" dirty="0" smtClean="0">
                <a:solidFill>
                  <a:srgbClr val="424142"/>
                </a:solidFill>
                <a:latin typeface="Calibri" pitchFamily="34" charset="0"/>
                <a:cs typeface="Calibri" pitchFamily="34" charset="0"/>
              </a:rPr>
              <a:t>In butterflies and birds, the female is heterogametic having dissimilar Z and W chromosomes whereas the male is homogametic having similar ZZ chromosomes (It is a convention to designate female as ZW instead of XY and male as ZZ instead of XX).</a:t>
            </a: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0" name="Picture 2" descr="C:\Users\User\Pictures\biology images\zz-z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6880" y="1847461"/>
            <a:ext cx="5776429" cy="2789854"/>
          </a:xfrm>
          <a:prstGeom prst="rect">
            <a:avLst/>
          </a:prstGeom>
          <a:noFill/>
        </p:spPr>
      </p:pic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26022" y="480992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XO MALE AND XX FEMALE 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95943" y="979714"/>
            <a:ext cx="8690387" cy="3610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-GB" dirty="0" smtClean="0">
                <a:solidFill>
                  <a:srgbClr val="424142"/>
                </a:solidFill>
                <a:latin typeface="Calibri" pitchFamily="34" charset="0"/>
                <a:cs typeface="Calibri" pitchFamily="34" charset="0"/>
              </a:rPr>
              <a:t>Mc Clung and Wilson (1903) described this type of sex mechanism in insects especially in grasshopper.</a:t>
            </a:r>
            <a:endParaRPr lang="en-US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rgbClr val="424142"/>
                </a:solidFill>
                <a:latin typeface="Calibri" pitchFamily="34" charset="0"/>
                <a:cs typeface="Calibri" pitchFamily="34" charset="0"/>
              </a:rPr>
              <a:t>In male there is no mate for X chromosome, hence the name XO is given, there is no Y chromosome. </a:t>
            </a:r>
            <a:endParaRPr lang="en-US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rgbClr val="424142"/>
                </a:solidFill>
                <a:latin typeface="Calibri" pitchFamily="34" charset="0"/>
                <a:cs typeface="Calibri" pitchFamily="34" charset="0"/>
              </a:rPr>
              <a:t>They produce sperm of two types, 50% with X chromosome and 50% without X. </a:t>
            </a:r>
            <a:endParaRPr lang="en-US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rgbClr val="424142"/>
                </a:solidFill>
                <a:latin typeface="Calibri" pitchFamily="34" charset="0"/>
                <a:cs typeface="Calibri" pitchFamily="34" charset="0"/>
              </a:rPr>
              <a:t>In females there are two similar or homo-</a:t>
            </a:r>
            <a:r>
              <a:rPr lang="en-GB" dirty="0" err="1" smtClean="0">
                <a:solidFill>
                  <a:srgbClr val="424142"/>
                </a:solidFill>
                <a:latin typeface="Calibri" pitchFamily="34" charset="0"/>
                <a:cs typeface="Calibri" pitchFamily="34" charset="0"/>
              </a:rPr>
              <a:t>morphic</a:t>
            </a:r>
            <a:r>
              <a:rPr lang="en-GB" dirty="0" smtClean="0">
                <a:solidFill>
                  <a:srgbClr val="424142"/>
                </a:solidFill>
                <a:latin typeface="Calibri" pitchFamily="34" charset="0"/>
                <a:cs typeface="Calibri" pitchFamily="34" charset="0"/>
              </a:rPr>
              <a:t> sex chromosomes XX.</a:t>
            </a:r>
          </a:p>
          <a:p>
            <a:pPr algn="just" fontAlgn="base"/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74" name="Picture 2" descr="C:\Users\User\Pictures\biology images\xx-x0 ne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0931" y="2060315"/>
            <a:ext cx="5710333" cy="2800934"/>
          </a:xfrm>
          <a:prstGeom prst="rect">
            <a:avLst/>
          </a:prstGeom>
          <a:noFill/>
        </p:spPr>
      </p:pic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573</Words>
  <Application>Microsoft Office PowerPoint</Application>
  <PresentationFormat>On-screen Show (16:9)</PresentationFormat>
  <Paragraphs>69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RAKHI</cp:lastModifiedBy>
  <cp:revision>61</cp:revision>
  <dcterms:modified xsi:type="dcterms:W3CDTF">2022-04-30T06:31:29Z</dcterms:modified>
</cp:coreProperties>
</file>