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Black" pitchFamily="3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qHN5f5125RWQ7OHWVHO6+BVPS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Y-69Eu8"/>
      </p:ext>
    </p:extLst>
  </p:cm>
  <p:cm authorId="0" dt="2020-06-17T16:36:04.720" idx="2">
    <p:pos x="6000" y="100"/>
    <p:text>+amanrouniyar@odmegroup.org How come the website here is ODM Egroup and not ODM PS?
_Assigned to you_
-Swoyan Satyendu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Y-69Eu4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194683" y="1009189"/>
            <a:ext cx="8781366" cy="212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CHROMOSOMAL THEORY OF INHERITANCE ,LINKAGE AND RECOMBINATION</a:t>
            </a:r>
            <a:endParaRPr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VERIFICATION OF CHROMOSOMAL THEORY OF INHERITANCE,PARALLELISM BETWEEN GENES &amp; CHROMOSOMES,LINKAGE ,RECOMBINATION</a:t>
            </a:r>
            <a:endParaRPr sz="1800" b="1" i="0" u="none" strike="noStrike" cap="none">
              <a:solidFill>
                <a:schemeClr val="dk1"/>
              </a:solidFill>
              <a:latin typeface="Calibri" pitchFamily="34" charset="0"/>
              <a:ea typeface="Arial Black"/>
              <a:cs typeface="Calibri" pitchFamily="34" charset="0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667692" y="2618509"/>
            <a:ext cx="5999700" cy="117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BIOLOGY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05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PRINCIPLE OF INHERITANCE AND VARIATION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FIGURE SHOWING GENE LINKAGE :</a:t>
            </a:r>
            <a:endParaRPr sz="2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0" descr="C:\Users\User\Pictures\biology images\l-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721" y="970384"/>
            <a:ext cx="7053943" cy="357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FIGURE SHOWING LINKAGE :</a:t>
            </a:r>
            <a:endParaRPr sz="2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1" descr="C:\Users\User\Pictures\biology images\l-ii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572" y="1567543"/>
            <a:ext cx="4229079" cy="297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 descr="C:\Users\User\Pictures\biology images\l-ii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016" y="1334277"/>
            <a:ext cx="4195665" cy="337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/>
        </p:nvSpPr>
        <p:spPr>
          <a:xfrm>
            <a:off x="282005" y="434340"/>
            <a:ext cx="6125722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TYPES OF LINKAGE: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 txBox="1"/>
          <p:nvPr/>
        </p:nvSpPr>
        <p:spPr>
          <a:xfrm>
            <a:off x="300667" y="951723"/>
            <a:ext cx="8688300" cy="38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linkage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genes located on same chromosome inherit together over generation to generation and allows parental trait to appear in progenies.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linkage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it allows appearance of non parental trait to appear in progenies due to crossing over.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 linkage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it is the linked group of genes found along with sex controlling genes present on sex chromosome. These genes inherit along with sex determining genes 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SIGNIFICANCE OF LINKAGE 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Linkage reduces chances of formation of new combination.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It helps in maintaining the traits.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It helps in giving information about the location of genes in the chromosomes.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RECOMBINATION :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216691" y="1073806"/>
            <a:ext cx="8688300" cy="333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Recombination is a new arrangement of genes present in offsprings that is different from those of parents due to independent assortment, crossing over and random combination during fertilization.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found the occasional shuffling between homologous chromosome and coined the term crossing over.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CROSSING OVER: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reciprocal exchange of segments between non sister chromatids of homologous chromosomes that gives rise to new combination of alleles 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distance between 2 genes increases the frequency of recombination &amp; closeness reduces C.O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occurs in pachytene stage of pro-phase I of meiosis-I.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MECHANISM OF CROSSING OVER :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5" descr="C:\Users\User\Pictures\biology images\C.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894" y="951722"/>
            <a:ext cx="7931021" cy="34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263344" y="933847"/>
            <a:ext cx="8688300" cy="353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SIGNIFICANCE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CROSSING - OVER: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Introduces new combination of genes.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It increases variability which is useful for natural selection.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It helps in preparing linkage chromosomal maps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lvl="0" algn="just"/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FREQUENCY OF RECOMBINATION:</a:t>
            </a:r>
            <a:endParaRPr lang="en-US" dirty="0" smtClean="0"/>
          </a:p>
          <a:p>
            <a:pPr lvl="0" algn="just"/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measured by : Frequency =total no of recombinants/total no of progenies.</a:t>
            </a:r>
            <a:endParaRPr lang="en-US" dirty="0" smtClean="0"/>
          </a:p>
          <a:p>
            <a:pPr lvl="0" algn="just"/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1% frequency =1 map unit or 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centiMorgan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 smtClean="0"/>
          </a:p>
          <a:p>
            <a:pPr lvl="0" algn="just"/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C.O = 1 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deciMorgan</a:t>
            </a:r>
            <a:endParaRPr lang="en-US" dirty="0" smtClean="0"/>
          </a:p>
          <a:p>
            <a:pPr lvl="0" algn="just"/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C.O = 1Morgan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CHROMOSOME MAPS: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216691" y="1447799"/>
            <a:ext cx="8688300" cy="35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map is a linear graphic representation of the sequence and relative distance of the various genes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chromosome.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maps were prepared by Sturtevant (student of Morgan) in 1911 in Drosophila.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Sturtevant used the frequency of recombination between gene pairs on the same chromosome as a measure of the </a:t>
            </a:r>
            <a:endParaRPr lang="en-US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genes and 'mapped their position on the chromosome.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/>
        </p:nvSpPr>
        <p:spPr>
          <a:xfrm>
            <a:off x="272675" y="285050"/>
            <a:ext cx="6481416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FIGURE SHOWING LINKAGE &amp; RECOMBINATION :</a:t>
            </a:r>
            <a:endParaRPr sz="2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7" descr="C:\Users\User\Pictures\biology images\FIG C.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225" y="1101435"/>
            <a:ext cx="7996334" cy="379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LINKAGE VRS RECOMBINATION: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8" descr="C:\Users\User\Pictures\biology images\crossing-over vs link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08" y="895740"/>
            <a:ext cx="7781131" cy="358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/>
        </p:nvSpPr>
        <p:spPr>
          <a:xfrm>
            <a:off x="272675" y="285050"/>
            <a:ext cx="6329016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LINKAGE VRS RECOMBINATION :</a:t>
            </a:r>
            <a:endParaRPr sz="2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9" descr="C:\Users\User\Pictures\biology images\Difference-Between-Linkage-and-Crossing-Over-Comparison-Summ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60763"/>
            <a:ext cx="7679094" cy="367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REDISCOVERY OF MENDELISM </a:t>
            </a:r>
            <a:r>
              <a:rPr lang="en-US" sz="2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35352" y="1064475"/>
            <a:ext cx="8688300" cy="321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1900 three Scientists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Correns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Von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Tschermark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independently rediscovered Mendel’s result on the inheritance of characters.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called chromosomes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coloured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bodies as they were visualized by staining).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1902 the chromosome movement during meiosis had been worked out.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CHROMOSOMAL THEORY OF INHERITANCE:</a:t>
            </a:r>
            <a:endParaRPr sz="2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244683" y="1101797"/>
            <a:ext cx="8688300" cy="315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Walter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Sutton and Theodore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Boveri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noted that the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chromosomes was parallel to the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used chromosome movement  to explain Mendel's laws 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Walter Sutton and Theodore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Boveri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proposed independently the chromosomal theory of inheritance in 1902.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FEATURE OF CHROMOSOMAL THEORY OF INHERITANCE :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272675" y="1204433"/>
            <a:ext cx="8688300" cy="300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Gametes (sperm &amp; ova) constitute bridge between one generation and next. 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The two gametes fuse during fertilization and contribute equally in the genetic constitution of offsprings.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Both the nucleus of gametes possess all the hereditary information 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Nucleus contains chromatin which organises to be known as genes lying upon the chromosomes.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Genes are the physical entities present upon chromosome.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When chromosomes segregate during cell division the genes (Mendelian factor) moves to gametes.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So its the chromosome which became the basis of inheritance seen between parents and offsprings.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VERIFICATION OF CHROMOSOMAL THEORY OF INHERITANCE :</a:t>
            </a:r>
            <a:endParaRPr sz="2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272675" y="1101436"/>
            <a:ext cx="8688300" cy="32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worked with the tiny fruit files - 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Drosophila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melanogaster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Drosophila is a better experimental material due to following reasons: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is easily available hovering upon ripe fruits.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flies can bred throughout year and each mating produced large      number of offsprings.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They could be grown on simple synthetic medium in the laboratory.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They complete their life cycle in about two weeks.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Male and females are easily distinguishable.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They can be easily grown in synthetic culture media.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226022" y="471662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FIGURE SHOWING MOVEMENT OF CHROMOSOMES &amp; GENES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DURING MEIOSIS: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6" descr="C:\Users\User\Pictures\biology images\chr- inheritan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086" y="1604865"/>
            <a:ext cx="7277877" cy="324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PARALLELISM BETWEEN GENES &amp; CHROMOSOMES 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494521" y="933061"/>
            <a:ext cx="794035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MENDELIAN FACTORS (GENES)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 are transferred from generation to generation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 occur in allelic pair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Allelic of genes undergo replication and splitting during mitosis.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meiosis alleles segregate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Fusion restores allelic pair in offsprings.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 follow law of segregation.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CHROMOSOMES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Chromosomes are also transferred from generation to generation.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Chromosomes occur in homologous pairs.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Homologous chromosomes undergo both replication and splitting like genes during mitosis.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Chromosomes also segregate during meiosis.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Fusion restore homologous chromosomes in offsprings.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Chromosomes follow law of segregation.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235352" y="434339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LIMITATION OF LAW OF INDEPENDENT ASSORTMENT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sp>
        <p:nvSpPr>
          <p:cNvPr id="108" name="Google Shape;108;p8"/>
          <p:cNvSpPr txBox="1"/>
          <p:nvPr/>
        </p:nvSpPr>
        <p:spPr>
          <a:xfrm>
            <a:off x="198030" y="1073806"/>
            <a:ext cx="8688300" cy="35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Mendel’s law of independent assortment is correct to the extent that only those alleles can assort independently </a:t>
            </a:r>
            <a:endParaRPr lang="en-US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either present on different chromosomes or show regular crossing over.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carried out several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-hybrid crosses in Drosophila to study genes that were sex-linked like Mendel’s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observed that the two genes did not segregate independently of each other and the F2 ratio deviated very </a:t>
            </a:r>
            <a:endParaRPr lang="en-US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significantly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9:3:3: 1 ratio.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Sutton and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Boveri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reported presence of number of factors (genes) upon limited number of chromosomes.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Hence further Morgan distinguished linked genes from unlinked one and noted presence of linkage &amp; absence of </a:t>
            </a:r>
            <a:endParaRPr lang="en-US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assortment.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1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/>
          <p:nvPr/>
        </p:nvSpPr>
        <p:spPr>
          <a:xfrm>
            <a:off x="254013" y="453001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LINKAGE:</a:t>
            </a:r>
            <a:endParaRPr/>
          </a:p>
        </p:txBody>
      </p:sp>
      <p:sp>
        <p:nvSpPr>
          <p:cNvPr id="115" name="Google Shape;115;p9"/>
          <p:cNvSpPr txBox="1"/>
          <p:nvPr/>
        </p:nvSpPr>
        <p:spPr>
          <a:xfrm>
            <a:off x="179369" y="1101011"/>
            <a:ext cx="8688300" cy="348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Linkage is a staying together of genes and they inherit together from generation to generation  or separation </a:t>
            </a:r>
            <a:endParaRPr lang="en-US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without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change as present on same chromosome.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linkage between 2 genes is inversely proportional to the distance between them.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attributed this due to the physical association or linkage of the two genes and coined the term linkage to </a:t>
            </a:r>
            <a:endParaRPr lang="en-US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physical association of genes on a chromosome.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and his group also found that even when genes were grouped on the same chromosome, some genes were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tightly linked known as linkage group.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674" y="74475"/>
            <a:ext cx="1054375" cy="9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1085</Words>
  <PresentationFormat>On-screen Show (16:9)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Arial Black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RAKHI</cp:lastModifiedBy>
  <cp:revision>2</cp:revision>
  <dcterms:modified xsi:type="dcterms:W3CDTF">2022-05-05T02:57:05Z</dcterms:modified>
</cp:coreProperties>
</file>