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90655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PRINCIPLES OF INHERITANCE AND VARIATION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INHERITANCE OF TWO GENES,LAW OF INDEPENDENCE,DIHYBRID CROSS</a:t>
            </a: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87490" y="2571739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:PRINCIPLES OF INHERITANCE AND VARIATION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1543" y="531845"/>
            <a:ext cx="36535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INHERITANCE OF TWO GENES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7827" y="1138777"/>
            <a:ext cx="685800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verify his results of monohybrid crosses, Mendel also crossed pea plants differing in two  characters.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Study of inheritance of two genes is called inheritance of two genes.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was found that inheritance of one pair of alleles does not interfere in the inheritance of other pair of alleles.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inheritance was based upon Mendel ’s law of independent assortment.</a:t>
            </a:r>
          </a:p>
          <a:p>
            <a:pPr algn="just"/>
            <a:endParaRPr lang="en-US" b="1" dirty="0" smtClean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0031" y="206508"/>
            <a:ext cx="406393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Law of independent assortment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274" y="1030216"/>
            <a:ext cx="72218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“The alleles of two pair of traits separate independently of each other  during gamete formation and get randomly arranged in the offspring at the time of fertilization , 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producing both parental and new combinations of traits.”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fact there is occurrence of two important events.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First is separation of the alleles of two pairs of traits independently of each other during gamete or spore formation 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Second is rearrangement or reunion of alleles in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offsprings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at the time of fertilization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207" y="210752"/>
            <a:ext cx="55983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EXPLANATION OF “PRINCIPLE OF INDEPENDENT ASSORTMENT” </a:t>
            </a:r>
            <a:endParaRPr lang="en-US" b="1" u="sng" dirty="0" smtClean="0">
              <a:solidFill>
                <a:srgbClr val="C000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910" y="1165929"/>
            <a:ext cx="74085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Alleles of different characters assort or separate independently of one another at the time of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get randomly rearranged in the offspring at the time of fertilization.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principle can be deduced from 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dihybrid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cross.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cross is made between a pure round yellow seeded pea plant (RRYY) with wrinkled green seeded pea plant (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Yellow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(Y) is dominant over green(y) and round seed shape (R) is dominant over wrinkled seed shape (r).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0723" y="383788"/>
            <a:ext cx="22846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DIHYBRID CROSS </a:t>
            </a:r>
            <a:endParaRPr lang="en-US" b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7241" y="957739"/>
            <a:ext cx="338701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Both pea plants are crossed,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plants or hybrids are obtained . 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plants are all round and yellow seeded.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plants are allowed to self breed and produce 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with four types of plants 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Round yellow-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Wrinkled yellow-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Round green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wrinkled green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–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rryy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GB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generation has those four types of plants in the ratio 9:3:3:1.</a:t>
            </a:r>
          </a:p>
          <a:p>
            <a:pPr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ratio is only possible if the alleles of 2 characters are free to recombine  and assort independently.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DIHYBRID CROSS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49448" y="905069"/>
            <a:ext cx="4502666" cy="3918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biology images\DIHYBRID CROSS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5110" y="279918"/>
            <a:ext cx="6867331" cy="42570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2" descr="C:\Users\User\Pictures\biology images\GENOTYP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1763" y="419877"/>
            <a:ext cx="7053943" cy="4320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7510" y="0"/>
            <a:ext cx="606490" cy="68113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7930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EXAMPLE OF DIHYBRID CROSS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 descr="C:\Users\User\Pictures\biology images\DIHYBRID 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662" y="690465"/>
            <a:ext cx="4225213" cy="3974841"/>
          </a:xfrm>
          <a:prstGeom prst="rect">
            <a:avLst/>
          </a:prstGeom>
          <a:noFill/>
        </p:spPr>
      </p:pic>
      <p:pic>
        <p:nvPicPr>
          <p:cNvPr id="7" name="Picture 2" descr="C:\Users\User\Pictures\biology images\DIHYBRID CA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5976" y="770361"/>
            <a:ext cx="4488024" cy="39695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45438"/>
            <a:ext cx="78936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CHROMOSOMAL EXPLANATION OF LAW OF INDEPENDENT ASSORTMENT:</a:t>
            </a:r>
          </a:p>
        </p:txBody>
      </p:sp>
      <p:pic>
        <p:nvPicPr>
          <p:cNvPr id="6" name="Picture 3" descr="C:\Users\User\Pictures\biology images\VERIFICAT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02567"/>
            <a:ext cx="4453971" cy="3272803"/>
          </a:xfrm>
          <a:prstGeom prst="rect">
            <a:avLst/>
          </a:prstGeom>
          <a:noFill/>
        </p:spPr>
      </p:pic>
      <p:pic>
        <p:nvPicPr>
          <p:cNvPr id="7" name="Picture 2" descr="C:\Users\User\Pictures\biology images\V-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2972" y="1138335"/>
            <a:ext cx="4128020" cy="31980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331</Words>
  <Application>Microsoft Office PowerPoint</Application>
  <PresentationFormat>On-screen Show (16:9)</PresentationFormat>
  <Paragraphs>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10</cp:revision>
  <dcterms:modified xsi:type="dcterms:W3CDTF">2020-07-24T08:46:46Z</dcterms:modified>
</cp:coreProperties>
</file>