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2"/>
  </p:notesMasterIdLst>
  <p:sldIdLst>
    <p:sldId id="256" r:id="rId2"/>
    <p:sldId id="257" r:id="rId3"/>
    <p:sldId id="268" r:id="rId4"/>
    <p:sldId id="267" r:id="rId5"/>
    <p:sldId id="266" r:id="rId6"/>
    <p:sldId id="265" r:id="rId7"/>
    <p:sldId id="264" r:id="rId8"/>
    <p:sldId id="263" r:id="rId9"/>
    <p:sldId id="262" r:id="rId10"/>
    <p:sldId id="259" r:id="rId11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>
        <p:scale>
          <a:sx n="102" d="100"/>
          <a:sy n="102" d="100"/>
        </p:scale>
        <p:origin x="-898" y="-20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="" xmlns:p14="http://schemas.microsoft.com/office/powerpoint/2010/main" val="45161577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0" y="906554"/>
            <a:ext cx="8763000" cy="193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" sz="30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PRINCIPLES OF INHERITANCE AND VARIATION</a:t>
            </a:r>
            <a:endParaRPr sz="2900" b="1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" sz="2500" b="1" dirty="0" smtClean="0">
                <a:latin typeface="Calibri"/>
                <a:ea typeface="Calibri"/>
                <a:cs typeface="Calibri"/>
                <a:sym typeface="Calibri"/>
              </a:rPr>
              <a:t>INHERITANCE OF TWO GENES,LAW OF INDEPENDENCE,DIHYBRID CROSS</a:t>
            </a:r>
            <a:r>
              <a:rPr lang="en" sz="2500" b="1" i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25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287489" y="2571739"/>
            <a:ext cx="6459271" cy="9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SUBJECT : </a:t>
            </a:r>
            <a:r>
              <a:rPr lang="en" b="1" dirty="0" smtClean="0"/>
              <a:t>BIOLOGY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</a:t>
            </a:r>
            <a:r>
              <a:rPr lang="en" b="1" dirty="0" smtClean="0"/>
              <a:t>NUMBER:05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NAME </a:t>
            </a:r>
            <a:r>
              <a:rPr lang="en" b="1" dirty="0" smtClean="0"/>
              <a:t>:PRINCIPLES OF INHERITANCE AND VARIATION</a:t>
            </a:r>
            <a:endParaRPr b="1"/>
          </a:p>
        </p:txBody>
      </p:sp>
      <p:pic>
        <p:nvPicPr>
          <p:cNvPr id="6" name="Picture 2" descr="C:\Users\RAKHI\Desktop\160264984617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199619" y="90254"/>
            <a:ext cx="810093" cy="73420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" name="Picture 2" descr="C:\Users\RAKHI\Desktop\160264984617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199619" y="90254"/>
            <a:ext cx="810093" cy="56931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61543" y="531845"/>
            <a:ext cx="3653564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INHERITANCE OF TWO GENES</a:t>
            </a:r>
            <a:endParaRPr lang="en-US" sz="2200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12426" y="1506511"/>
            <a:ext cx="8581869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Study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of inheritance of two genes is called inheritance of two genes.</a:t>
            </a:r>
          </a:p>
          <a:p>
            <a:pPr algn="just">
              <a:buFont typeface="Arial" pitchFamily="34" charset="0"/>
              <a:buChar char="•"/>
            </a:pP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It was found that inheritance of one pair of alleles does not interfere in the inheritance of other pair of alleles.</a:t>
            </a:r>
          </a:p>
          <a:p>
            <a:pPr algn="just">
              <a:buFont typeface="Arial" pitchFamily="34" charset="0"/>
              <a:buChar char="•"/>
            </a:pP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This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inheritance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was based upon Mendel ’s </a:t>
            </a:r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law of independent assortment.</a:t>
            </a:r>
          </a:p>
          <a:p>
            <a:pPr algn="just"/>
            <a:endParaRPr lang="en-US" b="1" dirty="0" smtClean="0">
              <a:latin typeface="Arial Black" pitchFamily="34" charset="0"/>
              <a:cs typeface="Arial" pitchFamily="34" charset="0"/>
            </a:endParaRPr>
          </a:p>
        </p:txBody>
      </p:sp>
      <p:pic>
        <p:nvPicPr>
          <p:cNvPr id="8" name="Picture 2" descr="C:\Users\RAKHI\Desktop\160264984617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199619" y="90254"/>
            <a:ext cx="810093" cy="68923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60031" y="206508"/>
            <a:ext cx="4063933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Law of independent assortment </a:t>
            </a:r>
          </a:p>
        </p:txBody>
      </p:sp>
      <p:sp>
        <p:nvSpPr>
          <p:cNvPr id="6" name="Rectangle 5"/>
          <p:cNvSpPr/>
          <p:nvPr/>
        </p:nvSpPr>
        <p:spPr>
          <a:xfrm>
            <a:off x="205274" y="1394085"/>
            <a:ext cx="884129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“The alleles of two pair of traits separate independently of each other  during gamete formation and get randomly arranged in the offspring at the time of fertilization , </a:t>
            </a:r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producing </a:t>
            </a:r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both parental and new combinations of traits.”</a:t>
            </a:r>
          </a:p>
          <a:p>
            <a:pPr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In fact there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are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occurrence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of two important events. </a:t>
            </a:r>
          </a:p>
          <a:p>
            <a:pPr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First is separation of the alleles of two pairs of traits independently of each other during gamete or spore formation .</a:t>
            </a:r>
          </a:p>
          <a:p>
            <a:pPr algn="just">
              <a:buFont typeface="Arial" pitchFamily="34" charset="0"/>
              <a:buChar char="•"/>
            </a:pP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Second is rearrangement or reunion of alleles in the offsprings at the time of fertilization</a:t>
            </a:r>
          </a:p>
        </p:txBody>
      </p:sp>
      <p:pic>
        <p:nvPicPr>
          <p:cNvPr id="7" name="Picture 2" descr="C:\Users\RAKHI\Desktop\160264984617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199619" y="90254"/>
            <a:ext cx="810093" cy="65175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29207" y="210752"/>
            <a:ext cx="7755423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EXPLANATION OF “PRINCIPLE OF INDEPENDENT ASSORTMENT” </a:t>
            </a:r>
            <a:endParaRPr lang="en-US" b="1" u="sng" dirty="0" smtClean="0">
              <a:solidFill>
                <a:srgbClr val="C00000"/>
              </a:solidFill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7910" y="1165929"/>
            <a:ext cx="883609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Alleles of different characters assort or separate independently of one another at the time of gametogenesis and get randomly rearranged in the offspring at the time of fertilization. </a:t>
            </a:r>
          </a:p>
          <a:p>
            <a:pPr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This principle can be deduced from a dihybrid cross.</a:t>
            </a:r>
          </a:p>
          <a:p>
            <a:pPr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 cross is made between a pure round yellow seeded pea plant (RRYY) with wrinkled green seeded pea plant (rryy).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Yellow colour (Y) is dominant over green(y) and round seed shape (R) is dominant over wrinkled seed shape (r).</a:t>
            </a:r>
          </a:p>
        </p:txBody>
      </p:sp>
      <p:pic>
        <p:nvPicPr>
          <p:cNvPr id="7" name="Picture 2" descr="C:\Users\RAKHI\Desktop\160264984617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199619" y="90254"/>
            <a:ext cx="810093" cy="68923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0723" y="383788"/>
            <a:ext cx="2284600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DIHYBRID CROSS </a:t>
            </a:r>
            <a:endParaRPr lang="en-US" b="1" dirty="0" smtClean="0">
              <a:latin typeface="Arial Black" pitchFamily="34" charset="0"/>
              <a:cs typeface="Arial" pitchFamily="34" charset="0"/>
            </a:endParaRPr>
          </a:p>
        </p:txBody>
      </p:sp>
      <p:pic>
        <p:nvPicPr>
          <p:cNvPr id="7" name="Picture 2" descr="C:\Users\User\Pictures\biology images\DIHYBRID CROSS-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905069"/>
            <a:ext cx="8949128" cy="3918858"/>
          </a:xfrm>
          <a:prstGeom prst="rect">
            <a:avLst/>
          </a:prstGeom>
          <a:noFill/>
        </p:spPr>
      </p:pic>
      <p:pic>
        <p:nvPicPr>
          <p:cNvPr id="8" name="Picture 2" descr="C:\Users\RAKHI\Desktop\160264984617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199619" y="90254"/>
            <a:ext cx="810093" cy="62927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" name="Picture 2" descr="C:\Users\User\Pictures\biology images\DIHYBRID CROSS-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5110" y="279918"/>
            <a:ext cx="6867331" cy="4257092"/>
          </a:xfrm>
          <a:prstGeom prst="rect">
            <a:avLst/>
          </a:prstGeom>
          <a:noFill/>
        </p:spPr>
      </p:pic>
      <p:pic>
        <p:nvPicPr>
          <p:cNvPr id="6" name="Picture 2" descr="C:\Users\RAKHI\Desktop\160264984617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199619" y="90254"/>
            <a:ext cx="810093" cy="60678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" name="Picture 2" descr="C:\Users\User\Pictures\biology images\GENOTYPE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11763" y="419877"/>
            <a:ext cx="7053943" cy="4320073"/>
          </a:xfrm>
          <a:prstGeom prst="rect">
            <a:avLst/>
          </a:prstGeom>
          <a:noFill/>
        </p:spPr>
      </p:pic>
      <p:pic>
        <p:nvPicPr>
          <p:cNvPr id="6" name="Picture 2" descr="C:\Users\RAKHI\Desktop\160264984617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199619" y="90254"/>
            <a:ext cx="810093" cy="62927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3793026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EXAMPLE OF DIHYBRID CROSS </a:t>
            </a:r>
            <a:endParaRPr lang="en-US" sz="2200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7" name="Picture 2" descr="C:\Users\User\Pictures\biology images\DIHYBRID CAT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770360"/>
            <a:ext cx="9144000" cy="4373139"/>
          </a:xfrm>
          <a:prstGeom prst="rect">
            <a:avLst/>
          </a:prstGeom>
          <a:noFill/>
        </p:spPr>
      </p:pic>
      <p:pic>
        <p:nvPicPr>
          <p:cNvPr id="8" name="Picture 2" descr="C:\Users\RAKHI\Desktop\160264984617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199619" y="90254"/>
            <a:ext cx="810093" cy="62927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145438"/>
            <a:ext cx="824459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CHROMOSOMAL EXPLANATION OF LAW OF </a:t>
            </a: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INDEPENDENT ASSORTMENT</a:t>
            </a: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:</a:t>
            </a:r>
          </a:p>
        </p:txBody>
      </p:sp>
      <p:pic>
        <p:nvPicPr>
          <p:cNvPr id="6" name="Picture 3" descr="C:\Users\User\Pictures\biology images\VERIFICATION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102567"/>
            <a:ext cx="4453971" cy="4040933"/>
          </a:xfrm>
          <a:prstGeom prst="rect">
            <a:avLst/>
          </a:prstGeom>
          <a:noFill/>
        </p:spPr>
      </p:pic>
      <p:pic>
        <p:nvPicPr>
          <p:cNvPr id="7" name="Picture 2" descr="C:\Users\User\Pictures\biology images\V-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662972" y="869430"/>
            <a:ext cx="4128020" cy="4167265"/>
          </a:xfrm>
          <a:prstGeom prst="rect">
            <a:avLst/>
          </a:prstGeom>
          <a:noFill/>
        </p:spPr>
      </p:pic>
      <p:pic>
        <p:nvPicPr>
          <p:cNvPr id="8" name="Picture 2" descr="C:\Users\RAKHI\Desktop\1602649846172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199619" y="90254"/>
            <a:ext cx="810093" cy="60678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281</Words>
  <Application>Microsoft Office PowerPoint</Application>
  <PresentationFormat>On-screen Show (16:9)</PresentationFormat>
  <Paragraphs>32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Simple Light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RAKHI</cp:lastModifiedBy>
  <cp:revision>12</cp:revision>
  <dcterms:modified xsi:type="dcterms:W3CDTF">2022-03-08T07:04:46Z</dcterms:modified>
</cp:coreProperties>
</file>