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70" r:id="rId13"/>
    <p:sldId id="269" r:id="rId14"/>
    <p:sldId id="273" r:id="rId15"/>
    <p:sldId id="272" r:id="rId16"/>
    <p:sldId id="275" r:id="rId17"/>
    <p:sldId id="274" r:id="rId18"/>
    <p:sldId id="259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36294" y="105701"/>
            <a:ext cx="939081" cy="83669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04014" y="878563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PRPNCIPLE OF INHERITANCE AND VARIATION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ONE GENE INTERACTION,BACK CROSS,TEST CROSS,PRINCIPLE OF DOMINANCE &amp; PRINCIPLE OF SEGREGATION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64771" y="2823664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 OF INHERITANCE AND VARIATION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7107" y="243829"/>
            <a:ext cx="17107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BACK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2554" y="1396676"/>
            <a:ext cx="76044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 </a:t>
            </a:r>
            <a:r>
              <a:rPr lang="en-GB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backcross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F1 hybrid is crossed back with any of the parent, either dominant or recessive.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Back crosses are used to increase useful traits in a population.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example:  Certain crop plant hybrids are backcrossed with wild species to obtain its useful traits such as disease resistance.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However, this process may dilute the other useful traits of hybrid.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order to overcome this disadvantage, hybrids are backcrossed repeatedly with its parent plants over few generations to receive their good traits back into the new hybrids.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 test crosses are considered as backcrosses, but all backcrosses are not the test crosses.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35E894F-5FBC-FC4B-B398-93B951B30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463" y="503854"/>
            <a:ext cx="7071566" cy="436672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516" y="122532"/>
            <a:ext cx="30989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BACK CROSS – EXAMPLE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555" y="1034460"/>
            <a:ext cx="677402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individuals are crossed with one of the two parents (either CC—red flowered or cc—white flowered) from which they have been derived, then such a cross is called back cross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(Cc) is crossed to the parent with dominant phenotype i.e., homozygous for red colour (CC). In such a cross plants will be 100% red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(A).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plant (Cc) is crossed to the parent with pure recessive (cc) white flowered plant. In such a cross 50% plants will be red flowered and 50% plants will be white flowered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B).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2AF8C8D-173A-2240-97B5-5233A034B7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049" b="11409"/>
          <a:stretch/>
        </p:blipFill>
        <p:spPr>
          <a:xfrm>
            <a:off x="251927" y="279918"/>
            <a:ext cx="7828383" cy="44786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32716" y="112754"/>
            <a:ext cx="7294451" cy="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MENDELS FIRST LAW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INHERITANCE </a:t>
            </a:r>
            <a:endParaRPr sz="2200" b="0" i="0" strike="noStrike" cap="none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579" y="795271"/>
            <a:ext cx="72405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Mendel’s law of dominance states that: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parents with pure contrasting traits are crossed together, only one form of trait appears in the next generation. The hybrid off-springs will exhibit only the dominant trait in the phenotype.”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dominant allele masks the effect of recessive allele. 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explains the expression of only one of the parental characters in a monohybrid cross 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and expression of both 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Characters are controlled by discrete units called factors.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a dissimilar pair of factors (heterozygous)one member of pair dominate the other. For example: allele of tallness (T) is dominant over allele of dwarf (t).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1E54184-F412-6E4A-BD7A-987FD9DF9F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0547"/>
            <a:ext cx="7893698" cy="423609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298" y="114174"/>
            <a:ext cx="77350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MENDEL’S SECOND LAW OF INHERITANCE </a:t>
            </a:r>
            <a:r>
              <a:rPr lang="en-US" sz="1200" b="1" u="sng" dirty="0" smtClean="0">
                <a:latin typeface="Arial Black" pitchFamily="34" charset="0"/>
              </a:rPr>
              <a:t> </a:t>
            </a:r>
            <a:endParaRPr lang="en-GB" sz="1200" dirty="0" smtClean="0">
              <a:solidFill>
                <a:srgbClr val="813588"/>
              </a:solidFill>
              <a:latin typeface="Arial Black" pitchFamily="34" charset="0"/>
            </a:endParaRPr>
          </a:p>
          <a:p>
            <a:pPr algn="just"/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(Law of Segregation)</a:t>
            </a:r>
          </a:p>
        </p:txBody>
      </p:sp>
      <p:sp>
        <p:nvSpPr>
          <p:cNvPr id="6" name="Rectangle 5"/>
          <p:cNvSpPr/>
          <p:nvPr/>
        </p:nvSpPr>
        <p:spPr>
          <a:xfrm>
            <a:off x="186611" y="788460"/>
            <a:ext cx="75484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Mendel’s law of segregation states that: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the formation of gamete, each gene separates from each other so that each gamete carries only one allele for each gene</a:t>
            </a:r>
            <a:r>
              <a:rPr lang="en-GB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.”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Law of segregation is the second law of inheritance.</a:t>
            </a: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law explains that the pair of alleles segregate from each other during meiosis cell division (gamete formation) so that only one allele will be present in each gamete.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5942" y="2752134"/>
            <a:ext cx="76884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law is based on four basic concepts: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gene exists in more than one form of an allele.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gametes are produced by meiosis, the allelic pairs separate leaving each gamete with a single allele.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Every organism inherits two alleles for each trait(one with paternal and one with maternal chromosome).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two alleles of a pair are different, i.e., one is dominant and one is recessive.</a:t>
            </a:r>
          </a:p>
          <a:p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EAE91B1-CB2F-584A-AC49-0A7E196637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638" y="243156"/>
            <a:ext cx="6851778" cy="43679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31844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559" y="131862"/>
            <a:ext cx="31422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ONE GENE INTERACTION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514" y="1526416"/>
            <a:ext cx="70166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Interaction Of Genes: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Inter–allelic </a:t>
            </a: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 intra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genic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interaction : In this case two alleles (located on the same gene locus on two homologous chromosomes) of gene interact in such a fashion to produces phenotypic expression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genic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interaction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It is also called 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Non-allelic gene interaction.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expression of character 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produced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by interaction between two or more genes.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0628" y="145439"/>
            <a:ext cx="69419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INHERITANCE OF ONE GENE (MONOHYBRID CROSS)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5943" y="982723"/>
            <a:ext cx="79683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crossed tall and dwarf pea plant and collected the seeds from them. 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Seeds were used to generate plants of first generation (F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or Filial progeny). 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observed that all the first generation plants were tall, none of them were dwarf. 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made similar observations for the other pairs of traits.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concluded that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resembled either one of the parents.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then self-pollinated the tall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plants and he observed that some of  were dwarf. </a:t>
            </a: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Out of all, ¼th were dwarf and 3/4</a:t>
            </a:r>
            <a:r>
              <a:rPr lang="en-GB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were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tall.</a:t>
            </a:r>
          </a:p>
          <a:p>
            <a:pPr fontAlgn="base"/>
            <a:endParaRPr lang="en-US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ch5p-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9755" y="494075"/>
            <a:ext cx="7587588" cy="4301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320" y="225168"/>
            <a:ext cx="27863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MONOHYBRID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522" y="1215988"/>
            <a:ext cx="636347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Similar results were obtained for other traits too.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generation, both the traits were expressed in proportion of 3:1 as phenotypic ratio and 1:2:1 as genotypic ratio.. 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Dominant trait in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is about thrice of the recessive from. 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hese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contrasting traits did not show any blending at either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or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stage.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Based on these observations, Mendel concluded that something was being stably passed from one generation to the other. </a:t>
            </a: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named this ‘factors’ which are now called as ‘genes’ </a:t>
            </a:r>
            <a:r>
              <a:rPr lang="en-GB" b="1" dirty="0" smtClean="0">
                <a:solidFill>
                  <a:srgbClr val="C00000"/>
                </a:solidFill>
                <a:latin typeface="Arial Black" pitchFamily="34" charset="0"/>
              </a:rPr>
              <a:t>.</a:t>
            </a:r>
            <a:endParaRPr lang="en-GB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53534" y="0"/>
            <a:ext cx="690465" cy="68113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0903" y="159854"/>
            <a:ext cx="24160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PUNNETT SQUARE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224" y="904671"/>
            <a:ext cx="402149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production of gametes by the parents, the formation of the zygotes, the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plants can be understood from a diagram called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Punnett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square developed by British geneticist, Reginald C.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Punnett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graphical representation used to calculate probability of all possible genotypes of offspring in a genetic cross.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typically used for monohybrid cross conducted by Mendel between true-breeding tall plants and true-breeding dwarf plants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xmlns="" id="{D93CFAF2-2184-5C44-886A-1BD31AA1C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359" y="680118"/>
            <a:ext cx="4074367" cy="3630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232" y="271821"/>
            <a:ext cx="13676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Test Cross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632" y="907189"/>
            <a:ext cx="57569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Crossing of F1 individual having dominant phenotype with its homozygous recessive parent is called test cross.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The test cross is used to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determine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whether the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individuals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exhibiting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dominant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character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arehomozygous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or heterozygous.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44AF167-A9C5-C34E-BE54-1905C93213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970" y="2586728"/>
            <a:ext cx="6195527" cy="223719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7A22709-3049-CD4D-A91E-FC0D9E91AD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878" y="437372"/>
            <a:ext cx="7884367" cy="40833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249" y="433847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DIHYBRID TEST CROSS</a:t>
            </a:r>
          </a:p>
          <a:p>
            <a:pPr algn="just"/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smtClean="0">
                <a:solidFill>
                  <a:srgbClr val="3C4043"/>
                </a:solidFill>
                <a:latin typeface="Calibri" pitchFamily="34" charset="0"/>
                <a:cs typeface="Calibri" pitchFamily="34" charset="0"/>
              </a:rPr>
              <a:t>D</a:t>
            </a:r>
            <a:r>
              <a:rPr lang="en-GB" dirty="0" err="1" smtClean="0">
                <a:solidFill>
                  <a:srgbClr val="3C4043"/>
                </a:solidFill>
                <a:latin typeface="Calibri" pitchFamily="34" charset="0"/>
                <a:cs typeface="Calibri" pitchFamily="34" charset="0"/>
              </a:rPr>
              <a:t>ihybrid</a:t>
            </a:r>
            <a:r>
              <a:rPr lang="en-GB" dirty="0" smtClean="0">
                <a:solidFill>
                  <a:srgbClr val="3C4043"/>
                </a:solidFill>
                <a:latin typeface="Calibri" pitchFamily="34" charset="0"/>
                <a:cs typeface="Calibri" pitchFamily="34" charset="0"/>
              </a:rPr>
              <a:t> cross is a cross which looks at the cross of two separate traits with different alleles</a:t>
            </a:r>
            <a:r>
              <a:rPr lang="en-US" dirty="0" smtClean="0">
                <a:solidFill>
                  <a:srgbClr val="3C4043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solidFill>
                <a:srgbClr val="3C4043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A6B4BC2-E316-B74E-950C-FD18185E70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612" y="1502229"/>
            <a:ext cx="8621486" cy="32559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397</Words>
  <Application>Microsoft Office PowerPoint</Application>
  <PresentationFormat>On-screen Show (16:9)</PresentationFormat>
  <Paragraphs>102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8</cp:revision>
  <dcterms:modified xsi:type="dcterms:W3CDTF">2020-07-24T07:48:12Z</dcterms:modified>
</cp:coreProperties>
</file>