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77" r:id="rId2"/>
    <p:sldId id="257" r:id="rId3"/>
    <p:sldId id="260" r:id="rId4"/>
    <p:sldId id="642" r:id="rId5"/>
    <p:sldId id="643" r:id="rId6"/>
    <p:sldId id="644" r:id="rId7"/>
    <p:sldId id="646" r:id="rId8"/>
    <p:sldId id="718" r:id="rId9"/>
    <p:sldId id="719" r:id="rId10"/>
    <p:sldId id="649" r:id="rId11"/>
    <p:sldId id="650" r:id="rId12"/>
    <p:sldId id="716" r:id="rId13"/>
    <p:sldId id="25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86" autoAdjust="0"/>
    <p:restoredTop sz="94132" autoAdjust="0"/>
  </p:normalViewPr>
  <p:slideViewPr>
    <p:cSldViewPr snapToGrid="0">
      <p:cViewPr varScale="1">
        <p:scale>
          <a:sx n="110" d="100"/>
          <a:sy n="110" d="100"/>
        </p:scale>
        <p:origin x="744" y="6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Google Shape;60;p2:notes">
            <a:extLst>
              <a:ext uri="{FF2B5EF4-FFF2-40B4-BE49-F238E27FC236}">
                <a16:creationId xmlns:a16="http://schemas.microsoft.com/office/drawing/2014/main" id="{663F7738-F49D-486E-957C-90CFDD13D0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9219" name="Google Shape;61;p2:notes">
            <a:extLst>
              <a:ext uri="{FF2B5EF4-FFF2-40B4-BE49-F238E27FC236}">
                <a16:creationId xmlns:a16="http://schemas.microsoft.com/office/drawing/2014/main" id="{22C810CD-EF47-4898-A739-0D0DADF95C5E}"/>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2377E16-6836-4759-AE36-3FB53A4C5DE8}"/>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98C38B1-D7BC-42FF-8717-A3601BFD4068}"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1746" name="Rectangle 2">
            <a:extLst>
              <a:ext uri="{FF2B5EF4-FFF2-40B4-BE49-F238E27FC236}">
                <a16:creationId xmlns:a16="http://schemas.microsoft.com/office/drawing/2014/main" id="{C2D8A1FD-CDD3-497D-BC8F-436050DEA5D5}"/>
              </a:ext>
            </a:extLst>
          </p:cNvPr>
          <p:cNvSpPr>
            <a:spLocks noGrp="1" noRot="1" noChangeAspect="1" noChangeArrowheads="1" noTextEdit="1"/>
          </p:cNvSpPr>
          <p:nvPr>
            <p:ph type="sldImg"/>
          </p:nvPr>
        </p:nvSpPr>
        <p:spPr>
          <a:xfrm>
            <a:off x="381000" y="685800"/>
            <a:ext cx="6096000" cy="3429000"/>
          </a:xfrm>
          <a:ln/>
        </p:spPr>
      </p:sp>
      <p:sp>
        <p:nvSpPr>
          <p:cNvPr id="31747" name="Rectangle 3">
            <a:extLst>
              <a:ext uri="{FF2B5EF4-FFF2-40B4-BE49-F238E27FC236}">
                <a16:creationId xmlns:a16="http://schemas.microsoft.com/office/drawing/2014/main" id="{D1BD3B7D-D3A3-4B3C-A0CD-BC30B060D807}"/>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78441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D44E380-0B8A-4EAE-8E10-B918EE8A203E}"/>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0F1A4E9-A0E0-4A2C-9B20-BDCF10CFD482}"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794" name="Rectangle 2">
            <a:extLst>
              <a:ext uri="{FF2B5EF4-FFF2-40B4-BE49-F238E27FC236}">
                <a16:creationId xmlns:a16="http://schemas.microsoft.com/office/drawing/2014/main" id="{9F733390-BD68-487D-B27B-55E1D478BC59}"/>
              </a:ext>
            </a:extLst>
          </p:cNvPr>
          <p:cNvSpPr>
            <a:spLocks noGrp="1" noRot="1" noChangeAspect="1" noChangeArrowheads="1" noTextEdit="1"/>
          </p:cNvSpPr>
          <p:nvPr>
            <p:ph type="sldImg"/>
          </p:nvPr>
        </p:nvSpPr>
        <p:spPr>
          <a:xfrm>
            <a:off x="381000" y="685800"/>
            <a:ext cx="6096000" cy="3429000"/>
          </a:xfrm>
          <a:ln/>
        </p:spPr>
      </p:sp>
      <p:sp>
        <p:nvSpPr>
          <p:cNvPr id="33795" name="Rectangle 3">
            <a:extLst>
              <a:ext uri="{FF2B5EF4-FFF2-40B4-BE49-F238E27FC236}">
                <a16:creationId xmlns:a16="http://schemas.microsoft.com/office/drawing/2014/main" id="{A1B9C956-E57B-4127-9009-35031B9950D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01612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2644679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1860579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10.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Electrical resistivity, Conductivity,  Carbon resistors, Color code of carbon resistors</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a:t>SUBJECT : PHYSICS</a:t>
            </a:r>
          </a:p>
          <a:p>
            <a:pPr>
              <a:lnSpc>
                <a:spcPct val="100000"/>
              </a:lnSpc>
              <a:spcBef>
                <a:spcPct val="0"/>
              </a:spcBef>
              <a:buFontTx/>
              <a:buNone/>
            </a:pPr>
            <a:r>
              <a:rPr lang="en-US" altLang="en-US" sz="1350" b="1"/>
              <a:t>CHAPTER NUMBER: 03</a:t>
            </a:r>
          </a:p>
          <a:p>
            <a:pPr>
              <a:lnSpc>
                <a:spcPct val="100000"/>
              </a:lnSpc>
              <a:spcBef>
                <a:spcPct val="0"/>
              </a:spcBef>
              <a:buFontTx/>
              <a:buNone/>
            </a:pPr>
            <a:r>
              <a:rPr lang="en-US" altLang="en-US" sz="1350" b="1"/>
              <a:t>CHAPTER NAME : </a:t>
            </a:r>
            <a:r>
              <a:rPr lang="en-US" altLang="en-US" sz="1350" b="1">
                <a:cs typeface="Calibri" panose="020F0502020204030204" pitchFamily="34" charset="0"/>
                <a:sym typeface="Calibri" panose="020F0502020204030204" pitchFamily="34" charset="0"/>
              </a:rPr>
              <a:t>CURRENT ELECTRICITY</a:t>
            </a:r>
          </a:p>
          <a:p>
            <a:pPr>
              <a:lnSpc>
                <a:spcPct val="100000"/>
              </a:lnSpc>
              <a:spcBef>
                <a:spcPct val="0"/>
              </a:spcBef>
              <a:buFontTx/>
              <a:buNone/>
            </a:pPr>
            <a:endParaRPr lang="en-US" altLang="en-US" sz="1350" b="1"/>
          </a:p>
        </p:txBody>
      </p:sp>
      <p:pic>
        <p:nvPicPr>
          <p:cNvPr id="6" name="Google Shape;63;p14">
            <a:extLst>
              <a:ext uri="{FF2B5EF4-FFF2-40B4-BE49-F238E27FC236}">
                <a16:creationId xmlns:a16="http://schemas.microsoft.com/office/drawing/2014/main" id="{844D61E9-6378-45DC-AD79-F4EA55870380}"/>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416011"/>
              </a:xfrm>
              <a:prstGeom prst="rect">
                <a:avLst/>
              </a:prstGeom>
              <a:noFill/>
            </p:spPr>
            <p:txBody>
              <a:bodyPr wrap="square" rtlCol="0">
                <a:spAutoFit/>
              </a:bodyPr>
              <a:lstStyle/>
              <a:p>
                <a:pPr>
                  <a:lnSpc>
                    <a:spcPct val="150000"/>
                  </a:lnSpc>
                </a:pPr>
                <a:r>
                  <a:rPr lang="en-IN" sz="1600" b="1" dirty="0"/>
                  <a:t>Question: </a:t>
                </a:r>
                <a:r>
                  <a:rPr lang="en-IN" sz="1600" dirty="0"/>
                  <a:t>Give </a:t>
                </a:r>
                <a:r>
                  <a:rPr lang="en-IN" sz="1600" dirty="0" err="1"/>
                  <a:t>color</a:t>
                </a:r>
                <a:r>
                  <a:rPr lang="en-IN" sz="1600" dirty="0"/>
                  <a:t> coding for </a:t>
                </a:r>
                <a14:m>
                  <m:oMath xmlns:m="http://schemas.openxmlformats.org/officeDocument/2006/math">
                    <m:r>
                      <a:rPr lang="en-IN" sz="1600" i="1">
                        <a:latin typeface="Cambria Math" panose="02040503050406030204" pitchFamily="18" charset="0"/>
                      </a:rPr>
                      <m:t>42</m:t>
                    </m:r>
                    <m:r>
                      <a:rPr lang="en-IN" sz="1600" i="1">
                        <a:latin typeface="Cambria Math" panose="02040503050406030204" pitchFamily="18" charset="0"/>
                      </a:rPr>
                      <m:t>𝑘</m:t>
                    </m:r>
                    <m:r>
                      <a:rPr lang="en-IN" sz="1600" i="1">
                        <a:latin typeface="Cambria Math" panose="02040503050406030204" pitchFamily="18" charset="0"/>
                      </a:rPr>
                      <m:t>𝛺</m:t>
                    </m:r>
                    <m:r>
                      <a:rPr lang="en-IN" sz="1600" i="1">
                        <a:latin typeface="Cambria Math" panose="02040503050406030204" pitchFamily="18" charset="0"/>
                      </a:rPr>
                      <m:t>±10%</m:t>
                    </m:r>
                  </m:oMath>
                </a14:m>
                <a:r>
                  <a:rPr lang="en-IN" sz="1600" dirty="0"/>
                  <a:t> carbon resistance.</a:t>
                </a:r>
                <a:r>
                  <a:rPr lang="en-IN" sz="1600" b="1" dirty="0"/>
                  <a:t> </a:t>
                </a:r>
                <a:endParaRPr lang="en-IN" sz="1600" dirty="0"/>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416011"/>
              </a:xfrm>
              <a:prstGeom prst="rect">
                <a:avLst/>
              </a:prstGeom>
              <a:blipFill>
                <a:blip r:embed="rId3"/>
                <a:stretch>
                  <a:fillRect l="-408" b="-19118"/>
                </a:stretch>
              </a:blipFill>
            </p:spPr>
            <p:txBody>
              <a:bodyPr/>
              <a:lstStyle/>
              <a:p>
                <a:r>
                  <a:rPr lang="en-IN">
                    <a:noFill/>
                  </a:rPr>
                  <a:t> </a:t>
                </a:r>
              </a:p>
            </p:txBody>
          </p:sp>
        </mc:Fallback>
      </mc:AlternateContent>
      <p:graphicFrame>
        <p:nvGraphicFramePr>
          <p:cNvPr id="5" name="Group 493">
            <a:extLst>
              <a:ext uri="{FF2B5EF4-FFF2-40B4-BE49-F238E27FC236}">
                <a16:creationId xmlns:a16="http://schemas.microsoft.com/office/drawing/2014/main" id="{AF566E20-77F6-4640-B3A8-26590528C54C}"/>
              </a:ext>
            </a:extLst>
          </p:cNvPr>
          <p:cNvGraphicFramePr>
            <a:graphicFrameLocks noGrp="1"/>
          </p:cNvGraphicFramePr>
          <p:nvPr>
            <p:extLst>
              <p:ext uri="{D42A27DB-BD31-4B8C-83A1-F6EECF244321}">
                <p14:modId xmlns:p14="http://schemas.microsoft.com/office/powerpoint/2010/main" val="3449355808"/>
              </p:ext>
            </p:extLst>
          </p:nvPr>
        </p:nvGraphicFramePr>
        <p:xfrm>
          <a:off x="4696691" y="1593273"/>
          <a:ext cx="3295652" cy="2570018"/>
        </p:xfrm>
        <a:graphic>
          <a:graphicData uri="http://schemas.openxmlformats.org/drawingml/2006/table">
            <a:tbl>
              <a:tblPr/>
              <a:tblGrid>
                <a:gridCol w="514693">
                  <a:extLst>
                    <a:ext uri="{9D8B030D-6E8A-4147-A177-3AD203B41FA5}">
                      <a16:colId xmlns:a16="http://schemas.microsoft.com/office/drawing/2014/main" val="2912158593"/>
                    </a:ext>
                  </a:extLst>
                </a:gridCol>
                <a:gridCol w="609009">
                  <a:extLst>
                    <a:ext uri="{9D8B030D-6E8A-4147-A177-3AD203B41FA5}">
                      <a16:colId xmlns:a16="http://schemas.microsoft.com/office/drawing/2014/main" val="1041803044"/>
                    </a:ext>
                  </a:extLst>
                </a:gridCol>
                <a:gridCol w="644040">
                  <a:extLst>
                    <a:ext uri="{9D8B030D-6E8A-4147-A177-3AD203B41FA5}">
                      <a16:colId xmlns:a16="http://schemas.microsoft.com/office/drawing/2014/main" val="3523652181"/>
                    </a:ext>
                  </a:extLst>
                </a:gridCol>
                <a:gridCol w="761261">
                  <a:extLst>
                    <a:ext uri="{9D8B030D-6E8A-4147-A177-3AD203B41FA5}">
                      <a16:colId xmlns:a16="http://schemas.microsoft.com/office/drawing/2014/main" val="1560325049"/>
                    </a:ext>
                  </a:extLst>
                </a:gridCol>
                <a:gridCol w="766649">
                  <a:extLst>
                    <a:ext uri="{9D8B030D-6E8A-4147-A177-3AD203B41FA5}">
                      <a16:colId xmlns:a16="http://schemas.microsoft.com/office/drawing/2014/main" val="1875066855"/>
                    </a:ext>
                  </a:extLst>
                </a:gridCol>
              </a:tblGrid>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Letter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Number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Tolerance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275504"/>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Black</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Gold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6698302"/>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Brown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1</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Silver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10%</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5786803"/>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Red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2</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No 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20%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4087263"/>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O</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Orange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3</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92807648"/>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Yellow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4</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8863221"/>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Green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7657940"/>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Blue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6</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7417186"/>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V</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Violet</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7</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4528909"/>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8</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12433617"/>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White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9</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6114638"/>
                  </a:ext>
                </a:extLst>
              </a:tr>
            </a:tbl>
          </a:graphicData>
        </a:graphic>
      </p:graphicFrame>
      <p:pic>
        <p:nvPicPr>
          <p:cNvPr id="6" name="Google Shape;63;p14">
            <a:extLst>
              <a:ext uri="{FF2B5EF4-FFF2-40B4-BE49-F238E27FC236}">
                <a16:creationId xmlns:a16="http://schemas.microsoft.com/office/drawing/2014/main" id="{FA36A62B-CDBD-478A-B843-233D98F4C398}"/>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7389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 </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416011"/>
          </a:xfrm>
          <a:prstGeom prst="rect">
            <a:avLst/>
          </a:prstGeom>
          <a:noFill/>
        </p:spPr>
        <p:txBody>
          <a:bodyPr wrap="square" rtlCol="0">
            <a:spAutoFit/>
          </a:bodyPr>
          <a:lstStyle/>
          <a:p>
            <a:pPr lvl="1">
              <a:lnSpc>
                <a:spcPct val="150000"/>
              </a:lnSpc>
            </a:pPr>
            <a:r>
              <a:rPr lang="en-IN" sz="1600" b="1" dirty="0"/>
              <a:t>Question: </a:t>
            </a:r>
            <a:r>
              <a:rPr lang="en-IN" sz="1600" dirty="0"/>
              <a:t>The figure shows the color-coding of a carbon resistor. Find its resistance.</a:t>
            </a:r>
          </a:p>
        </p:txBody>
      </p:sp>
      <p:pic>
        <p:nvPicPr>
          <p:cNvPr id="5" name="Picture 4">
            <a:extLst>
              <a:ext uri="{FF2B5EF4-FFF2-40B4-BE49-F238E27FC236}">
                <a16:creationId xmlns:a16="http://schemas.microsoft.com/office/drawing/2014/main" id="{05DC5286-B2FD-4DD3-9ABD-CBEEE0F6BA86}"/>
              </a:ext>
            </a:extLst>
          </p:cNvPr>
          <p:cNvPicPr>
            <a:picLocks noChangeAspect="1"/>
          </p:cNvPicPr>
          <p:nvPr/>
        </p:nvPicPr>
        <p:blipFill>
          <a:blip r:embed="rId3" cstate="print"/>
          <a:srcRect/>
          <a:stretch>
            <a:fillRect/>
          </a:stretch>
        </p:blipFill>
        <p:spPr bwMode="auto">
          <a:xfrm>
            <a:off x="5094127" y="977639"/>
            <a:ext cx="3587048" cy="1370160"/>
          </a:xfrm>
          <a:prstGeom prst="rect">
            <a:avLst/>
          </a:prstGeom>
          <a:noFill/>
          <a:ln w="9525">
            <a:noFill/>
            <a:miter lim="800000"/>
            <a:headEnd/>
            <a:tailEnd/>
          </a:ln>
        </p:spPr>
      </p:pic>
      <p:graphicFrame>
        <p:nvGraphicFramePr>
          <p:cNvPr id="6" name="Group 493">
            <a:extLst>
              <a:ext uri="{FF2B5EF4-FFF2-40B4-BE49-F238E27FC236}">
                <a16:creationId xmlns:a16="http://schemas.microsoft.com/office/drawing/2014/main" id="{8C2D1BE5-7633-403B-BE2B-1373F6546369}"/>
              </a:ext>
            </a:extLst>
          </p:cNvPr>
          <p:cNvGraphicFramePr>
            <a:graphicFrameLocks noGrp="1"/>
          </p:cNvGraphicFramePr>
          <p:nvPr>
            <p:extLst>
              <p:ext uri="{D42A27DB-BD31-4B8C-83A1-F6EECF244321}">
                <p14:modId xmlns:p14="http://schemas.microsoft.com/office/powerpoint/2010/main" val="2076117114"/>
              </p:ext>
            </p:extLst>
          </p:nvPr>
        </p:nvGraphicFramePr>
        <p:xfrm>
          <a:off x="4786745" y="2421047"/>
          <a:ext cx="3295652" cy="2570018"/>
        </p:xfrm>
        <a:graphic>
          <a:graphicData uri="http://schemas.openxmlformats.org/drawingml/2006/table">
            <a:tbl>
              <a:tblPr/>
              <a:tblGrid>
                <a:gridCol w="514693">
                  <a:extLst>
                    <a:ext uri="{9D8B030D-6E8A-4147-A177-3AD203B41FA5}">
                      <a16:colId xmlns:a16="http://schemas.microsoft.com/office/drawing/2014/main" val="2912158593"/>
                    </a:ext>
                  </a:extLst>
                </a:gridCol>
                <a:gridCol w="609009">
                  <a:extLst>
                    <a:ext uri="{9D8B030D-6E8A-4147-A177-3AD203B41FA5}">
                      <a16:colId xmlns:a16="http://schemas.microsoft.com/office/drawing/2014/main" val="1041803044"/>
                    </a:ext>
                  </a:extLst>
                </a:gridCol>
                <a:gridCol w="644040">
                  <a:extLst>
                    <a:ext uri="{9D8B030D-6E8A-4147-A177-3AD203B41FA5}">
                      <a16:colId xmlns:a16="http://schemas.microsoft.com/office/drawing/2014/main" val="3523652181"/>
                    </a:ext>
                  </a:extLst>
                </a:gridCol>
                <a:gridCol w="761261">
                  <a:extLst>
                    <a:ext uri="{9D8B030D-6E8A-4147-A177-3AD203B41FA5}">
                      <a16:colId xmlns:a16="http://schemas.microsoft.com/office/drawing/2014/main" val="1560325049"/>
                    </a:ext>
                  </a:extLst>
                </a:gridCol>
                <a:gridCol w="766649">
                  <a:extLst>
                    <a:ext uri="{9D8B030D-6E8A-4147-A177-3AD203B41FA5}">
                      <a16:colId xmlns:a16="http://schemas.microsoft.com/office/drawing/2014/main" val="1875066855"/>
                    </a:ext>
                  </a:extLst>
                </a:gridCol>
              </a:tblGrid>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Letter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Number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Tolerance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275504"/>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Black</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Gold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6698302"/>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Brown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1</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Silver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10%</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5786803"/>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Red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2</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No 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20%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4087263"/>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O</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Orange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3</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92807648"/>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Yellow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4</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8863221"/>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Green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7657940"/>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Blue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6</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7417186"/>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V</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Violet</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7</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4528909"/>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8</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12433617"/>
                  </a:ext>
                </a:extLst>
              </a:tr>
              <a:tr h="233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White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9</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6114638"/>
                  </a:ext>
                </a:extLst>
              </a:tr>
            </a:tbl>
          </a:graphicData>
        </a:graphic>
      </p:graphicFrame>
    </p:spTree>
    <p:extLst>
      <p:ext uri="{BB962C8B-B14F-4D97-AF65-F5344CB8AC3E}">
        <p14:creationId xmlns:p14="http://schemas.microsoft.com/office/powerpoint/2010/main" val="2203179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HOME ASSIGNMENT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5F3477D-2871-4295-B5A5-1D0311E371C7}"/>
                  </a:ext>
                </a:extLst>
              </p:cNvPr>
              <p:cNvSpPr txBox="1"/>
              <p:nvPr/>
            </p:nvSpPr>
            <p:spPr>
              <a:xfrm>
                <a:off x="192849" y="477747"/>
                <a:ext cx="8854170" cy="4955203"/>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wires of equal length, one of copper and the other of manganin have the same resistance. Which wire is thicker?</a:t>
                </a:r>
              </a:p>
              <a:p>
                <a:pPr marL="342900" indent="-342900" algn="just">
                  <a:spcAft>
                    <a:spcPts val="600"/>
                  </a:spcAft>
                  <a:buFont typeface="+mj-lt"/>
                  <a:buAutoNum type="arabicPeriod"/>
                </a:pPr>
                <a:r>
                  <a:rPr lang="en-US" sz="1600" dirty="0"/>
                  <a:t>Two materials Si and Cu, are cooled from 300 K to 60 K. What will be the effect on their resistivity?</a:t>
                </a:r>
              </a:p>
              <a:p>
                <a:pPr marL="342900" indent="-342900">
                  <a:spcAft>
                    <a:spcPts val="600"/>
                  </a:spcAft>
                  <a:buFont typeface="+mj-lt"/>
                  <a:buAutoNum type="arabicPeriod"/>
                </a:pPr>
                <a:r>
                  <a:rPr lang="en-IN" sz="1600" dirty="0"/>
                  <a:t>The sequence of colour bands in two carbon resistors </a:t>
                </a:r>
                <a14:m>
                  <m:oMath xmlns:m="http://schemas.openxmlformats.org/officeDocument/2006/math">
                    <m:sSub>
                      <m:sSubPr>
                        <m:ctrlPr>
                          <a:rPr lang="en-US" sz="1600" b="0" i="1" smtClean="0">
                            <a:latin typeface="Cambria Math" panose="02040503050406030204" pitchFamily="18" charset="0"/>
                          </a:rPr>
                        </m:ctrlPr>
                      </m:sSubPr>
                      <m:e>
                        <m:r>
                          <m:rPr>
                            <m:sty m:val="p"/>
                          </m:rPr>
                          <a:rPr lang="en-US" sz="1600" b="0" i="0" smtClean="0">
                            <a:latin typeface="Cambria Math" panose="02040503050406030204" pitchFamily="18" charset="0"/>
                          </a:rPr>
                          <m:t>R</m:t>
                        </m:r>
                      </m:e>
                      <m:sub>
                        <m:r>
                          <a:rPr lang="en-US" sz="1600" b="0" i="0" smtClean="0">
                            <a:latin typeface="Cambria Math" panose="02040503050406030204" pitchFamily="18" charset="0"/>
                          </a:rPr>
                          <m:t>1</m:t>
                        </m:r>
                      </m:sub>
                    </m:sSub>
                  </m:oMath>
                </a14:m>
                <a:r>
                  <a:rPr lang="en-IN" sz="1600" dirty="0"/>
                  <a:t> and </a:t>
                </a:r>
                <a14:m>
                  <m:oMath xmlns:m="http://schemas.openxmlformats.org/officeDocument/2006/math">
                    <m:sSub>
                      <m:sSubPr>
                        <m:ctrlPr>
                          <a:rPr lang="en-US" sz="1600" b="0" i="1" smtClean="0">
                            <a:latin typeface="Cambria Math" panose="02040503050406030204" pitchFamily="18" charset="0"/>
                          </a:rPr>
                        </m:ctrlPr>
                      </m:sSubPr>
                      <m:e>
                        <m:r>
                          <m:rPr>
                            <m:sty m:val="p"/>
                          </m:rPr>
                          <a:rPr lang="en-US" sz="1600" b="0" i="0" smtClean="0">
                            <a:latin typeface="Cambria Math" panose="02040503050406030204" pitchFamily="18" charset="0"/>
                          </a:rPr>
                          <m:t>R</m:t>
                        </m:r>
                      </m:e>
                      <m:sub>
                        <m:r>
                          <a:rPr lang="en-US" sz="1600" b="0" i="0" smtClean="0">
                            <a:latin typeface="Cambria Math" panose="02040503050406030204" pitchFamily="18" charset="0"/>
                          </a:rPr>
                          <m:t>2</m:t>
                        </m:r>
                      </m:sub>
                    </m:sSub>
                  </m:oMath>
                </a14:m>
                <a:r>
                  <a:rPr lang="en-IN" sz="1600" dirty="0"/>
                  <a:t> is</a:t>
                </a:r>
              </a:p>
              <a:p>
                <a:pPr marL="704850" lvl="1" indent="-342900">
                  <a:spcAft>
                    <a:spcPts val="600"/>
                  </a:spcAft>
                  <a:buFont typeface="+mj-lt"/>
                  <a:buAutoNum type="alphaLcParenR"/>
                </a:pPr>
                <a:r>
                  <a:rPr lang="en-IN" sz="1600" dirty="0"/>
                  <a:t>Brown, green, blue and</a:t>
                </a:r>
              </a:p>
              <a:p>
                <a:pPr marL="704850" lvl="1" indent="-342900">
                  <a:spcAft>
                    <a:spcPts val="600"/>
                  </a:spcAft>
                  <a:buFont typeface="+mj-lt"/>
                  <a:buAutoNum type="alphaLcParenR"/>
                </a:pPr>
                <a:r>
                  <a:rPr lang="en-IN" sz="1600" dirty="0"/>
                  <a:t>Orange, black, green</a:t>
                </a:r>
              </a:p>
              <a:p>
                <a:pPr marL="704850" lvl="1" indent="-342900">
                  <a:spcAft>
                    <a:spcPts val="600"/>
                  </a:spcAft>
                  <a:buFont typeface="+mj-lt"/>
                  <a:buAutoNum type="alphaLcParenR"/>
                </a:pPr>
                <a:r>
                  <a:rPr lang="en-IN" sz="1600" dirty="0"/>
                  <a:t>Find the ratio of there resistances</a:t>
                </a:r>
              </a:p>
              <a:p>
                <a:pPr marL="342900" indent="-342900">
                  <a:spcAft>
                    <a:spcPts val="600"/>
                  </a:spcAft>
                  <a:buFont typeface="+mj-lt"/>
                  <a:buAutoNum type="arabicPeriod"/>
                </a:pPr>
                <a:r>
                  <a:rPr lang="en-IN" sz="1600" dirty="0"/>
                  <a:t>Answer the following </a:t>
                </a:r>
              </a:p>
              <a:p>
                <a:pPr marL="704850" lvl="1" indent="-342900">
                  <a:spcAft>
                    <a:spcPts val="600"/>
                  </a:spcAft>
                  <a:buFont typeface="+mj-lt"/>
                  <a:buAutoNum type="alphaLcParenR"/>
                </a:pPr>
                <a:r>
                  <a:rPr lang="en-IN" sz="1600" dirty="0"/>
                  <a:t>You are required to select a carbon resistor of resistance </a:t>
                </a:r>
                <a14:m>
                  <m:oMath xmlns:m="http://schemas.openxmlformats.org/officeDocument/2006/math">
                    <m:r>
                      <a:rPr lang="en-US" sz="1600" b="0" i="0" smtClean="0">
                        <a:latin typeface="Cambria Math" panose="02040503050406030204" pitchFamily="18" charset="0"/>
                      </a:rPr>
                      <m:t>47 </m:t>
                    </m:r>
                    <m:r>
                      <m:rPr>
                        <m:sty m:val="p"/>
                      </m:rPr>
                      <a:rPr lang="en-US" sz="1600" b="0" i="0" smtClean="0">
                        <a:latin typeface="Cambria Math" panose="02040503050406030204" pitchFamily="18" charset="0"/>
                      </a:rPr>
                      <m:t>kΩ</m:t>
                    </m:r>
                    <m:r>
                      <a:rPr lang="en-US" sz="1600" b="0" i="0" smtClean="0">
                        <a:latin typeface="Cambria Math" panose="02040503050406030204" pitchFamily="18" charset="0"/>
                      </a:rPr>
                      <m:t>±10%</m:t>
                    </m:r>
                  </m:oMath>
                </a14:m>
                <a:r>
                  <a:rPr lang="en-IN" sz="1600" dirty="0"/>
                  <a:t> from a large collection. What should be the sequence of colour bands used to code it?</a:t>
                </a:r>
              </a:p>
              <a:p>
                <a:pPr marL="704850" lvl="1" indent="-342900">
                  <a:spcAft>
                    <a:spcPts val="600"/>
                  </a:spcAft>
                  <a:buFont typeface="+mj-lt"/>
                  <a:buAutoNum type="alphaLcParenR"/>
                </a:pPr>
                <a:r>
                  <a:rPr lang="en-IN" sz="1600" dirty="0"/>
                  <a:t>Write the characters of </a:t>
                </a:r>
                <a:r>
                  <a:rPr lang="en-IN" sz="1600" dirty="0" err="1"/>
                  <a:t>manganin</a:t>
                </a:r>
                <a:r>
                  <a:rPr lang="en-IN" sz="1600" dirty="0"/>
                  <a:t> which make it suitable for making standard resistance</a:t>
                </a:r>
              </a:p>
              <a:p>
                <a:pPr marL="361950" lvl="1">
                  <a:spcAft>
                    <a:spcPts val="600"/>
                  </a:spcAft>
                </a:pPr>
                <a:endParaRPr lang="en-IN" sz="1600" dirty="0"/>
              </a:p>
              <a:p>
                <a:pPr marL="342900" indent="-342900" algn="just">
                  <a:spcAft>
                    <a:spcPts val="600"/>
                  </a:spcAft>
                  <a:buFont typeface="+mj-lt"/>
                  <a:buAutoNum type="arabicPeriod"/>
                </a:pPr>
                <a:endParaRPr lang="en-US" sz="1600" dirty="0"/>
              </a:p>
              <a:p>
                <a:pPr marL="342900" indent="-342900" algn="just">
                  <a:spcAft>
                    <a:spcPts val="600"/>
                  </a:spcAft>
                  <a:buFont typeface="+mj-lt"/>
                  <a:buAutoNum type="arabicPeriod"/>
                </a:pPr>
                <a:endParaRPr lang="en-US" sz="1600" dirty="0"/>
              </a:p>
              <a:p>
                <a:pPr marL="342900" indent="-342900" algn="just">
                  <a:spcAft>
                    <a:spcPts val="600"/>
                  </a:spcAft>
                  <a:buFont typeface="+mj-lt"/>
                  <a:buAutoNum type="arabicPeriod"/>
                </a:pPr>
                <a:endParaRPr lang="en-US" sz="1600" dirty="0"/>
              </a:p>
            </p:txBody>
          </p:sp>
        </mc:Choice>
        <mc:Fallback xmlns="">
          <p:sp>
            <p:nvSpPr>
              <p:cNvPr id="4" name="TextBox 3">
                <a:extLst>
                  <a:ext uri="{FF2B5EF4-FFF2-40B4-BE49-F238E27FC236}">
                    <a16:creationId xmlns:a16="http://schemas.microsoft.com/office/drawing/2014/main" id="{95F3477D-2871-4295-B5A5-1D0311E371C7}"/>
                  </a:ext>
                </a:extLst>
              </p:cNvPr>
              <p:cNvSpPr txBox="1">
                <a:spLocks noRot="1" noChangeAspect="1" noMove="1" noResize="1" noEditPoints="1" noAdjustHandles="1" noChangeArrowheads="1" noChangeShapeType="1" noTextEdit="1"/>
              </p:cNvSpPr>
              <p:nvPr/>
            </p:nvSpPr>
            <p:spPr>
              <a:xfrm>
                <a:off x="192849" y="477747"/>
                <a:ext cx="8854170" cy="4955203"/>
              </a:xfrm>
              <a:prstGeom prst="rect">
                <a:avLst/>
              </a:prstGeom>
              <a:blipFill>
                <a:blip r:embed="rId3"/>
                <a:stretch>
                  <a:fillRect l="-275" t="-369" r="-344"/>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69888FA6-CC08-4FFF-8F49-07BB1954F359}"/>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0505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EAD3C595-7657-4E14-AB0C-29F31D6C0CF7}"/>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algn="l">
              <a:lnSpc>
                <a:spcPct val="150000"/>
              </a:lnSpc>
              <a:buFont typeface="Arial" panose="020B0604020202020204" pitchFamily="34" charset="0"/>
              <a:buChar char="•"/>
            </a:pPr>
            <a:r>
              <a:rPr lang="en-US" b="0" i="0" dirty="0">
                <a:solidFill>
                  <a:srgbClr val="000000"/>
                </a:solidFill>
                <a:effectLst/>
                <a:latin typeface="Calibri" panose="020F0502020204030204" pitchFamily="34" charset="0"/>
                <a:cs typeface="Calibri" panose="020F0502020204030204" pitchFamily="34" charset="0"/>
              </a:rPr>
              <a:t>Differentiate between resistance and resistivity</a:t>
            </a:r>
          </a:p>
          <a:p>
            <a:pPr algn="l">
              <a:lnSpc>
                <a:spcPct val="150000"/>
              </a:lnSpc>
              <a:buFont typeface="Arial" panose="020B0604020202020204" pitchFamily="34" charset="0"/>
              <a:buChar char="•"/>
            </a:pPr>
            <a:r>
              <a:rPr lang="en-US" b="0" i="0" dirty="0">
                <a:solidFill>
                  <a:srgbClr val="000000"/>
                </a:solidFill>
                <a:effectLst/>
                <a:latin typeface="Calibri" panose="020F0502020204030204" pitchFamily="34" charset="0"/>
                <a:cs typeface="Calibri" panose="020F0502020204030204" pitchFamily="34" charset="0"/>
              </a:rPr>
              <a:t>Define the term conductivity</a:t>
            </a:r>
          </a:p>
          <a:p>
            <a:pPr algn="l">
              <a:lnSpc>
                <a:spcPct val="150000"/>
              </a:lnSpc>
              <a:buFont typeface="Arial" panose="020B0604020202020204" pitchFamily="34" charset="0"/>
              <a:buChar char="•"/>
            </a:pPr>
            <a:r>
              <a:rPr lang="en-US" b="0" i="0" dirty="0">
                <a:solidFill>
                  <a:srgbClr val="000000"/>
                </a:solidFill>
                <a:effectLst/>
                <a:latin typeface="Calibri" panose="020F0502020204030204" pitchFamily="34" charset="0"/>
                <a:cs typeface="Calibri" panose="020F0502020204030204" pitchFamily="34" charset="0"/>
              </a:rPr>
              <a:t>Describe the electrical component known as a resistor</a:t>
            </a:r>
          </a:p>
          <a:p>
            <a:pPr algn="l">
              <a:lnSpc>
                <a:spcPct val="150000"/>
              </a:lnSpc>
              <a:buFont typeface="Arial" panose="020B0604020202020204" pitchFamily="34" charset="0"/>
              <a:buChar char="•"/>
            </a:pPr>
            <a:r>
              <a:rPr lang="en-US" b="0" i="0" dirty="0">
                <a:solidFill>
                  <a:srgbClr val="000000"/>
                </a:solidFill>
                <a:effectLst/>
                <a:latin typeface="Calibri" panose="020F0502020204030204" pitchFamily="34" charset="0"/>
                <a:cs typeface="Calibri" panose="020F0502020204030204" pitchFamily="34" charset="0"/>
              </a:rPr>
              <a:t>State the relationship between resistance of a resistor and its length, cross-sectional area, and resistivity</a:t>
            </a:r>
          </a:p>
          <a:p>
            <a:pPr algn="l">
              <a:lnSpc>
                <a:spcPct val="150000"/>
              </a:lnSpc>
              <a:buFont typeface="Arial" panose="020B0604020202020204" pitchFamily="34" charset="0"/>
              <a:buChar char="•"/>
            </a:pPr>
            <a:r>
              <a:rPr lang="en-US" b="0" i="0" dirty="0">
                <a:solidFill>
                  <a:srgbClr val="000000"/>
                </a:solidFill>
                <a:effectLst/>
                <a:latin typeface="Calibri" panose="020F0502020204030204" pitchFamily="34" charset="0"/>
                <a:cs typeface="Calibri" panose="020F0502020204030204" pitchFamily="34" charset="0"/>
              </a:rPr>
              <a:t>State the relationship between resistivity and temperature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Google Shape;63;p14">
            <a:extLst>
              <a:ext uri="{FF2B5EF4-FFF2-40B4-BE49-F238E27FC236}">
                <a16:creationId xmlns:a16="http://schemas.microsoft.com/office/drawing/2014/main" id="{D8AE49A4-05B3-4027-BDD1-FA2C8987E681}"/>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32297" cy="611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6D6AB161-E67E-447E-AD7C-9CAD43A589BC}"/>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rPr>
              <a:t>REVIEW</a:t>
            </a:r>
          </a:p>
        </p:txBody>
      </p:sp>
      <p:sp>
        <p:nvSpPr>
          <p:cNvPr id="65" name="Google Shape;65;p14">
            <a:extLst>
              <a:ext uri="{FF2B5EF4-FFF2-40B4-BE49-F238E27FC236}">
                <a16:creationId xmlns:a16="http://schemas.microsoft.com/office/drawing/2014/main" id="{C29C83A0-D7B6-486D-9FDF-B04874BFD3BC}"/>
              </a:ext>
            </a:extLst>
          </p:cNvPr>
          <p:cNvSpPr txBox="1"/>
          <p:nvPr/>
        </p:nvSpPr>
        <p:spPr>
          <a:xfrm>
            <a:off x="272654" y="729853"/>
            <a:ext cx="8687990" cy="4261247"/>
          </a:xfrm>
          <a:prstGeom prst="rect">
            <a:avLst/>
          </a:prstGeom>
          <a:noFill/>
          <a:ln>
            <a:noFill/>
          </a:ln>
        </p:spPr>
        <p:txBody>
          <a:bodyPr spcFirstLastPara="1" lIns="91425" tIns="91425" rIns="91425" bIns="91425"/>
          <a:lstStyle/>
          <a:p>
            <a:pPr>
              <a:lnSpc>
                <a:spcPct val="150000"/>
              </a:lnSpc>
              <a:buSzPts val="1400"/>
              <a:defRPr/>
            </a:pPr>
            <a:endParaRPr lang="en-US" dirty="0">
              <a:latin typeface="Calibri"/>
              <a:ea typeface="Calibri"/>
              <a:cs typeface="Calibri"/>
              <a:sym typeface="Calibri"/>
            </a:endParaRPr>
          </a:p>
          <a:p>
            <a:pPr marL="342892" indent="-342892">
              <a:lnSpc>
                <a:spcPct val="150000"/>
              </a:lnSpc>
              <a:buSzPts val="1400"/>
              <a:buFont typeface="+mj-lt"/>
              <a:buAutoNum type="arabicPeriod"/>
              <a:defRPr/>
            </a:pPr>
            <a:r>
              <a:rPr lang="en-US" dirty="0">
                <a:latin typeface="Calibri"/>
                <a:ea typeface="Calibri"/>
                <a:cs typeface="Calibri"/>
                <a:sym typeface="Calibri"/>
              </a:rPr>
              <a:t>Define conductance. </a:t>
            </a:r>
          </a:p>
          <a:p>
            <a:pPr marL="342892" indent="-342892">
              <a:lnSpc>
                <a:spcPct val="150000"/>
              </a:lnSpc>
              <a:buSzPts val="1400"/>
              <a:buFont typeface="+mj-lt"/>
              <a:buAutoNum type="arabicPeriod"/>
              <a:defRPr/>
            </a:pPr>
            <a:r>
              <a:rPr lang="en-US" dirty="0">
                <a:latin typeface="Calibri"/>
                <a:ea typeface="Calibri"/>
                <a:cs typeface="Calibri"/>
                <a:sym typeface="Calibri"/>
              </a:rPr>
              <a:t>Define electrical energy in terms of charge, voltage, current and resistance.</a:t>
            </a:r>
          </a:p>
          <a:p>
            <a:pPr marL="342892" indent="-342892">
              <a:lnSpc>
                <a:spcPct val="150000"/>
              </a:lnSpc>
              <a:buSzPts val="1400"/>
              <a:buFont typeface="+mj-lt"/>
              <a:buAutoNum type="arabicPeriod"/>
              <a:defRPr/>
            </a:pPr>
            <a:r>
              <a:rPr lang="en-US" dirty="0">
                <a:latin typeface="Calibri"/>
                <a:ea typeface="Calibri"/>
                <a:cs typeface="Calibri"/>
                <a:sym typeface="Calibri"/>
              </a:rPr>
              <a:t>What is the expression of Ohm’s law in vector form?.</a:t>
            </a:r>
          </a:p>
          <a:p>
            <a:pPr marL="342900" indent="-342900">
              <a:lnSpc>
                <a:spcPct val="150000"/>
              </a:lnSpc>
              <a:buSzPts val="1400"/>
              <a:buFontTx/>
              <a:buAutoNum type="arabicPeriod" startAt="4"/>
              <a:defRPr/>
            </a:pPr>
            <a:r>
              <a:rPr lang="en-US" dirty="0">
                <a:latin typeface="Calibri"/>
                <a:ea typeface="Calibri"/>
                <a:cs typeface="Calibri"/>
                <a:sym typeface="Calibri"/>
              </a:rPr>
              <a:t>State electrical energy and power.</a:t>
            </a:r>
          </a:p>
          <a:p>
            <a:pPr marL="342900" indent="-342900">
              <a:lnSpc>
                <a:spcPct val="150000"/>
              </a:lnSpc>
              <a:buSzPts val="1400"/>
              <a:buFontTx/>
              <a:buAutoNum type="arabicPeriod" startAt="4"/>
              <a:defRPr/>
            </a:pPr>
            <a:r>
              <a:rPr lang="en-US" dirty="0">
                <a:latin typeface="Calibri"/>
                <a:ea typeface="Calibri"/>
                <a:cs typeface="Calibri"/>
                <a:sym typeface="Calibri"/>
              </a:rPr>
              <a:t>State Joule’s law of heating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Resistivity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493072"/>
              </a:xfrm>
              <a:prstGeom prst="rect">
                <a:avLst/>
              </a:prstGeom>
              <a:noFill/>
            </p:spPr>
            <p:txBody>
              <a:bodyPr wrap="square" rtlCol="0">
                <a:spAutoFit/>
              </a:bodyPr>
              <a:lstStyle/>
              <a:p>
                <a:pPr>
                  <a:lnSpc>
                    <a:spcPct val="150000"/>
                  </a:lnSpc>
                </a:pPr>
                <a:r>
                  <a:rPr lang="en-IN" sz="1600" dirty="0">
                    <a:latin typeface="Arial" panose="020B0604020202020204" pitchFamily="34" charset="0"/>
                    <a:cs typeface="Arial" panose="020B0604020202020204" pitchFamily="34" charset="0"/>
                  </a:rPr>
                  <a:t>As the resistance of a conductor is </a:t>
                </a:r>
                <a14:m>
                  <m:oMath xmlns:m="http://schemas.openxmlformats.org/officeDocument/2006/math">
                    <m:r>
                      <a:rPr lang="en-IN" sz="1800" i="1">
                        <a:latin typeface="Cambria Math" panose="02040503050406030204" pitchFamily="18" charset="0"/>
                      </a:rPr>
                      <m:t>𝑅</m:t>
                    </m:r>
                    <m:r>
                      <a:rPr lang="en-IN" sz="1800" i="1">
                        <a:latin typeface="Cambria Math" panose="02040503050406030204" pitchFamily="18" charset="0"/>
                      </a:rPr>
                      <m:t>=</m:t>
                    </m:r>
                    <m:r>
                      <a:rPr lang="en-IN" sz="1800" i="1">
                        <a:latin typeface="Cambria Math" panose="02040503050406030204" pitchFamily="18" charset="0"/>
                      </a:rPr>
                      <m:t>𝜌</m:t>
                    </m:r>
                    <m:f>
                      <m:fPr>
                        <m:ctrlPr>
                          <a:rPr lang="en-IN" sz="1800" i="1">
                            <a:latin typeface="Cambria Math" panose="02040503050406030204" pitchFamily="18" charset="0"/>
                          </a:rPr>
                        </m:ctrlPr>
                      </m:fPr>
                      <m:num>
                        <m:r>
                          <a:rPr lang="en-IN" sz="1800" i="1">
                            <a:latin typeface="Cambria Math" panose="02040503050406030204" pitchFamily="18" charset="0"/>
                          </a:rPr>
                          <m:t>𝑙</m:t>
                        </m:r>
                      </m:num>
                      <m:den>
                        <m:r>
                          <a:rPr lang="en-IN" sz="1800" i="1">
                            <a:latin typeface="Cambria Math" panose="02040503050406030204" pitchFamily="18" charset="0"/>
                          </a:rPr>
                          <m:t>𝐴</m:t>
                        </m:r>
                      </m:den>
                    </m:f>
                  </m:oMath>
                </a14:m>
                <a:endParaRPr lang="en-IN" sz="18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Hence resistivity is ; </a:t>
                </a:r>
                <a14:m>
                  <m:oMath xmlns:m="http://schemas.openxmlformats.org/officeDocument/2006/math">
                    <m:r>
                      <a:rPr lang="en-IN" sz="2000" i="1">
                        <a:latin typeface="Cambria Math" panose="02040503050406030204" pitchFamily="18" charset="0"/>
                      </a:rPr>
                      <m:t>𝜌</m:t>
                    </m:r>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𝑅𝐴</m:t>
                        </m:r>
                      </m:num>
                      <m:den>
                        <m:r>
                          <a:rPr lang="en-IN" sz="2000" i="1">
                            <a:latin typeface="Cambria Math" panose="02040503050406030204" pitchFamily="18" charset="0"/>
                          </a:rPr>
                          <m:t>𝑙</m:t>
                        </m:r>
                      </m:den>
                    </m:f>
                  </m:oMath>
                </a14:m>
                <a:endParaRPr lang="en-IN" sz="20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So resistivity of a conductor is defined as the resistance of a conductor made up of the same material having a unit length and unit area of cross-section.</a:t>
                </a:r>
              </a:p>
              <a:p>
                <a:pPr>
                  <a:lnSpc>
                    <a:spcPct val="150000"/>
                  </a:lnSpc>
                </a:pPr>
                <a:endParaRPr lang="en-IN" sz="1600" dirty="0">
                  <a:latin typeface="Arial" panose="020B0604020202020204" pitchFamily="34" charset="0"/>
                  <a:cs typeface="Arial" panose="020B0604020202020204" pitchFamily="34" charset="0"/>
                </a:endParaRPr>
              </a:p>
              <a:p>
                <a:pPr>
                  <a:lnSpc>
                    <a:spcPct val="150000"/>
                  </a:lnSpc>
                </a:pPr>
                <a:r>
                  <a:rPr lang="en-IN" sz="1600" b="1" dirty="0">
                    <a:latin typeface="Arial" panose="020B0604020202020204" pitchFamily="34" charset="0"/>
                    <a:cs typeface="Arial" panose="020B0604020202020204" pitchFamily="34" charset="0"/>
                  </a:rPr>
                  <a:t>S.I. unit of resistivity:</a:t>
                </a:r>
                <a:r>
                  <a:rPr lang="en-IN" sz="1600" dirty="0">
                    <a:latin typeface="Arial" panose="020B0604020202020204" pitchFamily="34" charset="0"/>
                    <a:cs typeface="Arial" panose="020B0604020202020204" pitchFamily="34" charset="0"/>
                  </a:rPr>
                  <a:t>  In S.I. system the unit of resistivity is ohm meter (</a:t>
                </a:r>
                <a14:m>
                  <m:oMath xmlns:m="http://schemas.openxmlformats.org/officeDocument/2006/math">
                    <m:r>
                      <a:rPr lang="en-IN" sz="1600" i="1">
                        <a:latin typeface="Cambria Math" panose="02040503050406030204" pitchFamily="18" charset="0"/>
                      </a:rPr>
                      <m:t>𝛺</m:t>
                    </m:r>
                  </m:oMath>
                </a14:m>
                <a:r>
                  <a:rPr lang="en-IN" sz="1600" b="1" dirty="0">
                    <a:latin typeface="Arial" panose="020B0604020202020204" pitchFamily="34" charset="0"/>
                    <a:cs typeface="Arial" panose="020B0604020202020204" pitchFamily="34" charset="0"/>
                  </a:rPr>
                  <a:t>m)</a:t>
                </a:r>
                <a:endParaRPr lang="en-IN" sz="1600" dirty="0">
                  <a:latin typeface="Arial" panose="020B0604020202020204" pitchFamily="34" charset="0"/>
                  <a:cs typeface="Arial" panose="020B0604020202020204" pitchFamily="34" charset="0"/>
                </a:endParaRPr>
              </a:p>
              <a:p>
                <a:pPr>
                  <a:lnSpc>
                    <a:spcPct val="150000"/>
                  </a:lnSpc>
                </a:pPr>
                <a:r>
                  <a:rPr lang="en-IN" sz="1600" i="1" dirty="0">
                    <a:latin typeface="Arial" panose="020B0604020202020204" pitchFamily="34" charset="0"/>
                    <a:cs typeface="Arial" panose="020B0604020202020204" pitchFamily="34" charset="0"/>
                  </a:rPr>
                  <a:t>Dimensional formula : </a:t>
                </a:r>
                <a:r>
                  <a:rPr lang="en-IN" sz="1600" dirty="0">
                    <a:latin typeface="Arial" panose="020B0604020202020204" pitchFamily="34" charset="0"/>
                    <a:cs typeface="Arial" panose="020B0604020202020204" pitchFamily="34" charset="0"/>
                  </a:rPr>
                  <a:t> </a:t>
                </a:r>
                <a14:m>
                  <m:oMath xmlns:m="http://schemas.openxmlformats.org/officeDocument/2006/math">
                    <m:d>
                      <m:dPr>
                        <m:begChr m:val="["/>
                        <m:endChr m:val="]"/>
                        <m:ctrlPr>
                          <a:rPr lang="en-IN" sz="2000" i="1">
                            <a:latin typeface="Cambria Math" panose="02040503050406030204" pitchFamily="18" charset="0"/>
                          </a:rPr>
                        </m:ctrlPr>
                      </m:dPr>
                      <m:e>
                        <m:r>
                          <a:rPr lang="en-IN" sz="2000" i="1">
                            <a:latin typeface="Cambria Math" panose="02040503050406030204" pitchFamily="18" charset="0"/>
                          </a:rPr>
                          <m:t>𝜌</m:t>
                        </m:r>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f>
                          <m:fPr>
                            <m:ctrlPr>
                              <a:rPr lang="en-IN" sz="2000" i="1">
                                <a:latin typeface="Cambria Math" panose="02040503050406030204" pitchFamily="18" charset="0"/>
                              </a:rPr>
                            </m:ctrlPr>
                          </m:fPr>
                          <m:num>
                            <m:r>
                              <a:rPr lang="en-IN" sz="2000" i="1">
                                <a:latin typeface="Cambria Math" panose="02040503050406030204" pitchFamily="18" charset="0"/>
                              </a:rPr>
                              <m:t>𝑅𝐴</m:t>
                            </m:r>
                          </m:num>
                          <m:den>
                            <m:r>
                              <a:rPr lang="en-IN" sz="2000" i="1">
                                <a:latin typeface="Cambria Math" panose="02040503050406030204" pitchFamily="18" charset="0"/>
                              </a:rPr>
                              <m:t>𝑙</m:t>
                            </m:r>
                          </m:den>
                        </m:f>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f>
                          <m:fPr>
                            <m:ctrlPr>
                              <a:rPr lang="en-IN" sz="2000" i="1">
                                <a:latin typeface="Cambria Math" panose="02040503050406030204" pitchFamily="18" charset="0"/>
                              </a:rPr>
                            </m:ctrlPr>
                          </m:fPr>
                          <m:num>
                            <m:r>
                              <a:rPr lang="en-IN" sz="2000" i="1">
                                <a:latin typeface="Cambria Math" panose="02040503050406030204" pitchFamily="18" charset="0"/>
                              </a:rPr>
                              <m:t>(</m:t>
                            </m:r>
                            <m:sSup>
                              <m:sSupPr>
                                <m:ctrlPr>
                                  <a:rPr lang="en-IN" sz="2000" i="1">
                                    <a:latin typeface="Cambria Math" panose="02040503050406030204" pitchFamily="18" charset="0"/>
                                  </a:rPr>
                                </m:ctrlPr>
                              </m:sSupPr>
                              <m:e>
                                <m:r>
                                  <a:rPr lang="en-IN" sz="2000" i="1">
                                    <a:latin typeface="Cambria Math" panose="02040503050406030204" pitchFamily="18" charset="0"/>
                                  </a:rPr>
                                  <m:t>𝑀</m:t>
                                </m:r>
                              </m:e>
                              <m:sup>
                                <m:r>
                                  <a:rPr lang="en-IN" sz="2000" i="1">
                                    <a:latin typeface="Cambria Math" panose="02040503050406030204" pitchFamily="18" charset="0"/>
                                  </a:rPr>
                                  <m:t>1</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2</m:t>
                                </m:r>
                              </m:sup>
                            </m:sSup>
                            <m:sSup>
                              <m:sSupPr>
                                <m:ctrlPr>
                                  <a:rPr lang="en-IN" sz="2000" i="1">
                                    <a:latin typeface="Cambria Math" panose="02040503050406030204" pitchFamily="18" charset="0"/>
                                  </a:rPr>
                                </m:ctrlPr>
                              </m:sSupPr>
                              <m:e>
                                <m:r>
                                  <a:rPr lang="en-IN" sz="2000" i="1">
                                    <a:latin typeface="Cambria Math" panose="02040503050406030204" pitchFamily="18" charset="0"/>
                                  </a:rPr>
                                  <m:t>𝑇</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𝐴</m:t>
                                </m:r>
                              </m:e>
                              <m:sup>
                                <m:r>
                                  <a:rPr lang="en-IN" sz="2000" i="1">
                                    <a:latin typeface="Cambria Math" panose="02040503050406030204" pitchFamily="18" charset="0"/>
                                  </a:rPr>
                                  <m:t>−2</m:t>
                                </m:r>
                              </m:sup>
                            </m:sSup>
                            <m:r>
                              <a:rPr lang="en-IN" sz="2000" i="1">
                                <a:latin typeface="Cambria Math" panose="02040503050406030204" pitchFamily="18" charset="0"/>
                              </a:rPr>
                              <m:t>)(</m:t>
                            </m:r>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2</m:t>
                                </m:r>
                              </m:sup>
                            </m:sSup>
                            <m:r>
                              <a:rPr lang="en-IN" sz="2000" i="1">
                                <a:latin typeface="Cambria Math" panose="02040503050406030204" pitchFamily="18" charset="0"/>
                              </a:rPr>
                              <m:t>)</m:t>
                            </m:r>
                          </m:num>
                          <m:den>
                            <m:r>
                              <a:rPr lang="en-IN" sz="2000" i="1">
                                <a:latin typeface="Cambria Math" panose="02040503050406030204" pitchFamily="18" charset="0"/>
                              </a:rPr>
                              <m:t>𝐿</m:t>
                            </m:r>
                          </m:den>
                        </m:f>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sSup>
                          <m:sSupPr>
                            <m:ctrlPr>
                              <a:rPr lang="en-IN" sz="2000" i="1">
                                <a:latin typeface="Cambria Math" panose="02040503050406030204" pitchFamily="18" charset="0"/>
                              </a:rPr>
                            </m:ctrlPr>
                          </m:sSupPr>
                          <m:e>
                            <m:r>
                              <a:rPr lang="en-IN" sz="2000" i="1">
                                <a:latin typeface="Cambria Math" panose="02040503050406030204" pitchFamily="18" charset="0"/>
                              </a:rPr>
                              <m:t>𝑀</m:t>
                            </m:r>
                          </m:e>
                          <m:sup>
                            <m:r>
                              <a:rPr lang="en-IN" sz="2000" i="1">
                                <a:latin typeface="Cambria Math" panose="02040503050406030204" pitchFamily="18" charset="0"/>
                              </a:rPr>
                              <m:t>1</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𝑇</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𝐴</m:t>
                            </m:r>
                          </m:e>
                          <m:sup>
                            <m:r>
                              <a:rPr lang="en-IN" sz="2000" i="1">
                                <a:latin typeface="Cambria Math" panose="02040503050406030204" pitchFamily="18" charset="0"/>
                              </a:rPr>
                              <m:t>−2</m:t>
                            </m:r>
                          </m:sup>
                        </m:sSup>
                      </m:e>
                    </m:d>
                  </m:oMath>
                </a14:m>
                <a:endParaRPr lang="en-IN" sz="2000" dirty="0">
                  <a:latin typeface="Arial" panose="020B0604020202020204" pitchFamily="34" charset="0"/>
                  <a:cs typeface="Arial" panose="020B0604020202020204" pitchFamily="34" charset="0"/>
                </a:endParaRP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493072"/>
              </a:xfrm>
              <a:prstGeom prst="rect">
                <a:avLst/>
              </a:prstGeom>
              <a:blipFill>
                <a:blip r:embed="rId3"/>
                <a:stretch>
                  <a:fillRect l="-408"/>
                </a:stretch>
              </a:blipFill>
            </p:spPr>
            <p:txBody>
              <a:bodyPr/>
              <a:lstStyle/>
              <a:p>
                <a:r>
                  <a:rPr lang="en-IN">
                    <a:noFill/>
                  </a:rPr>
                  <a:t> </a:t>
                </a:r>
              </a:p>
            </p:txBody>
          </p:sp>
        </mc:Fallback>
      </mc:AlternateContent>
      <p:sp>
        <p:nvSpPr>
          <p:cNvPr id="5" name="Rectangle 4">
            <a:extLst>
              <a:ext uri="{FF2B5EF4-FFF2-40B4-BE49-F238E27FC236}">
                <a16:creationId xmlns:a16="http://schemas.microsoft.com/office/drawing/2014/main" id="{10371347-287B-4AC6-81C0-1B9132108333}"/>
              </a:ext>
            </a:extLst>
          </p:cNvPr>
          <p:cNvSpPr/>
          <p:nvPr/>
        </p:nvSpPr>
        <p:spPr>
          <a:xfrm>
            <a:off x="1946565" y="1162048"/>
            <a:ext cx="990600" cy="6944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Google Shape;63;p14">
            <a:extLst>
              <a:ext uri="{FF2B5EF4-FFF2-40B4-BE49-F238E27FC236}">
                <a16:creationId xmlns:a16="http://schemas.microsoft.com/office/drawing/2014/main" id="{4DDE49BA-7155-4E0A-80C8-1015DA8DBC84}"/>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153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Conductivity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4067973"/>
              </a:xfrm>
              <a:prstGeom prst="rect">
                <a:avLst/>
              </a:prstGeom>
              <a:noFill/>
            </p:spPr>
            <p:txBody>
              <a:bodyPr wrap="square" rtlCol="0">
                <a:spAutoFit/>
              </a:bodyPr>
              <a:lstStyle/>
              <a:p>
                <a:pPr>
                  <a:lnSpc>
                    <a:spcPct val="150000"/>
                  </a:lnSpc>
                </a:pPr>
                <a:r>
                  <a:rPr lang="en-IN" sz="1600" b="1" dirty="0">
                    <a:latin typeface="Arial" panose="020B0604020202020204" pitchFamily="34" charset="0"/>
                    <a:cs typeface="Arial" panose="020B0604020202020204" pitchFamily="34" charset="0"/>
                  </a:rPr>
                  <a:t>Conductivity (</a:t>
                </a:r>
                <a14:m>
                  <m:oMath xmlns:m="http://schemas.openxmlformats.org/officeDocument/2006/math">
                    <m:r>
                      <a:rPr lang="en-IN" sz="1600" i="1">
                        <a:latin typeface="Cambria Math" panose="02040503050406030204" pitchFamily="18" charset="0"/>
                      </a:rPr>
                      <m:t>𝜎</m:t>
                    </m:r>
                  </m:oMath>
                </a14:m>
                <a:r>
                  <a:rPr lang="en-IN" sz="1600" b="1" dirty="0">
                    <a:latin typeface="Arial" panose="020B0604020202020204" pitchFamily="34" charset="0"/>
                    <a:cs typeface="Arial" panose="020B0604020202020204" pitchFamily="34" charset="0"/>
                  </a:rPr>
                  <a:t>):</a:t>
                </a:r>
                <a:r>
                  <a:rPr lang="en-IN" sz="1600" dirty="0">
                    <a:latin typeface="Arial" panose="020B0604020202020204" pitchFamily="34" charset="0"/>
                    <a:cs typeface="Arial" panose="020B0604020202020204" pitchFamily="34" charset="0"/>
                  </a:rPr>
                  <a:t> Conductivity is the reciprocal of resistivity. </a:t>
                </a:r>
              </a:p>
              <a:p>
                <a:pPr>
                  <a:lnSpc>
                    <a:spcPct val="150000"/>
                  </a:lnSpc>
                </a:pPr>
                <a:r>
                  <a:rPr lang="en-IN" sz="1600" dirty="0">
                    <a:latin typeface="Arial" panose="020B0604020202020204" pitchFamily="34" charset="0"/>
                    <a:cs typeface="Arial" panose="020B0604020202020204" pitchFamily="34" charset="0"/>
                  </a:rPr>
                  <a:t> So the conductivity of a conductor is </a:t>
                </a:r>
              </a:p>
              <a:p>
                <a:pPr algn="ctr">
                  <a:lnSpc>
                    <a:spcPct val="150000"/>
                  </a:lnSpc>
                </a:pPr>
                <a14:m>
                  <m:oMath xmlns:m="http://schemas.openxmlformats.org/officeDocument/2006/math">
                    <m:r>
                      <a:rPr lang="en-IN" sz="2000" i="1">
                        <a:latin typeface="Cambria Math" panose="02040503050406030204" pitchFamily="18" charset="0"/>
                      </a:rPr>
                      <m:t>𝜎</m:t>
                    </m:r>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1</m:t>
                        </m:r>
                      </m:num>
                      <m:den>
                        <m:r>
                          <a:rPr lang="en-IN" sz="2000" i="1">
                            <a:latin typeface="Cambria Math" panose="02040503050406030204" pitchFamily="18" charset="0"/>
                          </a:rPr>
                          <m:t>𝜌</m:t>
                        </m:r>
                      </m:den>
                    </m:f>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𝑙</m:t>
                        </m:r>
                      </m:num>
                      <m:den>
                        <m:r>
                          <a:rPr lang="en-IN" sz="2000" i="1">
                            <a:latin typeface="Cambria Math" panose="02040503050406030204" pitchFamily="18" charset="0"/>
                          </a:rPr>
                          <m:t>𝑅𝐴</m:t>
                        </m:r>
                      </m:den>
                    </m:f>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𝐺𝑙</m:t>
                        </m:r>
                      </m:num>
                      <m:den>
                        <m:r>
                          <a:rPr lang="en-IN" sz="2000" i="1">
                            <a:latin typeface="Cambria Math" panose="02040503050406030204" pitchFamily="18" charset="0"/>
                          </a:rPr>
                          <m:t>𝐴</m:t>
                        </m:r>
                      </m:den>
                    </m:f>
                  </m:oMath>
                </a14:m>
                <a:r>
                  <a:rPr lang="en-IN" sz="2000" dirty="0">
                    <a:latin typeface="Arial" panose="020B0604020202020204" pitchFamily="34" charset="0"/>
                    <a:cs typeface="Arial" panose="020B0604020202020204" pitchFamily="34" charset="0"/>
                  </a:rPr>
                  <a:t>. </a:t>
                </a:r>
              </a:p>
              <a:p>
                <a:pPr>
                  <a:lnSpc>
                    <a:spcPct val="150000"/>
                  </a:lnSpc>
                </a:pPr>
                <a:r>
                  <a:rPr lang="en-IN" sz="1600" dirty="0">
                    <a:latin typeface="Arial" panose="020B0604020202020204" pitchFamily="34" charset="0"/>
                    <a:cs typeface="Arial" panose="020B0604020202020204" pitchFamily="34" charset="0"/>
                  </a:rPr>
                  <a:t>So conductivity of a conductor is defined as the conductance of a conductor made up of the same material having a unit length and unit area of cross-section.</a:t>
                </a:r>
              </a:p>
              <a:p>
                <a:pPr>
                  <a:lnSpc>
                    <a:spcPct val="150000"/>
                  </a:lnSpc>
                </a:pPr>
                <a:endParaRPr lang="en-IN" sz="1600" dirty="0">
                  <a:latin typeface="Arial" panose="020B0604020202020204" pitchFamily="34" charset="0"/>
                  <a:cs typeface="Arial" panose="020B0604020202020204" pitchFamily="34" charset="0"/>
                </a:endParaRPr>
              </a:p>
              <a:p>
                <a:pPr>
                  <a:lnSpc>
                    <a:spcPct val="150000"/>
                  </a:lnSpc>
                </a:pPr>
                <a:r>
                  <a:rPr lang="en-IN" sz="1600" b="1" dirty="0">
                    <a:latin typeface="Arial" panose="020B0604020202020204" pitchFamily="34" charset="0"/>
                    <a:cs typeface="Arial" panose="020B0604020202020204" pitchFamily="34" charset="0"/>
                  </a:rPr>
                  <a:t>S.I. units of conductivity :</a:t>
                </a:r>
                <a:endParaRPr lang="en-IN" sz="16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In S.I. system the unit of resistivity is </a:t>
                </a:r>
                <a:r>
                  <a:rPr lang="en-IN" sz="1600" b="1" dirty="0">
                    <a:latin typeface="Arial" panose="020B0604020202020204" pitchFamily="34" charset="0"/>
                    <a:cs typeface="Arial" panose="020B0604020202020204" pitchFamily="34" charset="0"/>
                  </a:rPr>
                  <a:t>siemens/meter</a:t>
                </a:r>
                <a:r>
                  <a:rPr lang="en-IN" sz="1600" dirty="0">
                    <a:latin typeface="Arial" panose="020B0604020202020204" pitchFamily="34" charset="0"/>
                    <a:cs typeface="Arial" panose="020B0604020202020204" pitchFamily="34" charset="0"/>
                  </a:rPr>
                  <a:t> 	</a:t>
                </a:r>
              </a:p>
              <a:p>
                <a:pPr>
                  <a:lnSpc>
                    <a:spcPct val="150000"/>
                  </a:lnSpc>
                </a:pPr>
                <a:r>
                  <a:rPr lang="en-IN" sz="1600" i="1" dirty="0">
                    <a:latin typeface="Arial" panose="020B0604020202020204" pitchFamily="34" charset="0"/>
                    <a:cs typeface="Arial" panose="020B0604020202020204" pitchFamily="34" charset="0"/>
                  </a:rPr>
                  <a:t>Dimensional formula </a:t>
                </a:r>
                <a:r>
                  <a:rPr lang="en-IN" sz="2000" i="1" dirty="0">
                    <a:latin typeface="Arial" panose="020B0604020202020204" pitchFamily="34" charset="0"/>
                    <a:cs typeface="Arial" panose="020B0604020202020204" pitchFamily="34" charset="0"/>
                  </a:rPr>
                  <a:t>: </a:t>
                </a:r>
                <a:r>
                  <a:rPr lang="en-IN" sz="2000" dirty="0">
                    <a:latin typeface="Arial" panose="020B0604020202020204" pitchFamily="34" charset="0"/>
                    <a:cs typeface="Arial" panose="020B0604020202020204" pitchFamily="34" charset="0"/>
                  </a:rPr>
                  <a:t> </a:t>
                </a:r>
                <a14:m>
                  <m:oMath xmlns:m="http://schemas.openxmlformats.org/officeDocument/2006/math">
                    <m:d>
                      <m:dPr>
                        <m:begChr m:val="["/>
                        <m:endChr m:val="]"/>
                        <m:ctrlPr>
                          <a:rPr lang="en-IN" sz="2000" i="1">
                            <a:latin typeface="Cambria Math" panose="02040503050406030204" pitchFamily="18" charset="0"/>
                          </a:rPr>
                        </m:ctrlPr>
                      </m:dPr>
                      <m:e>
                        <m:r>
                          <a:rPr lang="en-IN" sz="2000" i="1">
                            <a:latin typeface="Cambria Math" panose="02040503050406030204" pitchFamily="18" charset="0"/>
                          </a:rPr>
                          <m:t>𝜎</m:t>
                        </m:r>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f>
                          <m:fPr>
                            <m:ctrlPr>
                              <a:rPr lang="en-IN" sz="2000" i="1">
                                <a:latin typeface="Cambria Math" panose="02040503050406030204" pitchFamily="18" charset="0"/>
                              </a:rPr>
                            </m:ctrlPr>
                          </m:fPr>
                          <m:num>
                            <m:r>
                              <a:rPr lang="en-IN" sz="2000" i="1">
                                <a:latin typeface="Cambria Math" panose="02040503050406030204" pitchFamily="18" charset="0"/>
                              </a:rPr>
                              <m:t>𝐺𝑙</m:t>
                            </m:r>
                          </m:num>
                          <m:den>
                            <m:r>
                              <a:rPr lang="en-IN" sz="2000" i="1">
                                <a:latin typeface="Cambria Math" panose="02040503050406030204" pitchFamily="18" charset="0"/>
                              </a:rPr>
                              <m:t>𝐴</m:t>
                            </m:r>
                          </m:den>
                        </m:f>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f>
                          <m:fPr>
                            <m:ctrlPr>
                              <a:rPr lang="en-IN" sz="2000" i="1">
                                <a:latin typeface="Cambria Math" panose="02040503050406030204" pitchFamily="18" charset="0"/>
                              </a:rPr>
                            </m:ctrlPr>
                          </m:fPr>
                          <m:num>
                            <m:r>
                              <a:rPr lang="en-IN" sz="2000" i="1">
                                <a:latin typeface="Cambria Math" panose="02040503050406030204" pitchFamily="18" charset="0"/>
                              </a:rPr>
                              <m:t>(</m:t>
                            </m:r>
                            <m:sSup>
                              <m:sSupPr>
                                <m:ctrlPr>
                                  <a:rPr lang="en-IN" sz="2000" i="1">
                                    <a:latin typeface="Cambria Math" panose="02040503050406030204" pitchFamily="18" charset="0"/>
                                  </a:rPr>
                                </m:ctrlPr>
                              </m:sSupPr>
                              <m:e>
                                <m:r>
                                  <a:rPr lang="en-IN" sz="2000" i="1">
                                    <a:latin typeface="Cambria Math" panose="02040503050406030204" pitchFamily="18" charset="0"/>
                                  </a:rPr>
                                  <m:t>𝑀</m:t>
                                </m:r>
                              </m:e>
                              <m:sup>
                                <m:r>
                                  <a:rPr lang="en-IN" sz="2000" i="1">
                                    <a:latin typeface="Cambria Math" panose="02040503050406030204" pitchFamily="18" charset="0"/>
                                  </a:rPr>
                                  <m:t>−1</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−2</m:t>
                                </m:r>
                              </m:sup>
                            </m:sSup>
                            <m:sSup>
                              <m:sSupPr>
                                <m:ctrlPr>
                                  <a:rPr lang="en-IN" sz="2000" i="1">
                                    <a:latin typeface="Cambria Math" panose="02040503050406030204" pitchFamily="18" charset="0"/>
                                  </a:rPr>
                                </m:ctrlPr>
                              </m:sSupPr>
                              <m:e>
                                <m:r>
                                  <a:rPr lang="en-IN" sz="2000" i="1">
                                    <a:latin typeface="Cambria Math" panose="02040503050406030204" pitchFamily="18" charset="0"/>
                                  </a:rPr>
                                  <m:t>𝑇</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𝐴</m:t>
                                </m:r>
                              </m:e>
                              <m:sup>
                                <m:r>
                                  <a:rPr lang="en-IN" sz="2000" i="1">
                                    <a:latin typeface="Cambria Math" panose="02040503050406030204" pitchFamily="18" charset="0"/>
                                  </a:rPr>
                                  <m:t>2</m:t>
                                </m:r>
                              </m:sup>
                            </m:sSup>
                            <m:r>
                              <a:rPr lang="en-IN" sz="2000" i="1">
                                <a:latin typeface="Cambria Math" panose="02040503050406030204" pitchFamily="18" charset="0"/>
                              </a:rPr>
                              <m:t>)(</m:t>
                            </m:r>
                            <m:r>
                              <a:rPr lang="en-IN" sz="2000" i="1">
                                <a:latin typeface="Cambria Math" panose="02040503050406030204" pitchFamily="18" charset="0"/>
                              </a:rPr>
                              <m:t>𝐿</m:t>
                            </m:r>
                            <m:r>
                              <a:rPr lang="en-IN" sz="2000" i="1">
                                <a:latin typeface="Cambria Math" panose="02040503050406030204" pitchFamily="18" charset="0"/>
                              </a:rPr>
                              <m:t>)</m:t>
                            </m:r>
                          </m:num>
                          <m:den>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2</m:t>
                                </m:r>
                              </m:sup>
                            </m:sSup>
                          </m:den>
                        </m:f>
                      </m:e>
                    </m:d>
                    <m:r>
                      <a:rPr lang="en-IN" sz="2000" i="1">
                        <a:latin typeface="Cambria Math" panose="02040503050406030204" pitchFamily="18" charset="0"/>
                      </a:rPr>
                      <m:t>=</m:t>
                    </m:r>
                    <m:d>
                      <m:dPr>
                        <m:begChr m:val="["/>
                        <m:endChr m:val="]"/>
                        <m:ctrlPr>
                          <a:rPr lang="en-IN" sz="2000" i="1">
                            <a:latin typeface="Cambria Math" panose="02040503050406030204" pitchFamily="18" charset="0"/>
                          </a:rPr>
                        </m:ctrlPr>
                      </m:dPr>
                      <m:e>
                        <m:sSup>
                          <m:sSupPr>
                            <m:ctrlPr>
                              <a:rPr lang="en-IN" sz="2000" i="1">
                                <a:latin typeface="Cambria Math" panose="02040503050406030204" pitchFamily="18" charset="0"/>
                              </a:rPr>
                            </m:ctrlPr>
                          </m:sSupPr>
                          <m:e>
                            <m:r>
                              <a:rPr lang="en-IN" sz="2000" i="1">
                                <a:latin typeface="Cambria Math" panose="02040503050406030204" pitchFamily="18" charset="0"/>
                              </a:rPr>
                              <m:t>𝑀</m:t>
                            </m:r>
                          </m:e>
                          <m:sup>
                            <m:r>
                              <a:rPr lang="en-IN" sz="2000" i="1">
                                <a:latin typeface="Cambria Math" panose="02040503050406030204" pitchFamily="18" charset="0"/>
                              </a:rPr>
                              <m:t>−1</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𝐿</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𝑇</m:t>
                            </m:r>
                          </m:e>
                          <m:sup>
                            <m:r>
                              <a:rPr lang="en-IN" sz="2000" i="1">
                                <a:latin typeface="Cambria Math" panose="02040503050406030204" pitchFamily="18" charset="0"/>
                              </a:rPr>
                              <m:t>3</m:t>
                            </m:r>
                          </m:sup>
                        </m:sSup>
                        <m:sSup>
                          <m:sSupPr>
                            <m:ctrlPr>
                              <a:rPr lang="en-IN" sz="2000" i="1">
                                <a:latin typeface="Cambria Math" panose="02040503050406030204" pitchFamily="18" charset="0"/>
                              </a:rPr>
                            </m:ctrlPr>
                          </m:sSupPr>
                          <m:e>
                            <m:r>
                              <a:rPr lang="en-IN" sz="2000" i="1">
                                <a:latin typeface="Cambria Math" panose="02040503050406030204" pitchFamily="18" charset="0"/>
                              </a:rPr>
                              <m:t>𝐴</m:t>
                            </m:r>
                          </m:e>
                          <m:sup>
                            <m:r>
                              <a:rPr lang="en-IN" sz="2000" i="1">
                                <a:latin typeface="Cambria Math" panose="02040503050406030204" pitchFamily="18" charset="0"/>
                              </a:rPr>
                              <m:t>2</m:t>
                            </m:r>
                          </m:sup>
                        </m:sSup>
                      </m:e>
                    </m:d>
                  </m:oMath>
                </a14:m>
                <a:endParaRPr lang="en-IN" sz="2000" dirty="0">
                  <a:latin typeface="Arial" panose="020B0604020202020204" pitchFamily="34" charset="0"/>
                  <a:cs typeface="Arial" panose="020B0604020202020204" pitchFamily="34" charset="0"/>
                </a:endParaRP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4067973"/>
              </a:xfrm>
              <a:prstGeom prst="rect">
                <a:avLst/>
              </a:prstGeom>
              <a:blipFill>
                <a:blip r:embed="rId3"/>
                <a:stretch>
                  <a:fillRect l="-408" r="-816"/>
                </a:stretch>
              </a:blipFill>
            </p:spPr>
            <p:txBody>
              <a:bodyPr/>
              <a:lstStyle/>
              <a:p>
                <a:r>
                  <a:rPr lang="en-IN">
                    <a:noFill/>
                  </a:rPr>
                  <a:t> </a:t>
                </a:r>
              </a:p>
            </p:txBody>
          </p:sp>
        </mc:Fallback>
      </mc:AlternateContent>
      <p:sp>
        <p:nvSpPr>
          <p:cNvPr id="4" name="Rectangle 3">
            <a:extLst>
              <a:ext uri="{FF2B5EF4-FFF2-40B4-BE49-F238E27FC236}">
                <a16:creationId xmlns:a16="http://schemas.microsoft.com/office/drawing/2014/main" id="{B36AA0BF-D334-49E9-A437-1E2484DC4467}"/>
              </a:ext>
            </a:extLst>
          </p:cNvPr>
          <p:cNvSpPr/>
          <p:nvPr/>
        </p:nvSpPr>
        <p:spPr>
          <a:xfrm>
            <a:off x="3498273" y="1267691"/>
            <a:ext cx="2168236"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Google Shape;63;p14">
            <a:extLst>
              <a:ext uri="{FF2B5EF4-FFF2-40B4-BE49-F238E27FC236}">
                <a16:creationId xmlns:a16="http://schemas.microsoft.com/office/drawing/2014/main" id="{E3148E92-F725-4C09-8AE6-397361050DEB}"/>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19009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t>Question: </a:t>
            </a:r>
            <a:r>
              <a:rPr lang="en-IN" sz="1600" dirty="0"/>
              <a:t>How will the resistance and resistivity of a cylindrical wire change if </a:t>
            </a:r>
          </a:p>
          <a:p>
            <a:pPr marL="342900" lvl="0" indent="-342900">
              <a:lnSpc>
                <a:spcPct val="150000"/>
              </a:lnSpc>
              <a:buFont typeface="+mj-lt"/>
              <a:buAutoNum type="alphaLcParenR"/>
            </a:pPr>
            <a:r>
              <a:rPr lang="en-IN" sz="1600" dirty="0"/>
              <a:t>its length is doubled </a:t>
            </a:r>
          </a:p>
          <a:p>
            <a:pPr marL="342900" lvl="0" indent="-342900">
              <a:lnSpc>
                <a:spcPct val="150000"/>
              </a:lnSpc>
              <a:buFont typeface="+mj-lt"/>
              <a:buAutoNum type="alphaLcParenR"/>
            </a:pPr>
            <a:r>
              <a:rPr lang="en-IN" sz="1600" dirty="0"/>
              <a:t>It is doubled on itself </a:t>
            </a:r>
          </a:p>
          <a:p>
            <a:pPr marL="342900" lvl="0" indent="-342900">
              <a:lnSpc>
                <a:spcPct val="150000"/>
              </a:lnSpc>
              <a:buFont typeface="+mj-lt"/>
              <a:buAutoNum type="alphaLcParenR"/>
            </a:pPr>
            <a:r>
              <a:rPr lang="en-IN" sz="1600" dirty="0"/>
              <a:t>It is stretched to double its length?</a:t>
            </a:r>
          </a:p>
        </p:txBody>
      </p:sp>
      <p:pic>
        <p:nvPicPr>
          <p:cNvPr id="5" name="Google Shape;63;p14">
            <a:extLst>
              <a:ext uri="{FF2B5EF4-FFF2-40B4-BE49-F238E27FC236}">
                <a16:creationId xmlns:a16="http://schemas.microsoft.com/office/drawing/2014/main" id="{831E7472-905C-4868-8692-A226A6B0EFCB}"/>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09694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t>Question: </a:t>
            </a:r>
            <a:r>
              <a:rPr lang="en-IN" sz="1600" dirty="0"/>
              <a:t>How will the resistance and resistivity of a cylindrical wire change if </a:t>
            </a:r>
          </a:p>
          <a:p>
            <a:pPr marL="342900" indent="-342900">
              <a:lnSpc>
                <a:spcPct val="150000"/>
              </a:lnSpc>
              <a:buFont typeface="+mj-lt"/>
              <a:buAutoNum type="alphaLcParenR"/>
            </a:pPr>
            <a:r>
              <a:rPr lang="en-IN" sz="1600" dirty="0"/>
              <a:t>it is stretched to n times its length </a:t>
            </a:r>
          </a:p>
          <a:p>
            <a:pPr marL="342900" indent="-342900">
              <a:lnSpc>
                <a:spcPct val="150000"/>
              </a:lnSpc>
              <a:buFont typeface="+mj-lt"/>
              <a:buAutoNum type="alphaLcParenR"/>
            </a:pPr>
            <a:r>
              <a:rPr lang="en-IN" sz="1600" dirty="0"/>
              <a:t>It is stretched to have radius 1/n times the original value? </a:t>
            </a:r>
          </a:p>
          <a:p>
            <a:pPr>
              <a:lnSpc>
                <a:spcPct val="150000"/>
              </a:lnSpc>
            </a:pPr>
            <a:r>
              <a:rPr lang="en-IN" sz="1600" dirty="0"/>
              <a:t>Show the graphical variation between the resistance of the wire and its radius.</a:t>
            </a:r>
          </a:p>
        </p:txBody>
      </p:sp>
      <p:pic>
        <p:nvPicPr>
          <p:cNvPr id="5" name="Google Shape;63;p14">
            <a:extLst>
              <a:ext uri="{FF2B5EF4-FFF2-40B4-BE49-F238E27FC236}">
                <a16:creationId xmlns:a16="http://schemas.microsoft.com/office/drawing/2014/main" id="{CF3AA2F2-7610-4E29-8A86-7CA13CF111A2}"/>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6590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 Box 4">
            <a:extLst>
              <a:ext uri="{FF2B5EF4-FFF2-40B4-BE49-F238E27FC236}">
                <a16:creationId xmlns:a16="http://schemas.microsoft.com/office/drawing/2014/main" id="{436056B4-6BD2-41BD-8A30-6D870EBBFD34}"/>
              </a:ext>
            </a:extLst>
          </p:cNvPr>
          <p:cNvSpPr txBox="1">
            <a:spLocks noChangeArrowheads="1"/>
          </p:cNvSpPr>
          <p:nvPr/>
        </p:nvSpPr>
        <p:spPr bwMode="auto">
          <a:xfrm>
            <a:off x="1314450" y="0"/>
            <a:ext cx="33147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500" b="1" kern="1200">
                <a:solidFill>
                  <a:srgbClr val="FF0000"/>
                </a:solidFill>
                <a:latin typeface="Arial" panose="020B0604020202020204" pitchFamily="34" charset="0"/>
                <a:ea typeface="+mn-ea"/>
                <a:cs typeface="+mn-cs"/>
              </a:rPr>
              <a:t>Colour code for carbon resistors:</a:t>
            </a:r>
          </a:p>
        </p:txBody>
      </p:sp>
      <p:grpSp>
        <p:nvGrpSpPr>
          <p:cNvPr id="30788" name="Group 68">
            <a:extLst>
              <a:ext uri="{FF2B5EF4-FFF2-40B4-BE49-F238E27FC236}">
                <a16:creationId xmlns:a16="http://schemas.microsoft.com/office/drawing/2014/main" id="{5B1B0DDD-5E7C-4440-BC93-A74A12101422}"/>
              </a:ext>
            </a:extLst>
          </p:cNvPr>
          <p:cNvGrpSpPr>
            <a:grpSpLocks/>
          </p:cNvGrpSpPr>
          <p:nvPr/>
        </p:nvGrpSpPr>
        <p:grpSpPr bwMode="auto">
          <a:xfrm>
            <a:off x="5486400" y="285751"/>
            <a:ext cx="1771650" cy="596503"/>
            <a:chOff x="3696" y="432"/>
            <a:chExt cx="1488" cy="501"/>
          </a:xfrm>
        </p:grpSpPr>
        <p:grpSp>
          <p:nvGrpSpPr>
            <p:cNvPr id="30749" name="Group 29">
              <a:extLst>
                <a:ext uri="{FF2B5EF4-FFF2-40B4-BE49-F238E27FC236}">
                  <a16:creationId xmlns:a16="http://schemas.microsoft.com/office/drawing/2014/main" id="{E2DF854E-9712-4DBF-8136-32E51E63C61C}"/>
                </a:ext>
              </a:extLst>
            </p:cNvPr>
            <p:cNvGrpSpPr>
              <a:grpSpLocks/>
            </p:cNvGrpSpPr>
            <p:nvPr/>
          </p:nvGrpSpPr>
          <p:grpSpPr bwMode="auto">
            <a:xfrm>
              <a:off x="4224" y="432"/>
              <a:ext cx="144" cy="288"/>
              <a:chOff x="3360" y="1104"/>
              <a:chExt cx="144" cy="288"/>
            </a:xfrm>
          </p:grpSpPr>
          <p:sp>
            <p:nvSpPr>
              <p:cNvPr id="30750" name="Oval 30">
                <a:extLst>
                  <a:ext uri="{FF2B5EF4-FFF2-40B4-BE49-F238E27FC236}">
                    <a16:creationId xmlns:a16="http://schemas.microsoft.com/office/drawing/2014/main" id="{6E792BE3-29A6-4C8E-A7A0-0C2F7AFE3106}"/>
                  </a:ext>
                </a:extLst>
              </p:cNvPr>
              <p:cNvSpPr>
                <a:spLocks noChangeArrowheads="1"/>
              </p:cNvSpPr>
              <p:nvPr/>
            </p:nvSpPr>
            <p:spPr bwMode="auto">
              <a:xfrm>
                <a:off x="3408" y="1152"/>
                <a:ext cx="96" cy="240"/>
              </a:xfrm>
              <a:prstGeom prst="ellipse">
                <a:avLst/>
              </a:prstGeom>
              <a:noFill/>
              <a:ln w="28575">
                <a:solidFill>
                  <a:srgbClr val="0000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51" name="Rectangle 31">
                <a:extLst>
                  <a:ext uri="{FF2B5EF4-FFF2-40B4-BE49-F238E27FC236}">
                    <a16:creationId xmlns:a16="http://schemas.microsoft.com/office/drawing/2014/main" id="{D3EFDB74-9158-46C1-9547-B63352E40305}"/>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55" name="Group 35">
              <a:extLst>
                <a:ext uri="{FF2B5EF4-FFF2-40B4-BE49-F238E27FC236}">
                  <a16:creationId xmlns:a16="http://schemas.microsoft.com/office/drawing/2014/main" id="{9267C975-7EE2-40C4-9EE7-7F9B1BA2751D}"/>
                </a:ext>
              </a:extLst>
            </p:cNvPr>
            <p:cNvGrpSpPr>
              <a:grpSpLocks/>
            </p:cNvGrpSpPr>
            <p:nvPr/>
          </p:nvGrpSpPr>
          <p:grpSpPr bwMode="auto">
            <a:xfrm>
              <a:off x="4128" y="432"/>
              <a:ext cx="144" cy="288"/>
              <a:chOff x="3360" y="1104"/>
              <a:chExt cx="144" cy="288"/>
            </a:xfrm>
          </p:grpSpPr>
          <p:sp>
            <p:nvSpPr>
              <p:cNvPr id="30756" name="Oval 36">
                <a:extLst>
                  <a:ext uri="{FF2B5EF4-FFF2-40B4-BE49-F238E27FC236}">
                    <a16:creationId xmlns:a16="http://schemas.microsoft.com/office/drawing/2014/main" id="{4AFCEEE4-072B-4F3E-80DD-080FD1D29ACB}"/>
                  </a:ext>
                </a:extLst>
              </p:cNvPr>
              <p:cNvSpPr>
                <a:spLocks noChangeArrowheads="1"/>
              </p:cNvSpPr>
              <p:nvPr/>
            </p:nvSpPr>
            <p:spPr bwMode="auto">
              <a:xfrm>
                <a:off x="3408" y="1152"/>
                <a:ext cx="96" cy="240"/>
              </a:xfrm>
              <a:prstGeom prst="ellipse">
                <a:avLst/>
              </a:prstGeom>
              <a:noFill/>
              <a:ln w="28575">
                <a:solidFill>
                  <a:srgbClr val="9900FF"/>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57" name="Rectangle 37">
                <a:extLst>
                  <a:ext uri="{FF2B5EF4-FFF2-40B4-BE49-F238E27FC236}">
                    <a16:creationId xmlns:a16="http://schemas.microsoft.com/office/drawing/2014/main" id="{32005364-9745-4594-B2A4-B7CABD1D84D1}"/>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52" name="Group 32">
              <a:extLst>
                <a:ext uri="{FF2B5EF4-FFF2-40B4-BE49-F238E27FC236}">
                  <a16:creationId xmlns:a16="http://schemas.microsoft.com/office/drawing/2014/main" id="{07F37A97-8D92-4FA0-9BF8-D6A39B47292A}"/>
                </a:ext>
              </a:extLst>
            </p:cNvPr>
            <p:cNvGrpSpPr>
              <a:grpSpLocks/>
            </p:cNvGrpSpPr>
            <p:nvPr/>
          </p:nvGrpSpPr>
          <p:grpSpPr bwMode="auto">
            <a:xfrm>
              <a:off x="4032" y="432"/>
              <a:ext cx="144" cy="288"/>
              <a:chOff x="3360" y="1104"/>
              <a:chExt cx="144" cy="288"/>
            </a:xfrm>
          </p:grpSpPr>
          <p:sp>
            <p:nvSpPr>
              <p:cNvPr id="30753" name="Oval 33">
                <a:extLst>
                  <a:ext uri="{FF2B5EF4-FFF2-40B4-BE49-F238E27FC236}">
                    <a16:creationId xmlns:a16="http://schemas.microsoft.com/office/drawing/2014/main" id="{8517D4D9-226C-44AB-87DA-D58415180BD5}"/>
                  </a:ext>
                </a:extLst>
              </p:cNvPr>
              <p:cNvSpPr>
                <a:spLocks noChangeArrowheads="1"/>
              </p:cNvSpPr>
              <p:nvPr/>
            </p:nvSpPr>
            <p:spPr bwMode="auto">
              <a:xfrm>
                <a:off x="3408" y="1152"/>
                <a:ext cx="96" cy="240"/>
              </a:xfrm>
              <a:prstGeom prst="ellipse">
                <a:avLst/>
              </a:prstGeom>
              <a:noFill/>
              <a:ln w="28575">
                <a:solidFill>
                  <a:srgbClr val="CC33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54" name="Rectangle 34">
                <a:extLst>
                  <a:ext uri="{FF2B5EF4-FFF2-40B4-BE49-F238E27FC236}">
                    <a16:creationId xmlns:a16="http://schemas.microsoft.com/office/drawing/2014/main" id="{44A55DFA-2DD5-4AB7-ACFA-0BEFB2C2E24B}"/>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45" name="Group 25">
              <a:extLst>
                <a:ext uri="{FF2B5EF4-FFF2-40B4-BE49-F238E27FC236}">
                  <a16:creationId xmlns:a16="http://schemas.microsoft.com/office/drawing/2014/main" id="{30D82AAE-48A6-4CB1-A8B4-CC6A9AD2F943}"/>
                </a:ext>
              </a:extLst>
            </p:cNvPr>
            <p:cNvGrpSpPr>
              <a:grpSpLocks/>
            </p:cNvGrpSpPr>
            <p:nvPr/>
          </p:nvGrpSpPr>
          <p:grpSpPr bwMode="auto">
            <a:xfrm>
              <a:off x="4752" y="432"/>
              <a:ext cx="144" cy="288"/>
              <a:chOff x="3360" y="1104"/>
              <a:chExt cx="144" cy="288"/>
            </a:xfrm>
          </p:grpSpPr>
          <p:sp>
            <p:nvSpPr>
              <p:cNvPr id="30743" name="Oval 23">
                <a:extLst>
                  <a:ext uri="{FF2B5EF4-FFF2-40B4-BE49-F238E27FC236}">
                    <a16:creationId xmlns:a16="http://schemas.microsoft.com/office/drawing/2014/main" id="{BC077D43-D29A-4E4E-95C0-07ACCCC20515}"/>
                  </a:ext>
                </a:extLst>
              </p:cNvPr>
              <p:cNvSpPr>
                <a:spLocks noChangeArrowheads="1"/>
              </p:cNvSpPr>
              <p:nvPr/>
            </p:nvSpPr>
            <p:spPr bwMode="auto">
              <a:xfrm>
                <a:off x="3408" y="1152"/>
                <a:ext cx="96" cy="240"/>
              </a:xfrm>
              <a:prstGeom prst="ellipse">
                <a:avLst/>
              </a:prstGeom>
              <a:noFill/>
              <a:ln w="28575">
                <a:solidFill>
                  <a:srgbClr val="CC33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44" name="Rectangle 24">
                <a:extLst>
                  <a:ext uri="{FF2B5EF4-FFF2-40B4-BE49-F238E27FC236}">
                    <a16:creationId xmlns:a16="http://schemas.microsoft.com/office/drawing/2014/main" id="{437C3793-453C-4B92-90D0-810E3897ACE6}"/>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0742" name="Line 22">
              <a:extLst>
                <a:ext uri="{FF2B5EF4-FFF2-40B4-BE49-F238E27FC236}">
                  <a16:creationId xmlns:a16="http://schemas.microsoft.com/office/drawing/2014/main" id="{94A0CB50-B20A-4542-994A-92A0184DEBBB}"/>
                </a:ext>
              </a:extLst>
            </p:cNvPr>
            <p:cNvSpPr>
              <a:spLocks noChangeShapeType="1"/>
            </p:cNvSpPr>
            <p:nvPr/>
          </p:nvSpPr>
          <p:spPr bwMode="auto">
            <a:xfrm flipH="1">
              <a:off x="4896" y="624"/>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0746" name="Group 26">
              <a:extLst>
                <a:ext uri="{FF2B5EF4-FFF2-40B4-BE49-F238E27FC236}">
                  <a16:creationId xmlns:a16="http://schemas.microsoft.com/office/drawing/2014/main" id="{F9678898-D00D-4ABF-AD8F-2EF95507ADFC}"/>
                </a:ext>
              </a:extLst>
            </p:cNvPr>
            <p:cNvGrpSpPr>
              <a:grpSpLocks/>
            </p:cNvGrpSpPr>
            <p:nvPr/>
          </p:nvGrpSpPr>
          <p:grpSpPr bwMode="auto">
            <a:xfrm>
              <a:off x="4560" y="432"/>
              <a:ext cx="144" cy="288"/>
              <a:chOff x="3360" y="1104"/>
              <a:chExt cx="144" cy="288"/>
            </a:xfrm>
          </p:grpSpPr>
          <p:sp>
            <p:nvSpPr>
              <p:cNvPr id="30747" name="Oval 27">
                <a:extLst>
                  <a:ext uri="{FF2B5EF4-FFF2-40B4-BE49-F238E27FC236}">
                    <a16:creationId xmlns:a16="http://schemas.microsoft.com/office/drawing/2014/main" id="{68DAB62D-F666-42A8-B470-E62938A013F5}"/>
                  </a:ext>
                </a:extLst>
              </p:cNvPr>
              <p:cNvSpPr>
                <a:spLocks noChangeArrowheads="1"/>
              </p:cNvSpPr>
              <p:nvPr/>
            </p:nvSpPr>
            <p:spPr bwMode="auto">
              <a:xfrm>
                <a:off x="3408" y="1152"/>
                <a:ext cx="96" cy="240"/>
              </a:xfrm>
              <a:prstGeom prst="ellipse">
                <a:avLst/>
              </a:prstGeom>
              <a:noFill/>
              <a:ln w="28575">
                <a:solidFill>
                  <a:srgbClr val="FF99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48" name="Rectangle 28">
                <a:extLst>
                  <a:ext uri="{FF2B5EF4-FFF2-40B4-BE49-F238E27FC236}">
                    <a16:creationId xmlns:a16="http://schemas.microsoft.com/office/drawing/2014/main" id="{E3CA2A2E-DAE4-41A0-A852-76216AB5EA2E}"/>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0727" name="Oval 7">
              <a:extLst>
                <a:ext uri="{FF2B5EF4-FFF2-40B4-BE49-F238E27FC236}">
                  <a16:creationId xmlns:a16="http://schemas.microsoft.com/office/drawing/2014/main" id="{046A120C-97B4-460B-A536-8AA9B69E9206}"/>
                </a:ext>
              </a:extLst>
            </p:cNvPr>
            <p:cNvSpPr>
              <a:spLocks noChangeArrowheads="1"/>
            </p:cNvSpPr>
            <p:nvPr/>
          </p:nvSpPr>
          <p:spPr bwMode="auto">
            <a:xfrm>
              <a:off x="3936" y="480"/>
              <a:ext cx="96" cy="240"/>
            </a:xfrm>
            <a:prstGeom prst="ellipse">
              <a:avLst/>
            </a:prstGeom>
            <a:solidFill>
              <a:srgbClr val="FFCC99"/>
            </a:solid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41" name="Line 21">
              <a:extLst>
                <a:ext uri="{FF2B5EF4-FFF2-40B4-BE49-F238E27FC236}">
                  <a16:creationId xmlns:a16="http://schemas.microsoft.com/office/drawing/2014/main" id="{22CF7225-773A-49F7-8B8A-D39D2585CD71}"/>
                </a:ext>
              </a:extLst>
            </p:cNvPr>
            <p:cNvSpPr>
              <a:spLocks noChangeShapeType="1"/>
            </p:cNvSpPr>
            <p:nvPr/>
          </p:nvSpPr>
          <p:spPr bwMode="auto">
            <a:xfrm flipH="1">
              <a:off x="3696" y="624"/>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62" name="Text Box 42">
              <a:extLst>
                <a:ext uri="{FF2B5EF4-FFF2-40B4-BE49-F238E27FC236}">
                  <a16:creationId xmlns:a16="http://schemas.microsoft.com/office/drawing/2014/main" id="{7EEFCEFF-6C6E-4695-9220-3EE3F05C6231}"/>
                </a:ext>
              </a:extLst>
            </p:cNvPr>
            <p:cNvSpPr txBox="1">
              <a:spLocks noChangeArrowheads="1"/>
            </p:cNvSpPr>
            <p:nvPr/>
          </p:nvSpPr>
          <p:spPr bwMode="auto">
            <a:xfrm>
              <a:off x="4032" y="700"/>
              <a:ext cx="105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200" b="1" kern="1200">
                  <a:solidFill>
                    <a:srgbClr val="CC3300"/>
                  </a:solidFill>
                  <a:latin typeface="Arial" panose="020B0604020202020204" pitchFamily="34" charset="0"/>
                  <a:ea typeface="+mn-ea"/>
                  <a:cs typeface="+mn-cs"/>
                </a:rPr>
                <a:t>B</a:t>
              </a:r>
              <a:r>
                <a:rPr lang="en-US" altLang="en-US" sz="1200" b="1" kern="1200">
                  <a:latin typeface="Arial" panose="020B0604020202020204" pitchFamily="34" charset="0"/>
                  <a:ea typeface="+mn-ea"/>
                  <a:cs typeface="+mn-cs"/>
                </a:rPr>
                <a:t> </a:t>
              </a:r>
              <a:r>
                <a:rPr lang="en-US" altLang="en-US" sz="1200" b="1" kern="1200">
                  <a:solidFill>
                    <a:srgbClr val="9900FF"/>
                  </a:solidFill>
                  <a:latin typeface="Arial" panose="020B0604020202020204" pitchFamily="34" charset="0"/>
                  <a:ea typeface="+mn-ea"/>
                  <a:cs typeface="+mn-cs"/>
                </a:rPr>
                <a:t>V</a:t>
              </a:r>
              <a:r>
                <a:rPr lang="en-US" altLang="en-US" sz="1200" b="1" kern="1200">
                  <a:latin typeface="Arial" panose="020B0604020202020204" pitchFamily="34" charset="0"/>
                  <a:ea typeface="+mn-ea"/>
                  <a:cs typeface="+mn-cs"/>
                </a:rPr>
                <a:t> B</a:t>
              </a:r>
              <a:r>
                <a:rPr lang="en-US" altLang="en-US" sz="1200" b="1" kern="1200">
                  <a:solidFill>
                    <a:srgbClr val="0000FF"/>
                  </a:solidFill>
                  <a:latin typeface="Arial" panose="020B0604020202020204" pitchFamily="34" charset="0"/>
                  <a:ea typeface="+mn-ea"/>
                  <a:cs typeface="+mn-cs"/>
                </a:rPr>
                <a:t> </a:t>
              </a:r>
              <a:r>
                <a:rPr lang="en-US" altLang="en-US" sz="1200" b="1" kern="1200">
                  <a:latin typeface="Arial" panose="020B0604020202020204" pitchFamily="34" charset="0"/>
                  <a:ea typeface="+mn-ea"/>
                  <a:cs typeface="+mn-cs"/>
                </a:rPr>
                <a:t>  </a:t>
              </a:r>
              <a:r>
                <a:rPr lang="en-US" altLang="en-US" sz="1200" b="1" kern="1200">
                  <a:solidFill>
                    <a:srgbClr val="FF9900"/>
                  </a:solidFill>
                  <a:latin typeface="Arial" panose="020B0604020202020204" pitchFamily="34" charset="0"/>
                  <a:ea typeface="+mn-ea"/>
                  <a:cs typeface="+mn-cs"/>
                </a:rPr>
                <a:t>Gold</a:t>
              </a:r>
            </a:p>
          </p:txBody>
        </p:sp>
        <p:sp>
          <p:nvSpPr>
            <p:cNvPr id="30729" name="Line 9">
              <a:extLst>
                <a:ext uri="{FF2B5EF4-FFF2-40B4-BE49-F238E27FC236}">
                  <a16:creationId xmlns:a16="http://schemas.microsoft.com/office/drawing/2014/main" id="{99BB10EE-080B-4493-8570-4A8368B3EA19}"/>
                </a:ext>
              </a:extLst>
            </p:cNvPr>
            <p:cNvSpPr>
              <a:spLocks noChangeShapeType="1"/>
            </p:cNvSpPr>
            <p:nvPr/>
          </p:nvSpPr>
          <p:spPr bwMode="auto">
            <a:xfrm>
              <a:off x="4002" y="480"/>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30" name="Line 10">
              <a:extLst>
                <a:ext uri="{FF2B5EF4-FFF2-40B4-BE49-F238E27FC236}">
                  <a16:creationId xmlns:a16="http://schemas.microsoft.com/office/drawing/2014/main" id="{01E63BC7-A62F-4273-A6D9-631E7B8DBADA}"/>
                </a:ext>
              </a:extLst>
            </p:cNvPr>
            <p:cNvSpPr>
              <a:spLocks noChangeShapeType="1"/>
            </p:cNvSpPr>
            <p:nvPr/>
          </p:nvSpPr>
          <p:spPr bwMode="auto">
            <a:xfrm>
              <a:off x="4002" y="720"/>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87" name="Group 67">
            <a:extLst>
              <a:ext uri="{FF2B5EF4-FFF2-40B4-BE49-F238E27FC236}">
                <a16:creationId xmlns:a16="http://schemas.microsoft.com/office/drawing/2014/main" id="{57B4A72D-FCD1-420A-84A4-0E3C0630D70A}"/>
              </a:ext>
            </a:extLst>
          </p:cNvPr>
          <p:cNvGrpSpPr>
            <a:grpSpLocks/>
          </p:cNvGrpSpPr>
          <p:nvPr/>
        </p:nvGrpSpPr>
        <p:grpSpPr bwMode="auto">
          <a:xfrm>
            <a:off x="5486400" y="1543052"/>
            <a:ext cx="1771650" cy="596503"/>
            <a:chOff x="3648" y="2640"/>
            <a:chExt cx="1488" cy="501"/>
          </a:xfrm>
        </p:grpSpPr>
        <p:grpSp>
          <p:nvGrpSpPr>
            <p:cNvPr id="30786" name="Group 66">
              <a:extLst>
                <a:ext uri="{FF2B5EF4-FFF2-40B4-BE49-F238E27FC236}">
                  <a16:creationId xmlns:a16="http://schemas.microsoft.com/office/drawing/2014/main" id="{AFB72323-0045-4410-83B7-6381779BCA83}"/>
                </a:ext>
              </a:extLst>
            </p:cNvPr>
            <p:cNvGrpSpPr>
              <a:grpSpLocks/>
            </p:cNvGrpSpPr>
            <p:nvPr/>
          </p:nvGrpSpPr>
          <p:grpSpPr bwMode="auto">
            <a:xfrm>
              <a:off x="3648" y="2640"/>
              <a:ext cx="1488" cy="501"/>
              <a:chOff x="3648" y="2640"/>
              <a:chExt cx="1488" cy="501"/>
            </a:xfrm>
          </p:grpSpPr>
          <p:grpSp>
            <p:nvGrpSpPr>
              <p:cNvPr id="30763" name="Group 43">
                <a:extLst>
                  <a:ext uri="{FF2B5EF4-FFF2-40B4-BE49-F238E27FC236}">
                    <a16:creationId xmlns:a16="http://schemas.microsoft.com/office/drawing/2014/main" id="{5E679907-53FE-47CE-A999-639BB4128D31}"/>
                  </a:ext>
                </a:extLst>
              </p:cNvPr>
              <p:cNvGrpSpPr>
                <a:grpSpLocks/>
              </p:cNvGrpSpPr>
              <p:nvPr/>
            </p:nvGrpSpPr>
            <p:grpSpPr bwMode="auto">
              <a:xfrm>
                <a:off x="4176" y="2640"/>
                <a:ext cx="144" cy="288"/>
                <a:chOff x="3360" y="1104"/>
                <a:chExt cx="144" cy="288"/>
              </a:xfrm>
            </p:grpSpPr>
            <p:sp>
              <p:nvSpPr>
                <p:cNvPr id="30764" name="Oval 44">
                  <a:extLst>
                    <a:ext uri="{FF2B5EF4-FFF2-40B4-BE49-F238E27FC236}">
                      <a16:creationId xmlns:a16="http://schemas.microsoft.com/office/drawing/2014/main" id="{730A20CA-03CC-4CD5-8CE9-174CE8FC354C}"/>
                    </a:ext>
                  </a:extLst>
                </p:cNvPr>
                <p:cNvSpPr>
                  <a:spLocks noChangeArrowheads="1"/>
                </p:cNvSpPr>
                <p:nvPr/>
              </p:nvSpPr>
              <p:spPr bwMode="auto">
                <a:xfrm>
                  <a:off x="3408" y="1152"/>
                  <a:ext cx="96" cy="240"/>
                </a:xfrm>
                <a:prstGeom prst="ellipse">
                  <a:avLst/>
                </a:prstGeom>
                <a:noFill/>
                <a:ln w="28575">
                  <a:solidFill>
                    <a:srgbClr val="0000FF"/>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65" name="Rectangle 45">
                  <a:extLst>
                    <a:ext uri="{FF2B5EF4-FFF2-40B4-BE49-F238E27FC236}">
                      <a16:creationId xmlns:a16="http://schemas.microsoft.com/office/drawing/2014/main" id="{82BCAAAC-1553-4AB2-ADBC-1079E36423A9}"/>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66" name="Group 46">
                <a:extLst>
                  <a:ext uri="{FF2B5EF4-FFF2-40B4-BE49-F238E27FC236}">
                    <a16:creationId xmlns:a16="http://schemas.microsoft.com/office/drawing/2014/main" id="{8F9BF784-AEBC-4C45-9038-8EFBA75263F9}"/>
                  </a:ext>
                </a:extLst>
              </p:cNvPr>
              <p:cNvGrpSpPr>
                <a:grpSpLocks/>
              </p:cNvGrpSpPr>
              <p:nvPr/>
            </p:nvGrpSpPr>
            <p:grpSpPr bwMode="auto">
              <a:xfrm>
                <a:off x="4080" y="2640"/>
                <a:ext cx="144" cy="288"/>
                <a:chOff x="3360" y="1104"/>
                <a:chExt cx="144" cy="288"/>
              </a:xfrm>
            </p:grpSpPr>
            <p:sp>
              <p:nvSpPr>
                <p:cNvPr id="30767" name="Oval 47">
                  <a:extLst>
                    <a:ext uri="{FF2B5EF4-FFF2-40B4-BE49-F238E27FC236}">
                      <a16:creationId xmlns:a16="http://schemas.microsoft.com/office/drawing/2014/main" id="{62A0CD6F-9128-4F62-89C7-37AEFACF64AB}"/>
                    </a:ext>
                  </a:extLst>
                </p:cNvPr>
                <p:cNvSpPr>
                  <a:spLocks noChangeArrowheads="1"/>
                </p:cNvSpPr>
                <p:nvPr/>
              </p:nvSpPr>
              <p:spPr bwMode="auto">
                <a:xfrm>
                  <a:off x="3408" y="1152"/>
                  <a:ext cx="96" cy="240"/>
                </a:xfrm>
                <a:prstGeom prst="ellipse">
                  <a:avLst/>
                </a:prstGeom>
                <a:noFill/>
                <a:ln w="28575">
                  <a:solidFill>
                    <a:srgbClr val="FF00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68" name="Rectangle 48">
                  <a:extLst>
                    <a:ext uri="{FF2B5EF4-FFF2-40B4-BE49-F238E27FC236}">
                      <a16:creationId xmlns:a16="http://schemas.microsoft.com/office/drawing/2014/main" id="{01CD9F68-4177-40E2-8499-28C446B9A91A}"/>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69" name="Group 49">
                <a:extLst>
                  <a:ext uri="{FF2B5EF4-FFF2-40B4-BE49-F238E27FC236}">
                    <a16:creationId xmlns:a16="http://schemas.microsoft.com/office/drawing/2014/main" id="{D3303B4F-CB5D-45BA-8839-99F43B671636}"/>
                  </a:ext>
                </a:extLst>
              </p:cNvPr>
              <p:cNvGrpSpPr>
                <a:grpSpLocks/>
              </p:cNvGrpSpPr>
              <p:nvPr/>
            </p:nvGrpSpPr>
            <p:grpSpPr bwMode="auto">
              <a:xfrm>
                <a:off x="4704" y="2640"/>
                <a:ext cx="144" cy="288"/>
                <a:chOff x="3360" y="1104"/>
                <a:chExt cx="144" cy="288"/>
              </a:xfrm>
            </p:grpSpPr>
            <p:sp>
              <p:nvSpPr>
                <p:cNvPr id="30770" name="Oval 50">
                  <a:extLst>
                    <a:ext uri="{FF2B5EF4-FFF2-40B4-BE49-F238E27FC236}">
                      <a16:creationId xmlns:a16="http://schemas.microsoft.com/office/drawing/2014/main" id="{ECBA98B7-47B8-4A71-8089-96900B66397F}"/>
                    </a:ext>
                  </a:extLst>
                </p:cNvPr>
                <p:cNvSpPr>
                  <a:spLocks noChangeArrowheads="1"/>
                </p:cNvSpPr>
                <p:nvPr/>
              </p:nvSpPr>
              <p:spPr bwMode="auto">
                <a:xfrm>
                  <a:off x="3408" y="1152"/>
                  <a:ext cx="96" cy="240"/>
                </a:xfrm>
                <a:prstGeom prst="ellipse">
                  <a:avLst/>
                </a:prstGeom>
                <a:noFill/>
                <a:ln w="28575">
                  <a:solidFill>
                    <a:srgbClr val="CC33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71" name="Rectangle 51">
                  <a:extLst>
                    <a:ext uri="{FF2B5EF4-FFF2-40B4-BE49-F238E27FC236}">
                      <a16:creationId xmlns:a16="http://schemas.microsoft.com/office/drawing/2014/main" id="{3B16A6BD-35F7-4444-86FD-283C16447CFC}"/>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0774" name="Line 54">
                <a:extLst>
                  <a:ext uri="{FF2B5EF4-FFF2-40B4-BE49-F238E27FC236}">
                    <a16:creationId xmlns:a16="http://schemas.microsoft.com/office/drawing/2014/main" id="{134DE50D-8E07-4E2D-939B-00C85C707B57}"/>
                  </a:ext>
                </a:extLst>
              </p:cNvPr>
              <p:cNvSpPr>
                <a:spLocks noChangeShapeType="1"/>
              </p:cNvSpPr>
              <p:nvPr/>
            </p:nvSpPr>
            <p:spPr bwMode="auto">
              <a:xfrm flipH="1">
                <a:off x="4848" y="2832"/>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0775" name="Group 55">
                <a:extLst>
                  <a:ext uri="{FF2B5EF4-FFF2-40B4-BE49-F238E27FC236}">
                    <a16:creationId xmlns:a16="http://schemas.microsoft.com/office/drawing/2014/main" id="{CFD1F4A7-26DF-4D8E-95C4-99F09E8DE2D0}"/>
                  </a:ext>
                </a:extLst>
              </p:cNvPr>
              <p:cNvGrpSpPr>
                <a:grpSpLocks/>
              </p:cNvGrpSpPr>
              <p:nvPr/>
            </p:nvGrpSpPr>
            <p:grpSpPr bwMode="auto">
              <a:xfrm>
                <a:off x="3984" y="2640"/>
                <a:ext cx="144" cy="288"/>
                <a:chOff x="3360" y="1104"/>
                <a:chExt cx="144" cy="288"/>
              </a:xfrm>
            </p:grpSpPr>
            <p:sp>
              <p:nvSpPr>
                <p:cNvPr id="30776" name="Oval 56">
                  <a:extLst>
                    <a:ext uri="{FF2B5EF4-FFF2-40B4-BE49-F238E27FC236}">
                      <a16:creationId xmlns:a16="http://schemas.microsoft.com/office/drawing/2014/main" id="{081FEA0A-0975-4DD1-B6C9-F13ECD5EE846}"/>
                    </a:ext>
                  </a:extLst>
                </p:cNvPr>
                <p:cNvSpPr>
                  <a:spLocks noChangeArrowheads="1"/>
                </p:cNvSpPr>
                <p:nvPr/>
              </p:nvSpPr>
              <p:spPr bwMode="auto">
                <a:xfrm>
                  <a:off x="3408" y="1152"/>
                  <a:ext cx="96" cy="240"/>
                </a:xfrm>
                <a:prstGeom prst="ellipse">
                  <a:avLst/>
                </a:prstGeom>
                <a:noFill/>
                <a:ln w="28575">
                  <a:solidFill>
                    <a:srgbClr val="33CC33"/>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77" name="Rectangle 57">
                  <a:extLst>
                    <a:ext uri="{FF2B5EF4-FFF2-40B4-BE49-F238E27FC236}">
                      <a16:creationId xmlns:a16="http://schemas.microsoft.com/office/drawing/2014/main" id="{D449031B-5162-4B0B-9558-2E8C6375E041}"/>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33CC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78" name="Group 58">
                <a:extLst>
                  <a:ext uri="{FF2B5EF4-FFF2-40B4-BE49-F238E27FC236}">
                    <a16:creationId xmlns:a16="http://schemas.microsoft.com/office/drawing/2014/main" id="{64700405-1446-4AEB-A0E8-37D0B9CA7769}"/>
                  </a:ext>
                </a:extLst>
              </p:cNvPr>
              <p:cNvGrpSpPr>
                <a:grpSpLocks/>
              </p:cNvGrpSpPr>
              <p:nvPr/>
            </p:nvGrpSpPr>
            <p:grpSpPr bwMode="auto">
              <a:xfrm>
                <a:off x="4512" y="2640"/>
                <a:ext cx="144" cy="288"/>
                <a:chOff x="3360" y="1104"/>
                <a:chExt cx="144" cy="288"/>
              </a:xfrm>
            </p:grpSpPr>
            <p:sp>
              <p:nvSpPr>
                <p:cNvPr id="30779" name="Oval 59">
                  <a:extLst>
                    <a:ext uri="{FF2B5EF4-FFF2-40B4-BE49-F238E27FC236}">
                      <a16:creationId xmlns:a16="http://schemas.microsoft.com/office/drawing/2014/main" id="{C7F66838-0859-47E1-ACFF-B9542148F1DD}"/>
                    </a:ext>
                  </a:extLst>
                </p:cNvPr>
                <p:cNvSpPr>
                  <a:spLocks noChangeArrowheads="1"/>
                </p:cNvSpPr>
                <p:nvPr/>
              </p:nvSpPr>
              <p:spPr bwMode="auto">
                <a:xfrm>
                  <a:off x="3408" y="1152"/>
                  <a:ext cx="96" cy="240"/>
                </a:xfrm>
                <a:prstGeom prst="ellipse">
                  <a:avLst/>
                </a:prstGeom>
                <a:noFill/>
                <a:ln w="28575">
                  <a:solidFill>
                    <a:srgbClr val="C0C0C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80" name="Rectangle 60">
                  <a:extLst>
                    <a:ext uri="{FF2B5EF4-FFF2-40B4-BE49-F238E27FC236}">
                      <a16:creationId xmlns:a16="http://schemas.microsoft.com/office/drawing/2014/main" id="{5F491E65-765C-4DAF-8F75-D1F4D445086C}"/>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0781" name="Line 61">
                <a:extLst>
                  <a:ext uri="{FF2B5EF4-FFF2-40B4-BE49-F238E27FC236}">
                    <a16:creationId xmlns:a16="http://schemas.microsoft.com/office/drawing/2014/main" id="{00340262-508A-46DE-A192-04D0840B5BE0}"/>
                  </a:ext>
                </a:extLst>
              </p:cNvPr>
              <p:cNvSpPr>
                <a:spLocks noChangeShapeType="1"/>
              </p:cNvSpPr>
              <p:nvPr/>
            </p:nvSpPr>
            <p:spPr bwMode="auto">
              <a:xfrm>
                <a:off x="3954" y="2688"/>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82" name="Oval 62">
                <a:extLst>
                  <a:ext uri="{FF2B5EF4-FFF2-40B4-BE49-F238E27FC236}">
                    <a16:creationId xmlns:a16="http://schemas.microsoft.com/office/drawing/2014/main" id="{3B2C69F0-02E0-41BF-A13B-32F2A4321633}"/>
                  </a:ext>
                </a:extLst>
              </p:cNvPr>
              <p:cNvSpPr>
                <a:spLocks noChangeArrowheads="1"/>
              </p:cNvSpPr>
              <p:nvPr/>
            </p:nvSpPr>
            <p:spPr bwMode="auto">
              <a:xfrm>
                <a:off x="3888" y="2688"/>
                <a:ext cx="96" cy="240"/>
              </a:xfrm>
              <a:prstGeom prst="ellipse">
                <a:avLst/>
              </a:prstGeom>
              <a:solidFill>
                <a:srgbClr val="FFCC99"/>
              </a:solid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83" name="Line 63">
                <a:extLst>
                  <a:ext uri="{FF2B5EF4-FFF2-40B4-BE49-F238E27FC236}">
                    <a16:creationId xmlns:a16="http://schemas.microsoft.com/office/drawing/2014/main" id="{A7206F22-06C6-42EB-B8E0-EE6D753785EA}"/>
                  </a:ext>
                </a:extLst>
              </p:cNvPr>
              <p:cNvSpPr>
                <a:spLocks noChangeShapeType="1"/>
              </p:cNvSpPr>
              <p:nvPr/>
            </p:nvSpPr>
            <p:spPr bwMode="auto">
              <a:xfrm flipH="1">
                <a:off x="3648" y="2832"/>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84" name="Text Box 64">
                <a:extLst>
                  <a:ext uri="{FF2B5EF4-FFF2-40B4-BE49-F238E27FC236}">
                    <a16:creationId xmlns:a16="http://schemas.microsoft.com/office/drawing/2014/main" id="{E37B4D38-6B76-4EC7-A2B4-33AE3D61CB05}"/>
                  </a:ext>
                </a:extLst>
              </p:cNvPr>
              <p:cNvSpPr txBox="1">
                <a:spLocks noChangeArrowheads="1"/>
              </p:cNvSpPr>
              <p:nvPr/>
            </p:nvSpPr>
            <p:spPr bwMode="auto">
              <a:xfrm>
                <a:off x="3984" y="2908"/>
                <a:ext cx="105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200" b="1" kern="1200">
                    <a:solidFill>
                      <a:srgbClr val="33CC33"/>
                    </a:solidFill>
                    <a:latin typeface="Arial" panose="020B0604020202020204" pitchFamily="34" charset="0"/>
                    <a:ea typeface="+mn-ea"/>
                    <a:cs typeface="+mn-cs"/>
                  </a:rPr>
                  <a:t>G</a:t>
                </a:r>
                <a:r>
                  <a:rPr lang="en-US" altLang="en-US" sz="1200" b="1" kern="1200">
                    <a:latin typeface="Arial" panose="020B0604020202020204" pitchFamily="34" charset="0"/>
                    <a:ea typeface="+mn-ea"/>
                    <a:cs typeface="+mn-cs"/>
                  </a:rPr>
                  <a:t> </a:t>
                </a:r>
                <a:r>
                  <a:rPr lang="en-US" altLang="en-US" sz="1200" b="1" kern="1200">
                    <a:solidFill>
                      <a:srgbClr val="FF0000"/>
                    </a:solidFill>
                    <a:latin typeface="Arial" panose="020B0604020202020204" pitchFamily="34" charset="0"/>
                    <a:ea typeface="+mn-ea"/>
                    <a:cs typeface="+mn-cs"/>
                  </a:rPr>
                  <a:t>R</a:t>
                </a:r>
                <a:r>
                  <a:rPr lang="en-US" altLang="en-US" sz="1200" b="1" kern="1200">
                    <a:latin typeface="Arial" panose="020B0604020202020204" pitchFamily="34" charset="0"/>
                    <a:ea typeface="+mn-ea"/>
                    <a:cs typeface="+mn-cs"/>
                  </a:rPr>
                  <a:t> </a:t>
                </a:r>
                <a:r>
                  <a:rPr lang="en-US" altLang="en-US" sz="1200" b="1" kern="1200">
                    <a:solidFill>
                      <a:srgbClr val="0000FF"/>
                    </a:solidFill>
                    <a:latin typeface="Arial" panose="020B0604020202020204" pitchFamily="34" charset="0"/>
                    <a:ea typeface="+mn-ea"/>
                    <a:cs typeface="+mn-cs"/>
                  </a:rPr>
                  <a:t>B </a:t>
                </a:r>
                <a:r>
                  <a:rPr lang="en-US" altLang="en-US" sz="1200" b="1" kern="1200">
                    <a:latin typeface="Arial" panose="020B0604020202020204" pitchFamily="34" charset="0"/>
                    <a:ea typeface="+mn-ea"/>
                    <a:cs typeface="+mn-cs"/>
                  </a:rPr>
                  <a:t>  </a:t>
                </a:r>
                <a:r>
                  <a:rPr lang="en-US" altLang="en-US" sz="1200" b="1" kern="1200">
                    <a:solidFill>
                      <a:srgbClr val="C0C0C0"/>
                    </a:solidFill>
                    <a:latin typeface="Arial" panose="020B0604020202020204" pitchFamily="34" charset="0"/>
                    <a:ea typeface="+mn-ea"/>
                    <a:cs typeface="+mn-cs"/>
                  </a:rPr>
                  <a:t>Silver</a:t>
                </a:r>
              </a:p>
            </p:txBody>
          </p:sp>
        </p:grpSp>
        <p:sp>
          <p:nvSpPr>
            <p:cNvPr id="30773" name="Line 53">
              <a:extLst>
                <a:ext uri="{FF2B5EF4-FFF2-40B4-BE49-F238E27FC236}">
                  <a16:creationId xmlns:a16="http://schemas.microsoft.com/office/drawing/2014/main" id="{2F819699-83E9-4647-B0C5-8CFABA91D62B}"/>
                </a:ext>
              </a:extLst>
            </p:cNvPr>
            <p:cNvSpPr>
              <a:spLocks noChangeShapeType="1"/>
            </p:cNvSpPr>
            <p:nvPr/>
          </p:nvSpPr>
          <p:spPr bwMode="auto">
            <a:xfrm>
              <a:off x="3954" y="2928"/>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812" name="Group 92">
            <a:extLst>
              <a:ext uri="{FF2B5EF4-FFF2-40B4-BE49-F238E27FC236}">
                <a16:creationId xmlns:a16="http://schemas.microsoft.com/office/drawing/2014/main" id="{D1CEB94B-A1F3-4340-B5B1-7624E9C3D3D9}"/>
              </a:ext>
            </a:extLst>
          </p:cNvPr>
          <p:cNvGrpSpPr>
            <a:grpSpLocks/>
          </p:cNvGrpSpPr>
          <p:nvPr/>
        </p:nvGrpSpPr>
        <p:grpSpPr bwMode="auto">
          <a:xfrm>
            <a:off x="5486400" y="2686051"/>
            <a:ext cx="1771650" cy="596503"/>
            <a:chOff x="3648" y="2256"/>
            <a:chExt cx="1488" cy="501"/>
          </a:xfrm>
        </p:grpSpPr>
        <p:sp>
          <p:nvSpPr>
            <p:cNvPr id="30808" name="Text Box 88">
              <a:extLst>
                <a:ext uri="{FF2B5EF4-FFF2-40B4-BE49-F238E27FC236}">
                  <a16:creationId xmlns:a16="http://schemas.microsoft.com/office/drawing/2014/main" id="{E811F56A-FE78-43F8-A670-8518D3DAE9A1}"/>
                </a:ext>
              </a:extLst>
            </p:cNvPr>
            <p:cNvSpPr txBox="1">
              <a:spLocks noChangeArrowheads="1"/>
            </p:cNvSpPr>
            <p:nvPr/>
          </p:nvSpPr>
          <p:spPr bwMode="auto">
            <a:xfrm>
              <a:off x="3984" y="2524"/>
              <a:ext cx="72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defTabSz="685800" fontAlgn="base">
                <a:spcBef>
                  <a:spcPct val="50000"/>
                </a:spcBef>
                <a:spcAft>
                  <a:spcPct val="0"/>
                </a:spcAft>
                <a:buClrTx/>
              </a:pPr>
              <a:r>
                <a:rPr lang="en-US" altLang="en-US" sz="1200" b="1" kern="1200" dirty="0">
                  <a:solidFill>
                    <a:srgbClr val="CC3300"/>
                  </a:solidFill>
                  <a:latin typeface="Arial" panose="020B0604020202020204" pitchFamily="34" charset="0"/>
                  <a:ea typeface="+mn-ea"/>
                  <a:cs typeface="+mn-cs"/>
                </a:rPr>
                <a:t>B</a:t>
              </a:r>
              <a:r>
                <a:rPr lang="en-US" altLang="en-US" sz="1200" b="1" kern="1200" dirty="0">
                  <a:latin typeface="Arial" panose="020B0604020202020204" pitchFamily="34" charset="0"/>
                  <a:ea typeface="+mn-ea"/>
                  <a:cs typeface="+mn-cs"/>
                </a:rPr>
                <a:t> </a:t>
              </a:r>
              <a:r>
                <a:rPr lang="en-US" altLang="en-US" sz="1200" b="1" kern="1200" dirty="0">
                  <a:solidFill>
                    <a:srgbClr val="9900FF"/>
                  </a:solidFill>
                  <a:latin typeface="Arial" panose="020B0604020202020204" pitchFamily="34" charset="0"/>
                  <a:ea typeface="+mn-ea"/>
                  <a:cs typeface="+mn-cs"/>
                </a:rPr>
                <a:t>V</a:t>
              </a:r>
              <a:r>
                <a:rPr lang="en-US" altLang="en-US" sz="1200" b="1" kern="1200" dirty="0">
                  <a:latin typeface="Arial" panose="020B0604020202020204" pitchFamily="34" charset="0"/>
                  <a:ea typeface="+mn-ea"/>
                  <a:cs typeface="+mn-cs"/>
                </a:rPr>
                <a:t> B</a:t>
              </a:r>
              <a:r>
                <a:rPr lang="en-US" altLang="en-US" sz="1200" b="1" kern="1200" dirty="0">
                  <a:solidFill>
                    <a:srgbClr val="0000FF"/>
                  </a:solidFill>
                  <a:latin typeface="Arial" panose="020B0604020202020204" pitchFamily="34" charset="0"/>
                  <a:ea typeface="+mn-ea"/>
                  <a:cs typeface="+mn-cs"/>
                </a:rPr>
                <a:t> </a:t>
              </a:r>
              <a:r>
                <a:rPr lang="en-US" altLang="en-US" sz="1200" b="1" kern="1200" dirty="0">
                  <a:latin typeface="Arial" panose="020B0604020202020204" pitchFamily="34" charset="0"/>
                  <a:ea typeface="+mn-ea"/>
                  <a:cs typeface="+mn-cs"/>
                </a:rPr>
                <a:t>  </a:t>
              </a:r>
              <a:endParaRPr lang="en-US" altLang="en-US" sz="1200" b="1" kern="1200" dirty="0">
                <a:solidFill>
                  <a:srgbClr val="FF9900"/>
                </a:solidFill>
                <a:latin typeface="Arial" panose="020B0604020202020204" pitchFamily="34" charset="0"/>
                <a:ea typeface="+mn-ea"/>
                <a:cs typeface="+mn-cs"/>
              </a:endParaRPr>
            </a:p>
          </p:txBody>
        </p:sp>
        <p:grpSp>
          <p:nvGrpSpPr>
            <p:cNvPr id="30811" name="Group 91">
              <a:extLst>
                <a:ext uri="{FF2B5EF4-FFF2-40B4-BE49-F238E27FC236}">
                  <a16:creationId xmlns:a16="http://schemas.microsoft.com/office/drawing/2014/main" id="{D21CAD64-83E0-4433-884D-E70B28855FB2}"/>
                </a:ext>
              </a:extLst>
            </p:cNvPr>
            <p:cNvGrpSpPr>
              <a:grpSpLocks/>
            </p:cNvGrpSpPr>
            <p:nvPr/>
          </p:nvGrpSpPr>
          <p:grpSpPr bwMode="auto">
            <a:xfrm>
              <a:off x="3648" y="2256"/>
              <a:ext cx="1488" cy="288"/>
              <a:chOff x="3648" y="2256"/>
              <a:chExt cx="1488" cy="288"/>
            </a:xfrm>
          </p:grpSpPr>
          <p:grpSp>
            <p:nvGrpSpPr>
              <p:cNvPr id="30790" name="Group 70">
                <a:extLst>
                  <a:ext uri="{FF2B5EF4-FFF2-40B4-BE49-F238E27FC236}">
                    <a16:creationId xmlns:a16="http://schemas.microsoft.com/office/drawing/2014/main" id="{ED216B44-C410-44B8-97F7-825A246EBD2A}"/>
                  </a:ext>
                </a:extLst>
              </p:cNvPr>
              <p:cNvGrpSpPr>
                <a:grpSpLocks/>
              </p:cNvGrpSpPr>
              <p:nvPr/>
            </p:nvGrpSpPr>
            <p:grpSpPr bwMode="auto">
              <a:xfrm>
                <a:off x="4176" y="2256"/>
                <a:ext cx="144" cy="288"/>
                <a:chOff x="3360" y="1104"/>
                <a:chExt cx="144" cy="288"/>
              </a:xfrm>
            </p:grpSpPr>
            <p:sp>
              <p:nvSpPr>
                <p:cNvPr id="30791" name="Oval 71">
                  <a:extLst>
                    <a:ext uri="{FF2B5EF4-FFF2-40B4-BE49-F238E27FC236}">
                      <a16:creationId xmlns:a16="http://schemas.microsoft.com/office/drawing/2014/main" id="{1E4ED246-8BAA-428E-9220-44AB31952330}"/>
                    </a:ext>
                  </a:extLst>
                </p:cNvPr>
                <p:cNvSpPr>
                  <a:spLocks noChangeArrowheads="1"/>
                </p:cNvSpPr>
                <p:nvPr/>
              </p:nvSpPr>
              <p:spPr bwMode="auto">
                <a:xfrm>
                  <a:off x="3408" y="1152"/>
                  <a:ext cx="96" cy="240"/>
                </a:xfrm>
                <a:prstGeom prst="ellipse">
                  <a:avLst/>
                </a:prstGeom>
                <a:noFill/>
                <a:ln w="28575">
                  <a:solidFill>
                    <a:srgbClr val="0000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92" name="Rectangle 72">
                  <a:extLst>
                    <a:ext uri="{FF2B5EF4-FFF2-40B4-BE49-F238E27FC236}">
                      <a16:creationId xmlns:a16="http://schemas.microsoft.com/office/drawing/2014/main" id="{DCC1B1EC-08D4-4EC2-9664-F75BE452A771}"/>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93" name="Group 73">
                <a:extLst>
                  <a:ext uri="{FF2B5EF4-FFF2-40B4-BE49-F238E27FC236}">
                    <a16:creationId xmlns:a16="http://schemas.microsoft.com/office/drawing/2014/main" id="{A8E7A4A1-D011-4ECF-8B91-DBC403818559}"/>
                  </a:ext>
                </a:extLst>
              </p:cNvPr>
              <p:cNvGrpSpPr>
                <a:grpSpLocks/>
              </p:cNvGrpSpPr>
              <p:nvPr/>
            </p:nvGrpSpPr>
            <p:grpSpPr bwMode="auto">
              <a:xfrm>
                <a:off x="4080" y="2256"/>
                <a:ext cx="144" cy="288"/>
                <a:chOff x="3360" y="1104"/>
                <a:chExt cx="144" cy="288"/>
              </a:xfrm>
            </p:grpSpPr>
            <p:sp>
              <p:nvSpPr>
                <p:cNvPr id="30794" name="Oval 74">
                  <a:extLst>
                    <a:ext uri="{FF2B5EF4-FFF2-40B4-BE49-F238E27FC236}">
                      <a16:creationId xmlns:a16="http://schemas.microsoft.com/office/drawing/2014/main" id="{25799073-3C21-44FA-BFFF-3FDBDDA83802}"/>
                    </a:ext>
                  </a:extLst>
                </p:cNvPr>
                <p:cNvSpPr>
                  <a:spLocks noChangeArrowheads="1"/>
                </p:cNvSpPr>
                <p:nvPr/>
              </p:nvSpPr>
              <p:spPr bwMode="auto">
                <a:xfrm>
                  <a:off x="3408" y="1152"/>
                  <a:ext cx="96" cy="240"/>
                </a:xfrm>
                <a:prstGeom prst="ellipse">
                  <a:avLst/>
                </a:prstGeom>
                <a:noFill/>
                <a:ln w="28575">
                  <a:solidFill>
                    <a:srgbClr val="9900FF"/>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95" name="Rectangle 75">
                  <a:extLst>
                    <a:ext uri="{FF2B5EF4-FFF2-40B4-BE49-F238E27FC236}">
                      <a16:creationId xmlns:a16="http://schemas.microsoft.com/office/drawing/2014/main" id="{9B16B0CC-7803-492B-8FF8-A286439AD285}"/>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96" name="Group 76">
                <a:extLst>
                  <a:ext uri="{FF2B5EF4-FFF2-40B4-BE49-F238E27FC236}">
                    <a16:creationId xmlns:a16="http://schemas.microsoft.com/office/drawing/2014/main" id="{C668BBD0-35D5-495C-A53F-F0FBEFF00769}"/>
                  </a:ext>
                </a:extLst>
              </p:cNvPr>
              <p:cNvGrpSpPr>
                <a:grpSpLocks/>
              </p:cNvGrpSpPr>
              <p:nvPr/>
            </p:nvGrpSpPr>
            <p:grpSpPr bwMode="auto">
              <a:xfrm>
                <a:off x="3984" y="2256"/>
                <a:ext cx="144" cy="288"/>
                <a:chOff x="3360" y="1104"/>
                <a:chExt cx="144" cy="288"/>
              </a:xfrm>
            </p:grpSpPr>
            <p:sp>
              <p:nvSpPr>
                <p:cNvPr id="30797" name="Oval 77">
                  <a:extLst>
                    <a:ext uri="{FF2B5EF4-FFF2-40B4-BE49-F238E27FC236}">
                      <a16:creationId xmlns:a16="http://schemas.microsoft.com/office/drawing/2014/main" id="{5980AA34-23F9-4D0F-9552-44FBD7B6E851}"/>
                    </a:ext>
                  </a:extLst>
                </p:cNvPr>
                <p:cNvSpPr>
                  <a:spLocks noChangeArrowheads="1"/>
                </p:cNvSpPr>
                <p:nvPr/>
              </p:nvSpPr>
              <p:spPr bwMode="auto">
                <a:xfrm>
                  <a:off x="3408" y="1152"/>
                  <a:ext cx="96" cy="240"/>
                </a:xfrm>
                <a:prstGeom prst="ellipse">
                  <a:avLst/>
                </a:prstGeom>
                <a:noFill/>
                <a:ln w="28575">
                  <a:solidFill>
                    <a:srgbClr val="CC33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798" name="Rectangle 78">
                  <a:extLst>
                    <a:ext uri="{FF2B5EF4-FFF2-40B4-BE49-F238E27FC236}">
                      <a16:creationId xmlns:a16="http://schemas.microsoft.com/office/drawing/2014/main" id="{E9970467-78EF-4AB9-9D6C-630B7BF5B980}"/>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0799" name="Group 79">
                <a:extLst>
                  <a:ext uri="{FF2B5EF4-FFF2-40B4-BE49-F238E27FC236}">
                    <a16:creationId xmlns:a16="http://schemas.microsoft.com/office/drawing/2014/main" id="{AED2DBB2-6B3B-4ADD-A6FC-327AF5853FBE}"/>
                  </a:ext>
                </a:extLst>
              </p:cNvPr>
              <p:cNvGrpSpPr>
                <a:grpSpLocks/>
              </p:cNvGrpSpPr>
              <p:nvPr/>
            </p:nvGrpSpPr>
            <p:grpSpPr bwMode="auto">
              <a:xfrm>
                <a:off x="4704" y="2256"/>
                <a:ext cx="144" cy="288"/>
                <a:chOff x="3360" y="1104"/>
                <a:chExt cx="144" cy="288"/>
              </a:xfrm>
            </p:grpSpPr>
            <p:sp>
              <p:nvSpPr>
                <p:cNvPr id="30800" name="Oval 80">
                  <a:extLst>
                    <a:ext uri="{FF2B5EF4-FFF2-40B4-BE49-F238E27FC236}">
                      <a16:creationId xmlns:a16="http://schemas.microsoft.com/office/drawing/2014/main" id="{B39274DB-70B7-4563-A300-69AB55804C40}"/>
                    </a:ext>
                  </a:extLst>
                </p:cNvPr>
                <p:cNvSpPr>
                  <a:spLocks noChangeArrowheads="1"/>
                </p:cNvSpPr>
                <p:nvPr/>
              </p:nvSpPr>
              <p:spPr bwMode="auto">
                <a:xfrm>
                  <a:off x="3408" y="1152"/>
                  <a:ext cx="96" cy="240"/>
                </a:xfrm>
                <a:prstGeom prst="ellipse">
                  <a:avLst/>
                </a:prstGeom>
                <a:noFill/>
                <a:ln w="28575">
                  <a:solidFill>
                    <a:srgbClr val="CC3300"/>
                  </a:solidFill>
                  <a:round/>
                  <a:headEnd/>
                  <a:tailEnd/>
                </a:ln>
                <a:effectLst/>
                <a:extLst>
                  <a:ext uri="{909E8E84-426E-40DD-AFC4-6F175D3DCCD1}">
                    <a14:hiddenFill xmlns:a14="http://schemas.microsoft.com/office/drawing/2010/main">
                      <a:solidFill>
                        <a:srgbClr val="FF99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801" name="Rectangle 81">
                  <a:extLst>
                    <a:ext uri="{FF2B5EF4-FFF2-40B4-BE49-F238E27FC236}">
                      <a16:creationId xmlns:a16="http://schemas.microsoft.com/office/drawing/2014/main" id="{C094BFDE-3E14-4EF7-9E32-6B8788ED1FDB}"/>
                    </a:ext>
                  </a:extLst>
                </p:cNvPr>
                <p:cNvSpPr>
                  <a:spLocks noChangeArrowheads="1"/>
                </p:cNvSpPr>
                <p:nvPr/>
              </p:nvSpPr>
              <p:spPr bwMode="auto">
                <a:xfrm>
                  <a:off x="3360" y="1104"/>
                  <a:ext cx="96" cy="2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0802" name="Line 82">
                <a:extLst>
                  <a:ext uri="{FF2B5EF4-FFF2-40B4-BE49-F238E27FC236}">
                    <a16:creationId xmlns:a16="http://schemas.microsoft.com/office/drawing/2014/main" id="{01FBCEA9-44C4-4609-82A0-6202B60C2D45}"/>
                  </a:ext>
                </a:extLst>
              </p:cNvPr>
              <p:cNvSpPr>
                <a:spLocks noChangeShapeType="1"/>
              </p:cNvSpPr>
              <p:nvPr/>
            </p:nvSpPr>
            <p:spPr bwMode="auto">
              <a:xfrm flipH="1">
                <a:off x="4848" y="2448"/>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806" name="Oval 86">
                <a:extLst>
                  <a:ext uri="{FF2B5EF4-FFF2-40B4-BE49-F238E27FC236}">
                    <a16:creationId xmlns:a16="http://schemas.microsoft.com/office/drawing/2014/main" id="{05F0F750-70A5-4D3A-90B8-F27E542CBEC3}"/>
                  </a:ext>
                </a:extLst>
              </p:cNvPr>
              <p:cNvSpPr>
                <a:spLocks noChangeArrowheads="1"/>
              </p:cNvSpPr>
              <p:nvPr/>
            </p:nvSpPr>
            <p:spPr bwMode="auto">
              <a:xfrm>
                <a:off x="3888" y="2304"/>
                <a:ext cx="96" cy="240"/>
              </a:xfrm>
              <a:prstGeom prst="ellipse">
                <a:avLst/>
              </a:prstGeom>
              <a:solidFill>
                <a:srgbClr val="FFCC99"/>
              </a:solid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807" name="Line 87">
                <a:extLst>
                  <a:ext uri="{FF2B5EF4-FFF2-40B4-BE49-F238E27FC236}">
                    <a16:creationId xmlns:a16="http://schemas.microsoft.com/office/drawing/2014/main" id="{0962307D-A3E1-4F68-A591-4528D3EAE293}"/>
                  </a:ext>
                </a:extLst>
              </p:cNvPr>
              <p:cNvSpPr>
                <a:spLocks noChangeShapeType="1"/>
              </p:cNvSpPr>
              <p:nvPr/>
            </p:nvSpPr>
            <p:spPr bwMode="auto">
              <a:xfrm flipH="1">
                <a:off x="3648" y="2448"/>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809" name="Line 89">
                <a:extLst>
                  <a:ext uri="{FF2B5EF4-FFF2-40B4-BE49-F238E27FC236}">
                    <a16:creationId xmlns:a16="http://schemas.microsoft.com/office/drawing/2014/main" id="{E65F2F61-875F-472E-82EE-6A428641484D}"/>
                  </a:ext>
                </a:extLst>
              </p:cNvPr>
              <p:cNvSpPr>
                <a:spLocks noChangeShapeType="1"/>
              </p:cNvSpPr>
              <p:nvPr/>
            </p:nvSpPr>
            <p:spPr bwMode="auto">
              <a:xfrm>
                <a:off x="3954" y="2304"/>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0810" name="Line 90">
                <a:extLst>
                  <a:ext uri="{FF2B5EF4-FFF2-40B4-BE49-F238E27FC236}">
                    <a16:creationId xmlns:a16="http://schemas.microsoft.com/office/drawing/2014/main" id="{D798FA87-6087-4E94-A4E5-E35C6BFA807E}"/>
                  </a:ext>
                </a:extLst>
              </p:cNvPr>
              <p:cNvSpPr>
                <a:spLocks noChangeShapeType="1"/>
              </p:cNvSpPr>
              <p:nvPr/>
            </p:nvSpPr>
            <p:spPr bwMode="auto">
              <a:xfrm>
                <a:off x="3954" y="2544"/>
                <a:ext cx="846" cy="0"/>
              </a:xfrm>
              <a:prstGeom prst="line">
                <a:avLst/>
              </a:prstGeom>
              <a:no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0813" name="Text Box 93">
            <a:extLst>
              <a:ext uri="{FF2B5EF4-FFF2-40B4-BE49-F238E27FC236}">
                <a16:creationId xmlns:a16="http://schemas.microsoft.com/office/drawing/2014/main" id="{794F7798-A9D2-4AA4-B3F8-68619393C4BE}"/>
              </a:ext>
            </a:extLst>
          </p:cNvPr>
          <p:cNvSpPr txBox="1">
            <a:spLocks noChangeArrowheads="1"/>
          </p:cNvSpPr>
          <p:nvPr/>
        </p:nvSpPr>
        <p:spPr bwMode="auto">
          <a:xfrm>
            <a:off x="1314450" y="342900"/>
            <a:ext cx="3429000" cy="206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FF00FF"/>
                </a:solidFill>
                <a:latin typeface="Arial" panose="020B0604020202020204" pitchFamily="34" charset="0"/>
                <a:ea typeface="+mn-ea"/>
                <a:cs typeface="+mn-cs"/>
              </a:rPr>
              <a:t>The first two rings from the end give the first two significant figures of resistance in ohm. </a:t>
            </a:r>
          </a:p>
          <a:p>
            <a:pPr defTabSz="685800" fontAlgn="base">
              <a:spcBef>
                <a:spcPct val="50000"/>
              </a:spcBef>
              <a:spcAft>
                <a:spcPct val="0"/>
              </a:spcAft>
              <a:buClrTx/>
            </a:pPr>
            <a:r>
              <a:rPr lang="en-US" altLang="en-US" sz="1350" b="1" kern="1200">
                <a:solidFill>
                  <a:srgbClr val="CC3300"/>
                </a:solidFill>
                <a:latin typeface="Arial" panose="020B0604020202020204" pitchFamily="34" charset="0"/>
                <a:ea typeface="+mn-ea"/>
                <a:cs typeface="+mn-cs"/>
              </a:rPr>
              <a:t>The third ring indicates the decimal multiplier.</a:t>
            </a:r>
          </a:p>
          <a:p>
            <a:pPr defTabSz="685800" fontAlgn="base">
              <a:spcBef>
                <a:spcPct val="50000"/>
              </a:spcBef>
              <a:spcAft>
                <a:spcPct val="0"/>
              </a:spcAft>
              <a:buClrTx/>
            </a:pPr>
            <a:r>
              <a:rPr lang="en-US" altLang="en-US" sz="1350" b="1" kern="1200">
                <a:solidFill>
                  <a:srgbClr val="0099FF"/>
                </a:solidFill>
                <a:latin typeface="Arial" panose="020B0604020202020204" pitchFamily="34" charset="0"/>
                <a:ea typeface="+mn-ea"/>
                <a:cs typeface="+mn-cs"/>
              </a:rPr>
              <a:t>The last ring indicates the tolerance in per cent about the indicated value.</a:t>
            </a:r>
          </a:p>
          <a:p>
            <a:pPr defTabSz="685800" fontAlgn="base">
              <a:spcBef>
                <a:spcPct val="50000"/>
              </a:spcBef>
              <a:spcAft>
                <a:spcPct val="0"/>
              </a:spcAft>
              <a:buClrTx/>
            </a:pPr>
            <a:r>
              <a:rPr lang="en-US" altLang="en-US" sz="1350" b="1" kern="1200">
                <a:solidFill>
                  <a:srgbClr val="CC3300"/>
                </a:solidFill>
                <a:latin typeface="Arial" panose="020B0604020202020204" pitchFamily="34" charset="0"/>
                <a:ea typeface="+mn-ea"/>
                <a:cs typeface="+mn-cs"/>
              </a:rPr>
              <a:t>Eg.     </a:t>
            </a:r>
            <a:r>
              <a:rPr lang="en-US" altLang="en-US" sz="1350" b="1" kern="1200">
                <a:solidFill>
                  <a:srgbClr val="0000FF"/>
                </a:solidFill>
                <a:latin typeface="Arial" panose="020B0604020202020204" pitchFamily="34" charset="0"/>
                <a:ea typeface="+mn-ea"/>
                <a:cs typeface="+mn-cs"/>
              </a:rPr>
              <a:t>AB x 10</a:t>
            </a:r>
            <a:r>
              <a:rPr lang="en-US" altLang="en-US" sz="1350" b="1" kern="1200" baseline="30000">
                <a:solidFill>
                  <a:srgbClr val="0000FF"/>
                </a:solidFill>
                <a:latin typeface="Arial" panose="020B0604020202020204" pitchFamily="34" charset="0"/>
                <a:ea typeface="+mn-ea"/>
                <a:cs typeface="+mn-cs"/>
              </a:rPr>
              <a:t>C </a:t>
            </a:r>
            <a:r>
              <a:rPr lang="en-US" altLang="en-US" sz="1350" b="1" kern="1200">
                <a:solidFill>
                  <a:srgbClr val="FF0066"/>
                </a:solidFill>
                <a:latin typeface="Arial" panose="020B0604020202020204" pitchFamily="34" charset="0"/>
                <a:ea typeface="+mn-ea"/>
                <a:cs typeface="Arial" panose="020B0604020202020204" pitchFamily="34" charset="0"/>
              </a:rPr>
              <a:t>±</a:t>
            </a:r>
            <a:r>
              <a:rPr lang="en-US" altLang="en-US" sz="1500" kern="1200" baseline="30000">
                <a:solidFill>
                  <a:srgbClr val="FF0066"/>
                </a:solidFill>
                <a:latin typeface="Arial" panose="020B0604020202020204" pitchFamily="34" charset="0"/>
                <a:ea typeface="+mn-ea"/>
                <a:cs typeface="Arial" panose="020B0604020202020204" pitchFamily="34" charset="0"/>
              </a:rPr>
              <a:t> </a:t>
            </a:r>
            <a:r>
              <a:rPr lang="en-US" altLang="en-US" sz="1350" b="1" kern="1200">
                <a:solidFill>
                  <a:srgbClr val="008000"/>
                </a:solidFill>
                <a:latin typeface="Arial" panose="020B0604020202020204" pitchFamily="34" charset="0"/>
                <a:ea typeface="+mn-ea"/>
                <a:cs typeface="Arial" panose="020B0604020202020204" pitchFamily="34" charset="0"/>
              </a:rPr>
              <a:t>D %</a:t>
            </a:r>
            <a:r>
              <a:rPr lang="en-US" altLang="en-US" sz="1500" kern="1200" baseline="30000">
                <a:solidFill>
                  <a:srgbClr val="FF0066"/>
                </a:solidFill>
                <a:latin typeface="Arial" panose="020B0604020202020204" pitchFamily="34" charset="0"/>
                <a:ea typeface="+mn-ea"/>
                <a:cs typeface="Arial" panose="020B0604020202020204" pitchFamily="34" charset="0"/>
              </a:rPr>
              <a:t> </a:t>
            </a:r>
            <a:r>
              <a:rPr lang="en-US" altLang="en-US" sz="1350" b="1" kern="1200">
                <a:solidFill>
                  <a:srgbClr val="9900FF"/>
                </a:solidFill>
                <a:latin typeface="Arial" panose="020B0604020202020204" pitchFamily="34" charset="0"/>
                <a:ea typeface="+mn-ea"/>
                <a:cs typeface="+mn-cs"/>
              </a:rPr>
              <a:t>ohm</a:t>
            </a:r>
          </a:p>
        </p:txBody>
      </p:sp>
      <p:sp>
        <p:nvSpPr>
          <p:cNvPr id="30814" name="Text Box 94">
            <a:extLst>
              <a:ext uri="{FF2B5EF4-FFF2-40B4-BE49-F238E27FC236}">
                <a16:creationId xmlns:a16="http://schemas.microsoft.com/office/drawing/2014/main" id="{7FF080DE-770F-4035-BF11-0FA4504E34D3}"/>
              </a:ext>
            </a:extLst>
          </p:cNvPr>
          <p:cNvSpPr txBox="1">
            <a:spLocks noChangeArrowheads="1"/>
          </p:cNvSpPr>
          <p:nvPr/>
        </p:nvSpPr>
        <p:spPr bwMode="auto">
          <a:xfrm>
            <a:off x="5657850" y="857250"/>
            <a:ext cx="18859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9900FF"/>
                </a:solidFill>
                <a:latin typeface="Arial" panose="020B0604020202020204" pitchFamily="34" charset="0"/>
                <a:ea typeface="+mn-ea"/>
                <a:cs typeface="+mn-cs"/>
              </a:rPr>
              <a:t>17 x 10</a:t>
            </a:r>
            <a:r>
              <a:rPr lang="en-US" altLang="en-US" sz="1350" b="1" kern="1200" baseline="30000">
                <a:solidFill>
                  <a:srgbClr val="9900FF"/>
                </a:solidFill>
                <a:latin typeface="Arial" panose="020B0604020202020204" pitchFamily="34" charset="0"/>
                <a:ea typeface="+mn-ea"/>
                <a:cs typeface="+mn-cs"/>
              </a:rPr>
              <a:t>0</a:t>
            </a:r>
            <a:r>
              <a:rPr lang="en-US" altLang="en-US" sz="1350" b="1" kern="1200">
                <a:solidFill>
                  <a:srgbClr val="9900FF"/>
                </a:solidFill>
                <a:latin typeface="Arial" panose="020B0604020202020204" pitchFamily="34" charset="0"/>
                <a:ea typeface="+mn-ea"/>
                <a:cs typeface="+mn-cs"/>
              </a:rPr>
              <a:t> = 17 </a:t>
            </a:r>
            <a:r>
              <a:rPr lang="en-US" altLang="en-US" sz="1350" b="1" kern="1200">
                <a:solidFill>
                  <a:srgbClr val="9900FF"/>
                </a:solidFill>
                <a:latin typeface="Arial" panose="020B0604020202020204" pitchFamily="34" charset="0"/>
                <a:ea typeface="+mn-ea"/>
                <a:cs typeface="Arial" panose="020B0604020202020204" pitchFamily="34" charset="0"/>
              </a:rPr>
              <a:t>± 5% </a:t>
            </a:r>
            <a:r>
              <a:rPr lang="el-GR" altLang="en-US" sz="1350" b="1" kern="1200">
                <a:solidFill>
                  <a:srgbClr val="9900FF"/>
                </a:solidFill>
                <a:latin typeface="Arial" panose="020B0604020202020204" pitchFamily="34" charset="0"/>
                <a:ea typeface="+mn-ea"/>
                <a:cs typeface="+mn-cs"/>
              </a:rPr>
              <a:t>Ω</a:t>
            </a:r>
            <a:r>
              <a:rPr lang="en-US" altLang="en-US" sz="1350" kern="1200">
                <a:latin typeface="Arial" panose="020B0604020202020204" pitchFamily="34" charset="0"/>
                <a:ea typeface="+mn-ea"/>
                <a:cs typeface="+mn-cs"/>
              </a:rPr>
              <a:t> </a:t>
            </a:r>
          </a:p>
        </p:txBody>
      </p:sp>
      <p:sp>
        <p:nvSpPr>
          <p:cNvPr id="30815" name="Text Box 95">
            <a:extLst>
              <a:ext uri="{FF2B5EF4-FFF2-40B4-BE49-F238E27FC236}">
                <a16:creationId xmlns:a16="http://schemas.microsoft.com/office/drawing/2014/main" id="{6F380774-4B37-4EB7-8871-1622604394AF}"/>
              </a:ext>
            </a:extLst>
          </p:cNvPr>
          <p:cNvSpPr txBox="1">
            <a:spLocks noChangeArrowheads="1"/>
          </p:cNvSpPr>
          <p:nvPr/>
        </p:nvSpPr>
        <p:spPr bwMode="auto">
          <a:xfrm>
            <a:off x="5657850" y="2114550"/>
            <a:ext cx="15430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9900FF"/>
                </a:solidFill>
                <a:latin typeface="Arial" panose="020B0604020202020204" pitchFamily="34" charset="0"/>
                <a:ea typeface="+mn-ea"/>
                <a:cs typeface="+mn-cs"/>
              </a:rPr>
              <a:t>52 x 10</a:t>
            </a:r>
            <a:r>
              <a:rPr lang="en-US" altLang="en-US" sz="1350" b="1" kern="1200" baseline="30000">
                <a:solidFill>
                  <a:srgbClr val="9900FF"/>
                </a:solidFill>
                <a:latin typeface="Arial" panose="020B0604020202020204" pitchFamily="34" charset="0"/>
                <a:ea typeface="+mn-ea"/>
                <a:cs typeface="+mn-cs"/>
              </a:rPr>
              <a:t>6</a:t>
            </a:r>
            <a:r>
              <a:rPr lang="en-US" altLang="en-US" sz="1350" b="1" kern="1200">
                <a:solidFill>
                  <a:srgbClr val="9900FF"/>
                </a:solidFill>
                <a:latin typeface="Arial" panose="020B0604020202020204" pitchFamily="34" charset="0"/>
                <a:ea typeface="+mn-ea"/>
                <a:cs typeface="+mn-cs"/>
              </a:rPr>
              <a:t> </a:t>
            </a:r>
            <a:r>
              <a:rPr lang="en-US" altLang="en-US" sz="1350" b="1" kern="1200">
                <a:solidFill>
                  <a:srgbClr val="9900FF"/>
                </a:solidFill>
                <a:latin typeface="Arial" panose="020B0604020202020204" pitchFamily="34" charset="0"/>
                <a:ea typeface="+mn-ea"/>
                <a:cs typeface="Arial" panose="020B0604020202020204" pitchFamily="34" charset="0"/>
              </a:rPr>
              <a:t>± 10% </a:t>
            </a:r>
            <a:r>
              <a:rPr lang="el-GR" altLang="en-US" sz="1350" b="1" kern="1200">
                <a:solidFill>
                  <a:srgbClr val="9900FF"/>
                </a:solidFill>
                <a:latin typeface="Arial" panose="020B0604020202020204" pitchFamily="34" charset="0"/>
                <a:ea typeface="+mn-ea"/>
                <a:cs typeface="+mn-cs"/>
              </a:rPr>
              <a:t>Ω</a:t>
            </a:r>
            <a:r>
              <a:rPr lang="en-US" altLang="en-US" sz="1350" kern="1200">
                <a:latin typeface="Arial" panose="020B0604020202020204" pitchFamily="34" charset="0"/>
                <a:ea typeface="+mn-ea"/>
                <a:cs typeface="+mn-cs"/>
              </a:rPr>
              <a:t> </a:t>
            </a:r>
          </a:p>
        </p:txBody>
      </p:sp>
      <p:sp>
        <p:nvSpPr>
          <p:cNvPr id="30816" name="Text Box 96">
            <a:extLst>
              <a:ext uri="{FF2B5EF4-FFF2-40B4-BE49-F238E27FC236}">
                <a16:creationId xmlns:a16="http://schemas.microsoft.com/office/drawing/2014/main" id="{94B85E80-89B0-4674-9A53-980C04098FED}"/>
              </a:ext>
            </a:extLst>
          </p:cNvPr>
          <p:cNvSpPr txBox="1">
            <a:spLocks noChangeArrowheads="1"/>
          </p:cNvSpPr>
          <p:nvPr/>
        </p:nvSpPr>
        <p:spPr bwMode="auto">
          <a:xfrm>
            <a:off x="5715000" y="3211116"/>
            <a:ext cx="1960418"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defTabSz="685800" fontAlgn="base">
              <a:spcBef>
                <a:spcPct val="50000"/>
              </a:spcBef>
              <a:spcAft>
                <a:spcPct val="0"/>
              </a:spcAft>
              <a:buClrTx/>
            </a:pPr>
            <a:r>
              <a:rPr lang="en-US" altLang="en-US" sz="1350" b="1" kern="1200">
                <a:solidFill>
                  <a:srgbClr val="9900FF"/>
                </a:solidFill>
                <a:latin typeface="Arial" panose="020B0604020202020204" pitchFamily="34" charset="0"/>
                <a:ea typeface="+mn-ea"/>
                <a:cs typeface="+mn-cs"/>
              </a:rPr>
              <a:t>17 x 10</a:t>
            </a:r>
            <a:r>
              <a:rPr lang="en-US" altLang="en-US" sz="1350" b="1" kern="1200" baseline="30000">
                <a:solidFill>
                  <a:srgbClr val="9900FF"/>
                </a:solidFill>
                <a:latin typeface="Arial" panose="020B0604020202020204" pitchFamily="34" charset="0"/>
                <a:ea typeface="+mn-ea"/>
                <a:cs typeface="+mn-cs"/>
              </a:rPr>
              <a:t>0</a:t>
            </a:r>
            <a:r>
              <a:rPr lang="en-US" altLang="en-US" sz="1350" b="1" kern="1200">
                <a:solidFill>
                  <a:srgbClr val="9900FF"/>
                </a:solidFill>
                <a:latin typeface="Arial" panose="020B0604020202020204" pitchFamily="34" charset="0"/>
                <a:ea typeface="+mn-ea"/>
                <a:cs typeface="+mn-cs"/>
              </a:rPr>
              <a:t> = 17 ± 20%</a:t>
            </a:r>
            <a:r>
              <a:rPr lang="en-US" altLang="en-US" sz="1350" kern="1200">
                <a:latin typeface="Arial" panose="020B0604020202020204" pitchFamily="34" charset="0"/>
                <a:ea typeface="+mn-ea"/>
                <a:cs typeface="+mn-cs"/>
              </a:rPr>
              <a:t> </a:t>
            </a:r>
            <a:r>
              <a:rPr lang="el-GR" altLang="en-US" sz="1350" b="1" kern="1200">
                <a:solidFill>
                  <a:srgbClr val="9900FF"/>
                </a:solidFill>
                <a:latin typeface="Arial" panose="020B0604020202020204" pitchFamily="34" charset="0"/>
                <a:ea typeface="+mn-ea"/>
                <a:cs typeface="+mn-cs"/>
              </a:rPr>
              <a:t>Ω</a:t>
            </a:r>
            <a:r>
              <a:rPr lang="en-US" altLang="en-US" sz="1350" kern="1200">
                <a:latin typeface="Arial" panose="020B0604020202020204" pitchFamily="34" charset="0"/>
                <a:ea typeface="+mn-ea"/>
                <a:cs typeface="+mn-cs"/>
              </a:rPr>
              <a:t> </a:t>
            </a:r>
          </a:p>
        </p:txBody>
      </p:sp>
      <p:graphicFrame>
        <p:nvGraphicFramePr>
          <p:cNvPr id="31213" name="Group 493">
            <a:extLst>
              <a:ext uri="{FF2B5EF4-FFF2-40B4-BE49-F238E27FC236}">
                <a16:creationId xmlns:a16="http://schemas.microsoft.com/office/drawing/2014/main" id="{0188D05A-10D7-4DA5-9323-0999362642F6}"/>
              </a:ext>
            </a:extLst>
          </p:cNvPr>
          <p:cNvGraphicFramePr>
            <a:graphicFrameLocks noGrp="1"/>
          </p:cNvGraphicFramePr>
          <p:nvPr/>
        </p:nvGraphicFramePr>
        <p:xfrm>
          <a:off x="1373982" y="2514600"/>
          <a:ext cx="2912270" cy="2263140"/>
        </p:xfrm>
        <a:graphic>
          <a:graphicData uri="http://schemas.openxmlformats.org/drawingml/2006/table">
            <a:tbl>
              <a:tblPr/>
              <a:tblGrid>
                <a:gridCol w="454819">
                  <a:extLst>
                    <a:ext uri="{9D8B030D-6E8A-4147-A177-3AD203B41FA5}">
                      <a16:colId xmlns:a16="http://schemas.microsoft.com/office/drawing/2014/main" val="2912158593"/>
                    </a:ext>
                  </a:extLst>
                </a:gridCol>
                <a:gridCol w="538163">
                  <a:extLst>
                    <a:ext uri="{9D8B030D-6E8A-4147-A177-3AD203B41FA5}">
                      <a16:colId xmlns:a16="http://schemas.microsoft.com/office/drawing/2014/main" val="1041803044"/>
                    </a:ext>
                  </a:extLst>
                </a:gridCol>
                <a:gridCol w="569119">
                  <a:extLst>
                    <a:ext uri="{9D8B030D-6E8A-4147-A177-3AD203B41FA5}">
                      <a16:colId xmlns:a16="http://schemas.microsoft.com/office/drawing/2014/main" val="3523652181"/>
                    </a:ext>
                  </a:extLst>
                </a:gridCol>
                <a:gridCol w="672704">
                  <a:extLst>
                    <a:ext uri="{9D8B030D-6E8A-4147-A177-3AD203B41FA5}">
                      <a16:colId xmlns:a16="http://schemas.microsoft.com/office/drawing/2014/main" val="1560325049"/>
                    </a:ext>
                  </a:extLst>
                </a:gridCol>
                <a:gridCol w="677465">
                  <a:extLst>
                    <a:ext uri="{9D8B030D-6E8A-4147-A177-3AD203B41FA5}">
                      <a16:colId xmlns:a16="http://schemas.microsoft.com/office/drawing/2014/main" val="1875066855"/>
                    </a:ext>
                  </a:extLst>
                </a:gridCol>
              </a:tblGrid>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Letter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Number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Tolerance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275504"/>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Black</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Gold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6698302"/>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Brown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1</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Silver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10%</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5786803"/>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Red</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2</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No colour</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20%</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4087263"/>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O</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Orange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3</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92807648"/>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Yellow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4</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8863221"/>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Green</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5</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7657940"/>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B</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Blue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6</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7417186"/>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V</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Violet</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7</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4528909"/>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G</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Grey</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8</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12433617"/>
                  </a:ext>
                </a:extLst>
              </a:tr>
              <a:tr h="2057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W</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White</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FF00FF"/>
                          </a:solidFill>
                          <a:effectLst/>
                          <a:latin typeface="Arial" panose="020B0604020202020204" pitchFamily="34" charset="0"/>
                          <a:ea typeface="Times New Roman" panose="02020603050405020304" pitchFamily="18" charset="0"/>
                          <a:cs typeface="Arial" panose="020B0604020202020204" pitchFamily="34" charset="0"/>
                        </a:rPr>
                        <a:t>9</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6114638"/>
                  </a:ext>
                </a:extLst>
              </a:tr>
            </a:tbl>
          </a:graphicData>
        </a:graphic>
      </p:graphicFrame>
      <p:sp>
        <p:nvSpPr>
          <p:cNvPr id="31287" name="Text Box 567">
            <a:extLst>
              <a:ext uri="{FF2B5EF4-FFF2-40B4-BE49-F238E27FC236}">
                <a16:creationId xmlns:a16="http://schemas.microsoft.com/office/drawing/2014/main" id="{B5C08C3C-525A-4CE6-8A58-4D1B1F63BB1E}"/>
              </a:ext>
            </a:extLst>
          </p:cNvPr>
          <p:cNvSpPr txBox="1">
            <a:spLocks noChangeArrowheads="1"/>
          </p:cNvSpPr>
          <p:nvPr/>
        </p:nvSpPr>
        <p:spPr bwMode="auto">
          <a:xfrm>
            <a:off x="4743450" y="3829050"/>
            <a:ext cx="3086100" cy="507831"/>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9900FF"/>
                </a:solidFill>
                <a:latin typeface="Arial" panose="020B0604020202020204" pitchFamily="34" charset="0"/>
                <a:ea typeface="+mn-ea"/>
                <a:cs typeface="+mn-cs"/>
              </a:rPr>
              <a:t>B B ROY of Great Britain has Very Good Wife</a:t>
            </a:r>
          </a:p>
        </p:txBody>
      </p:sp>
      <p:pic>
        <p:nvPicPr>
          <p:cNvPr id="75" name="Google Shape;63;p14">
            <a:extLst>
              <a:ext uri="{FF2B5EF4-FFF2-40B4-BE49-F238E27FC236}">
                <a16:creationId xmlns:a16="http://schemas.microsoft.com/office/drawing/2014/main" id="{2DEE6420-95B2-4650-9C14-8E5C28736ED9}"/>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6961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0724"/>
                                        </p:tgtEl>
                                        <p:attrNameLst>
                                          <p:attrName>style.visibility</p:attrName>
                                        </p:attrNameLst>
                                      </p:cBhvr>
                                      <p:to>
                                        <p:strVal val="visible"/>
                                      </p:to>
                                    </p:set>
                                    <p:animEffect transition="in" filter="slide(fromTop)">
                                      <p:cBhvr>
                                        <p:cTn id="7" dur="500"/>
                                        <p:tgtEl>
                                          <p:spTgt spid="307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nodeType="clickEffect">
                                  <p:stCondLst>
                                    <p:cond delay="0"/>
                                  </p:stCondLst>
                                  <p:childTnLst>
                                    <p:set>
                                      <p:cBhvr>
                                        <p:cTn id="11" dur="1" fill="hold">
                                          <p:stCondLst>
                                            <p:cond delay="0"/>
                                          </p:stCondLst>
                                        </p:cTn>
                                        <p:tgtEl>
                                          <p:spTgt spid="30788"/>
                                        </p:tgtEl>
                                        <p:attrNameLst>
                                          <p:attrName>style.visibility</p:attrName>
                                        </p:attrNameLst>
                                      </p:cBhvr>
                                      <p:to>
                                        <p:strVal val="visible"/>
                                      </p:to>
                                    </p:set>
                                    <p:animEffect transition="in" filter="slide(fromRight)">
                                      <p:cBhvr>
                                        <p:cTn id="12" dur="500"/>
                                        <p:tgtEl>
                                          <p:spTgt spid="307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nodeType="clickEffect">
                                  <p:stCondLst>
                                    <p:cond delay="0"/>
                                  </p:stCondLst>
                                  <p:childTnLst>
                                    <p:set>
                                      <p:cBhvr>
                                        <p:cTn id="16" dur="1" fill="hold">
                                          <p:stCondLst>
                                            <p:cond delay="0"/>
                                          </p:stCondLst>
                                        </p:cTn>
                                        <p:tgtEl>
                                          <p:spTgt spid="30813">
                                            <p:txEl>
                                              <p:pRg st="0" end="0"/>
                                            </p:txEl>
                                          </p:spTgt>
                                        </p:tgtEl>
                                        <p:attrNameLst>
                                          <p:attrName>style.visibility</p:attrName>
                                        </p:attrNameLst>
                                      </p:cBhvr>
                                      <p:to>
                                        <p:strVal val="visible"/>
                                      </p:to>
                                    </p:set>
                                    <p:anim calcmode="lin" valueType="num">
                                      <p:cBhvr>
                                        <p:cTn id="17" dur="500" fill="hold"/>
                                        <p:tgtEl>
                                          <p:spTgt spid="3081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0813">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30813">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nodeType="clickEffect">
                                  <p:stCondLst>
                                    <p:cond delay="0"/>
                                  </p:stCondLst>
                                  <p:childTnLst>
                                    <p:set>
                                      <p:cBhvr>
                                        <p:cTn id="23" dur="1" fill="hold">
                                          <p:stCondLst>
                                            <p:cond delay="0"/>
                                          </p:stCondLst>
                                        </p:cTn>
                                        <p:tgtEl>
                                          <p:spTgt spid="30813">
                                            <p:txEl>
                                              <p:pRg st="1" end="1"/>
                                            </p:txEl>
                                          </p:spTgt>
                                        </p:tgtEl>
                                        <p:attrNameLst>
                                          <p:attrName>style.visibility</p:attrName>
                                        </p:attrNameLst>
                                      </p:cBhvr>
                                      <p:to>
                                        <p:strVal val="visible"/>
                                      </p:to>
                                    </p:set>
                                    <p:anim calcmode="lin" valueType="num">
                                      <p:cBhvr>
                                        <p:cTn id="24" dur="500" fill="hold"/>
                                        <p:tgtEl>
                                          <p:spTgt spid="30813">
                                            <p:txEl>
                                              <p:pRg st="1" end="1"/>
                                            </p:txEl>
                                          </p:spTgt>
                                        </p:tgtEl>
                                        <p:attrNameLst>
                                          <p:attrName>ppt_w</p:attrName>
                                        </p:attrNameLst>
                                      </p:cBhvr>
                                      <p:tavLst>
                                        <p:tav tm="0">
                                          <p:val>
                                            <p:fltVal val="0"/>
                                          </p:val>
                                        </p:tav>
                                        <p:tav tm="100000">
                                          <p:val>
                                            <p:strVal val="#ppt_w"/>
                                          </p:val>
                                        </p:tav>
                                      </p:tavLst>
                                    </p:anim>
                                    <p:anim calcmode="lin" valueType="num">
                                      <p:cBhvr>
                                        <p:cTn id="25" dur="500" fill="hold"/>
                                        <p:tgtEl>
                                          <p:spTgt spid="30813">
                                            <p:txEl>
                                              <p:pRg st="1" end="1"/>
                                            </p:txEl>
                                          </p:spTgt>
                                        </p:tgtEl>
                                        <p:attrNameLst>
                                          <p:attrName>ppt_h</p:attrName>
                                        </p:attrNameLst>
                                      </p:cBhvr>
                                      <p:tavLst>
                                        <p:tav tm="0">
                                          <p:val>
                                            <p:fltVal val="0"/>
                                          </p:val>
                                        </p:tav>
                                        <p:tav tm="100000">
                                          <p:val>
                                            <p:strVal val="#ppt_h"/>
                                          </p:val>
                                        </p:tav>
                                      </p:tavLst>
                                    </p:anim>
                                    <p:animEffect transition="in" filter="fade">
                                      <p:cBhvr>
                                        <p:cTn id="26" dur="500"/>
                                        <p:tgtEl>
                                          <p:spTgt spid="30813">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nodeType="clickEffect">
                                  <p:stCondLst>
                                    <p:cond delay="0"/>
                                  </p:stCondLst>
                                  <p:childTnLst>
                                    <p:set>
                                      <p:cBhvr>
                                        <p:cTn id="30" dur="1" fill="hold">
                                          <p:stCondLst>
                                            <p:cond delay="0"/>
                                          </p:stCondLst>
                                        </p:cTn>
                                        <p:tgtEl>
                                          <p:spTgt spid="30813">
                                            <p:txEl>
                                              <p:pRg st="2" end="2"/>
                                            </p:txEl>
                                          </p:spTgt>
                                        </p:tgtEl>
                                        <p:attrNameLst>
                                          <p:attrName>style.visibility</p:attrName>
                                        </p:attrNameLst>
                                      </p:cBhvr>
                                      <p:to>
                                        <p:strVal val="visible"/>
                                      </p:to>
                                    </p:set>
                                    <p:anim calcmode="lin" valueType="num">
                                      <p:cBhvr>
                                        <p:cTn id="31" dur="500" fill="hold"/>
                                        <p:tgtEl>
                                          <p:spTgt spid="3081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0813">
                                            <p:txEl>
                                              <p:pRg st="2" end="2"/>
                                            </p:txEl>
                                          </p:spTgt>
                                        </p:tgtEl>
                                        <p:attrNameLst>
                                          <p:attrName>ppt_h</p:attrName>
                                        </p:attrNameLst>
                                      </p:cBhvr>
                                      <p:tavLst>
                                        <p:tav tm="0">
                                          <p:val>
                                            <p:fltVal val="0"/>
                                          </p:val>
                                        </p:tav>
                                        <p:tav tm="100000">
                                          <p:val>
                                            <p:strVal val="#ppt_h"/>
                                          </p:val>
                                        </p:tav>
                                      </p:tavLst>
                                    </p:anim>
                                    <p:animEffect transition="in" filter="fade">
                                      <p:cBhvr>
                                        <p:cTn id="33" dur="500"/>
                                        <p:tgtEl>
                                          <p:spTgt spid="30813">
                                            <p:txEl>
                                              <p:pRg st="2" end="2"/>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30813">
                                            <p:txEl>
                                              <p:pRg st="3" end="3"/>
                                            </p:txEl>
                                          </p:spTgt>
                                        </p:tgtEl>
                                        <p:attrNameLst>
                                          <p:attrName>style.visibility</p:attrName>
                                        </p:attrNameLst>
                                      </p:cBhvr>
                                      <p:to>
                                        <p:strVal val="visible"/>
                                      </p:to>
                                    </p:set>
                                    <p:animEffect transition="in" filter="dissolve">
                                      <p:cBhvr>
                                        <p:cTn id="38" dur="500"/>
                                        <p:tgtEl>
                                          <p:spTgt spid="30813">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nodeType="clickEffect">
                                  <p:stCondLst>
                                    <p:cond delay="0"/>
                                  </p:stCondLst>
                                  <p:childTnLst>
                                    <p:set>
                                      <p:cBhvr>
                                        <p:cTn id="42" dur="1" fill="hold">
                                          <p:stCondLst>
                                            <p:cond delay="0"/>
                                          </p:stCondLst>
                                        </p:cTn>
                                        <p:tgtEl>
                                          <p:spTgt spid="31213"/>
                                        </p:tgtEl>
                                        <p:attrNameLst>
                                          <p:attrName>style.visibility</p:attrName>
                                        </p:attrNameLst>
                                      </p:cBhvr>
                                      <p:to>
                                        <p:strVal val="visible"/>
                                      </p:to>
                                    </p:set>
                                    <p:anim calcmode="lin" valueType="num">
                                      <p:cBhvr>
                                        <p:cTn id="43" dur="500" fill="hold"/>
                                        <p:tgtEl>
                                          <p:spTgt spid="31213"/>
                                        </p:tgtEl>
                                        <p:attrNameLst>
                                          <p:attrName>ppt_w</p:attrName>
                                        </p:attrNameLst>
                                      </p:cBhvr>
                                      <p:tavLst>
                                        <p:tav tm="0">
                                          <p:val>
                                            <p:fltVal val="0"/>
                                          </p:val>
                                        </p:tav>
                                        <p:tav tm="100000">
                                          <p:val>
                                            <p:strVal val="#ppt_w"/>
                                          </p:val>
                                        </p:tav>
                                      </p:tavLst>
                                    </p:anim>
                                    <p:anim calcmode="lin" valueType="num">
                                      <p:cBhvr>
                                        <p:cTn id="44" dur="500" fill="hold"/>
                                        <p:tgtEl>
                                          <p:spTgt spid="31213"/>
                                        </p:tgtEl>
                                        <p:attrNameLst>
                                          <p:attrName>ppt_h</p:attrName>
                                        </p:attrNameLst>
                                      </p:cBhvr>
                                      <p:tavLst>
                                        <p:tav tm="0">
                                          <p:val>
                                            <p:fltVal val="0"/>
                                          </p:val>
                                        </p:tav>
                                        <p:tav tm="100000">
                                          <p:val>
                                            <p:strVal val="#ppt_h"/>
                                          </p:val>
                                        </p:tav>
                                      </p:tavLst>
                                    </p:anim>
                                    <p:animEffect transition="in" filter="fade">
                                      <p:cBhvr>
                                        <p:cTn id="45" dur="500"/>
                                        <p:tgtEl>
                                          <p:spTgt spid="3121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2" presetClass="entr" presetSubtype="1" fill="hold" grpId="0" nodeType="clickEffect">
                                  <p:stCondLst>
                                    <p:cond delay="0"/>
                                  </p:stCondLst>
                                  <p:childTnLst>
                                    <p:set>
                                      <p:cBhvr>
                                        <p:cTn id="49" dur="1" fill="hold">
                                          <p:stCondLst>
                                            <p:cond delay="0"/>
                                          </p:stCondLst>
                                        </p:cTn>
                                        <p:tgtEl>
                                          <p:spTgt spid="30814"/>
                                        </p:tgtEl>
                                        <p:attrNameLst>
                                          <p:attrName>style.visibility</p:attrName>
                                        </p:attrNameLst>
                                      </p:cBhvr>
                                      <p:to>
                                        <p:strVal val="visible"/>
                                      </p:to>
                                    </p:set>
                                    <p:animEffect transition="in" filter="slide(fromTop)">
                                      <p:cBhvr>
                                        <p:cTn id="50" dur="500"/>
                                        <p:tgtEl>
                                          <p:spTgt spid="3081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2" presetClass="entr" presetSubtype="2" fill="hold" nodeType="clickEffect">
                                  <p:stCondLst>
                                    <p:cond delay="0"/>
                                  </p:stCondLst>
                                  <p:childTnLst>
                                    <p:set>
                                      <p:cBhvr>
                                        <p:cTn id="54" dur="1" fill="hold">
                                          <p:stCondLst>
                                            <p:cond delay="0"/>
                                          </p:stCondLst>
                                        </p:cTn>
                                        <p:tgtEl>
                                          <p:spTgt spid="30787"/>
                                        </p:tgtEl>
                                        <p:attrNameLst>
                                          <p:attrName>style.visibility</p:attrName>
                                        </p:attrNameLst>
                                      </p:cBhvr>
                                      <p:to>
                                        <p:strVal val="visible"/>
                                      </p:to>
                                    </p:set>
                                    <p:animEffect transition="in" filter="slide(fromRight)">
                                      <p:cBhvr>
                                        <p:cTn id="55" dur="500"/>
                                        <p:tgtEl>
                                          <p:spTgt spid="30787"/>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2" presetClass="entr" presetSubtype="1" fill="hold" grpId="0" nodeType="clickEffect">
                                  <p:stCondLst>
                                    <p:cond delay="0"/>
                                  </p:stCondLst>
                                  <p:childTnLst>
                                    <p:set>
                                      <p:cBhvr>
                                        <p:cTn id="59" dur="1" fill="hold">
                                          <p:stCondLst>
                                            <p:cond delay="0"/>
                                          </p:stCondLst>
                                        </p:cTn>
                                        <p:tgtEl>
                                          <p:spTgt spid="30815"/>
                                        </p:tgtEl>
                                        <p:attrNameLst>
                                          <p:attrName>style.visibility</p:attrName>
                                        </p:attrNameLst>
                                      </p:cBhvr>
                                      <p:to>
                                        <p:strVal val="visible"/>
                                      </p:to>
                                    </p:set>
                                    <p:animEffect transition="in" filter="slide(fromTop)">
                                      <p:cBhvr>
                                        <p:cTn id="60" dur="500"/>
                                        <p:tgtEl>
                                          <p:spTgt spid="30815"/>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2" presetClass="entr" presetSubtype="2" fill="hold" nodeType="clickEffect">
                                  <p:stCondLst>
                                    <p:cond delay="0"/>
                                  </p:stCondLst>
                                  <p:childTnLst>
                                    <p:set>
                                      <p:cBhvr>
                                        <p:cTn id="64" dur="1" fill="hold">
                                          <p:stCondLst>
                                            <p:cond delay="0"/>
                                          </p:stCondLst>
                                        </p:cTn>
                                        <p:tgtEl>
                                          <p:spTgt spid="30812"/>
                                        </p:tgtEl>
                                        <p:attrNameLst>
                                          <p:attrName>style.visibility</p:attrName>
                                        </p:attrNameLst>
                                      </p:cBhvr>
                                      <p:to>
                                        <p:strVal val="visible"/>
                                      </p:to>
                                    </p:set>
                                    <p:animEffect transition="in" filter="slide(fromRight)">
                                      <p:cBhvr>
                                        <p:cTn id="65" dur="500"/>
                                        <p:tgtEl>
                                          <p:spTgt spid="3081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2" presetClass="entr" presetSubtype="1" fill="hold" grpId="0" nodeType="clickEffect">
                                  <p:stCondLst>
                                    <p:cond delay="0"/>
                                  </p:stCondLst>
                                  <p:childTnLst>
                                    <p:set>
                                      <p:cBhvr>
                                        <p:cTn id="69" dur="1" fill="hold">
                                          <p:stCondLst>
                                            <p:cond delay="0"/>
                                          </p:stCondLst>
                                        </p:cTn>
                                        <p:tgtEl>
                                          <p:spTgt spid="30816"/>
                                        </p:tgtEl>
                                        <p:attrNameLst>
                                          <p:attrName>style.visibility</p:attrName>
                                        </p:attrNameLst>
                                      </p:cBhvr>
                                      <p:to>
                                        <p:strVal val="visible"/>
                                      </p:to>
                                    </p:set>
                                    <p:animEffect transition="in" filter="slide(fromTop)">
                                      <p:cBhvr>
                                        <p:cTn id="70" dur="500"/>
                                        <p:tgtEl>
                                          <p:spTgt spid="3081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1" presetClass="entr" presetSubtype="4" fill="hold" grpId="0" nodeType="clickEffect">
                                  <p:stCondLst>
                                    <p:cond delay="0"/>
                                  </p:stCondLst>
                                  <p:childTnLst>
                                    <p:set>
                                      <p:cBhvr>
                                        <p:cTn id="74" dur="1" fill="hold">
                                          <p:stCondLst>
                                            <p:cond delay="0"/>
                                          </p:stCondLst>
                                        </p:cTn>
                                        <p:tgtEl>
                                          <p:spTgt spid="31287"/>
                                        </p:tgtEl>
                                        <p:attrNameLst>
                                          <p:attrName>style.visibility</p:attrName>
                                        </p:attrNameLst>
                                      </p:cBhvr>
                                      <p:to>
                                        <p:strVal val="visible"/>
                                      </p:to>
                                    </p:set>
                                    <p:animEffect transition="in" filter="wheel(4)">
                                      <p:cBhvr>
                                        <p:cTn id="75" dur="2000"/>
                                        <p:tgtEl>
                                          <p:spTgt spid="31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30814" grpId="0"/>
      <p:bldP spid="30815" grpId="0"/>
      <p:bldP spid="30816" grpId="0"/>
      <p:bldP spid="3128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49" name="Rectangle 781">
            <a:extLst>
              <a:ext uri="{FF2B5EF4-FFF2-40B4-BE49-F238E27FC236}">
                <a16:creationId xmlns:a16="http://schemas.microsoft.com/office/drawing/2014/main" id="{F7287BE2-DAC8-4768-A406-18507D58EBD1}"/>
              </a:ext>
            </a:extLst>
          </p:cNvPr>
          <p:cNvSpPr>
            <a:spLocks noChangeArrowheads="1"/>
          </p:cNvSpPr>
          <p:nvPr/>
        </p:nvSpPr>
        <p:spPr bwMode="auto">
          <a:xfrm>
            <a:off x="1314450" y="95250"/>
            <a:ext cx="403027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50000"/>
              </a:spcBef>
              <a:spcAft>
                <a:spcPct val="0"/>
              </a:spcAft>
              <a:buClrTx/>
            </a:pPr>
            <a:r>
              <a:rPr lang="en-US" altLang="en-US" sz="1500" b="1" kern="1200">
                <a:solidFill>
                  <a:srgbClr val="990033"/>
                </a:solidFill>
                <a:latin typeface="Arial" panose="020B0604020202020204" pitchFamily="34" charset="0"/>
                <a:ea typeface="+mn-ea"/>
                <a:cs typeface="+mn-cs"/>
              </a:rPr>
              <a:t>Another Colour code for carbon resistors:</a:t>
            </a:r>
          </a:p>
        </p:txBody>
      </p:sp>
      <p:grpSp>
        <p:nvGrpSpPr>
          <p:cNvPr id="33605" name="Group 837">
            <a:extLst>
              <a:ext uri="{FF2B5EF4-FFF2-40B4-BE49-F238E27FC236}">
                <a16:creationId xmlns:a16="http://schemas.microsoft.com/office/drawing/2014/main" id="{B65D156B-97C5-4DD5-B7AE-44DD0B9F4B78}"/>
              </a:ext>
            </a:extLst>
          </p:cNvPr>
          <p:cNvGrpSpPr>
            <a:grpSpLocks/>
          </p:cNvGrpSpPr>
          <p:nvPr/>
        </p:nvGrpSpPr>
        <p:grpSpPr bwMode="auto">
          <a:xfrm>
            <a:off x="5715000" y="342900"/>
            <a:ext cx="1543050" cy="285750"/>
            <a:chOff x="3648" y="2304"/>
            <a:chExt cx="1296" cy="240"/>
          </a:xfrm>
        </p:grpSpPr>
        <p:sp>
          <p:nvSpPr>
            <p:cNvPr id="33602" name="AutoShape 834">
              <a:extLst>
                <a:ext uri="{FF2B5EF4-FFF2-40B4-BE49-F238E27FC236}">
                  <a16:creationId xmlns:a16="http://schemas.microsoft.com/office/drawing/2014/main" id="{7937FB20-8AF6-47C1-B10B-C77935EB7815}"/>
                </a:ext>
              </a:extLst>
            </p:cNvPr>
            <p:cNvSpPr>
              <a:spLocks noChangeArrowheads="1"/>
            </p:cNvSpPr>
            <p:nvPr/>
          </p:nvSpPr>
          <p:spPr bwMode="auto">
            <a:xfrm rot="-5400000">
              <a:off x="4272" y="2160"/>
              <a:ext cx="240" cy="528"/>
            </a:xfrm>
            <a:prstGeom prst="can">
              <a:avLst>
                <a:gd name="adj" fmla="val 55000"/>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685800" fontAlgn="base">
                <a:spcBef>
                  <a:spcPct val="0"/>
                </a:spcBef>
                <a:spcAft>
                  <a:spcPct val="0"/>
                </a:spcAft>
                <a:buClrTx/>
              </a:pPr>
              <a:endParaRPr lang="en-US" altLang="en-US" sz="1350" kern="1200">
                <a:latin typeface="Arial" panose="020B0604020202020204" pitchFamily="34" charset="0"/>
                <a:ea typeface="+mn-ea"/>
                <a:cs typeface="+mn-cs"/>
              </a:endParaRPr>
            </a:p>
          </p:txBody>
        </p:sp>
        <p:sp>
          <p:nvSpPr>
            <p:cNvPr id="33601" name="AutoShape 833">
              <a:extLst>
                <a:ext uri="{FF2B5EF4-FFF2-40B4-BE49-F238E27FC236}">
                  <a16:creationId xmlns:a16="http://schemas.microsoft.com/office/drawing/2014/main" id="{A8993C74-D350-4C72-B229-A81017F374E6}"/>
                </a:ext>
              </a:extLst>
            </p:cNvPr>
            <p:cNvSpPr>
              <a:spLocks noChangeArrowheads="1"/>
            </p:cNvSpPr>
            <p:nvPr/>
          </p:nvSpPr>
          <p:spPr bwMode="auto">
            <a:xfrm rot="-5400000">
              <a:off x="4080" y="2160"/>
              <a:ext cx="240" cy="528"/>
            </a:xfrm>
            <a:prstGeom prst="can">
              <a:avLst>
                <a:gd name="adj" fmla="val 55000"/>
              </a:avLst>
            </a:prstGeom>
            <a:solidFill>
              <a:srgbClr val="FF99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685800" fontAlgn="base">
                <a:spcBef>
                  <a:spcPct val="0"/>
                </a:spcBef>
                <a:spcAft>
                  <a:spcPct val="0"/>
                </a:spcAft>
                <a:buClrTx/>
              </a:pPr>
              <a:endParaRPr lang="en-US" altLang="en-US" sz="1350" kern="1200">
                <a:latin typeface="Arial" panose="020B0604020202020204" pitchFamily="34" charset="0"/>
                <a:ea typeface="+mn-ea"/>
                <a:cs typeface="+mn-cs"/>
              </a:endParaRPr>
            </a:p>
          </p:txBody>
        </p:sp>
        <p:sp>
          <p:nvSpPr>
            <p:cNvPr id="33600" name="AutoShape 832">
              <a:extLst>
                <a:ext uri="{FF2B5EF4-FFF2-40B4-BE49-F238E27FC236}">
                  <a16:creationId xmlns:a16="http://schemas.microsoft.com/office/drawing/2014/main" id="{B586279C-7CF4-4CA1-8483-F7080835D08D}"/>
                </a:ext>
              </a:extLst>
            </p:cNvPr>
            <p:cNvSpPr>
              <a:spLocks noChangeArrowheads="1"/>
            </p:cNvSpPr>
            <p:nvPr/>
          </p:nvSpPr>
          <p:spPr bwMode="auto">
            <a:xfrm rot="-5400000">
              <a:off x="4032" y="2160"/>
              <a:ext cx="240" cy="528"/>
            </a:xfrm>
            <a:prstGeom prst="can">
              <a:avLst>
                <a:gd name="adj" fmla="val 55000"/>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685800" fontAlgn="base">
                <a:spcBef>
                  <a:spcPct val="0"/>
                </a:spcBef>
                <a:spcAft>
                  <a:spcPct val="0"/>
                </a:spcAft>
                <a:buClrTx/>
              </a:pPr>
              <a:endParaRPr lang="en-US" altLang="en-US" sz="1350" kern="1200">
                <a:solidFill>
                  <a:srgbClr val="00CCFF"/>
                </a:solidFill>
                <a:latin typeface="Arial" panose="020B0604020202020204" pitchFamily="34" charset="0"/>
                <a:ea typeface="+mn-ea"/>
                <a:cs typeface="+mn-cs"/>
              </a:endParaRPr>
            </a:p>
          </p:txBody>
        </p:sp>
        <p:sp>
          <p:nvSpPr>
            <p:cNvPr id="33592" name="Line 824">
              <a:extLst>
                <a:ext uri="{FF2B5EF4-FFF2-40B4-BE49-F238E27FC236}">
                  <a16:creationId xmlns:a16="http://schemas.microsoft.com/office/drawing/2014/main" id="{26787147-414B-4D2B-A0BE-7BA4D00286F5}"/>
                </a:ext>
              </a:extLst>
            </p:cNvPr>
            <p:cNvSpPr>
              <a:spLocks noChangeShapeType="1"/>
            </p:cNvSpPr>
            <p:nvPr/>
          </p:nvSpPr>
          <p:spPr bwMode="auto">
            <a:xfrm flipH="1">
              <a:off x="4656" y="2448"/>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593" name="Oval 825">
              <a:extLst>
                <a:ext uri="{FF2B5EF4-FFF2-40B4-BE49-F238E27FC236}">
                  <a16:creationId xmlns:a16="http://schemas.microsoft.com/office/drawing/2014/main" id="{237D2ADF-871A-46D0-9800-BD373DFCA300}"/>
                </a:ext>
              </a:extLst>
            </p:cNvPr>
            <p:cNvSpPr>
              <a:spLocks noChangeArrowheads="1"/>
            </p:cNvSpPr>
            <p:nvPr/>
          </p:nvSpPr>
          <p:spPr bwMode="auto">
            <a:xfrm>
              <a:off x="3888" y="2304"/>
              <a:ext cx="96" cy="240"/>
            </a:xfrm>
            <a:prstGeom prst="ellipse">
              <a:avLst/>
            </a:prstGeom>
            <a:solidFill>
              <a:srgbClr val="FFCC99"/>
            </a:solidFill>
            <a:ln w="28575">
              <a:solidFill>
                <a:srgbClr val="CC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594" name="Line 826">
              <a:extLst>
                <a:ext uri="{FF2B5EF4-FFF2-40B4-BE49-F238E27FC236}">
                  <a16:creationId xmlns:a16="http://schemas.microsoft.com/office/drawing/2014/main" id="{06E25D59-0719-409F-8A5C-5727F43932BF}"/>
                </a:ext>
              </a:extLst>
            </p:cNvPr>
            <p:cNvSpPr>
              <a:spLocks noChangeShapeType="1"/>
            </p:cNvSpPr>
            <p:nvPr/>
          </p:nvSpPr>
          <p:spPr bwMode="auto">
            <a:xfrm flipH="1">
              <a:off x="3648" y="2448"/>
              <a:ext cx="28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576" name="Group 808">
              <a:extLst>
                <a:ext uri="{FF2B5EF4-FFF2-40B4-BE49-F238E27FC236}">
                  <a16:creationId xmlns:a16="http://schemas.microsoft.com/office/drawing/2014/main" id="{B707BE97-B9A8-4E68-B853-71AC5C91FE1B}"/>
                </a:ext>
              </a:extLst>
            </p:cNvPr>
            <p:cNvGrpSpPr>
              <a:grpSpLocks/>
            </p:cNvGrpSpPr>
            <p:nvPr/>
          </p:nvGrpSpPr>
          <p:grpSpPr bwMode="auto">
            <a:xfrm flipH="1">
              <a:off x="3888" y="2304"/>
              <a:ext cx="144" cy="240"/>
              <a:chOff x="1776" y="672"/>
              <a:chExt cx="144" cy="288"/>
            </a:xfrm>
          </p:grpSpPr>
          <p:sp>
            <p:nvSpPr>
              <p:cNvPr id="33574" name="Oval 806">
                <a:extLst>
                  <a:ext uri="{FF2B5EF4-FFF2-40B4-BE49-F238E27FC236}">
                    <a16:creationId xmlns:a16="http://schemas.microsoft.com/office/drawing/2014/main" id="{AB94E491-2916-4B30-A12C-4D185FBE7AFC}"/>
                  </a:ext>
                </a:extLst>
              </p:cNvPr>
              <p:cNvSpPr>
                <a:spLocks noChangeArrowheads="1"/>
              </p:cNvSpPr>
              <p:nvPr/>
            </p:nvSpPr>
            <p:spPr bwMode="auto">
              <a:xfrm>
                <a:off x="1776" y="672"/>
                <a:ext cx="96" cy="28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575" name="Oval 807">
                <a:extLst>
                  <a:ext uri="{FF2B5EF4-FFF2-40B4-BE49-F238E27FC236}">
                    <a16:creationId xmlns:a16="http://schemas.microsoft.com/office/drawing/2014/main" id="{F9E405BB-7B40-4047-BE86-8125B80E892D}"/>
                  </a:ext>
                </a:extLst>
              </p:cNvPr>
              <p:cNvSpPr>
                <a:spLocks noChangeArrowheads="1"/>
              </p:cNvSpPr>
              <p:nvPr/>
            </p:nvSpPr>
            <p:spPr bwMode="auto">
              <a:xfrm>
                <a:off x="1824" y="672"/>
                <a:ext cx="96" cy="28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597" name="Group 829">
              <a:extLst>
                <a:ext uri="{FF2B5EF4-FFF2-40B4-BE49-F238E27FC236}">
                  <a16:creationId xmlns:a16="http://schemas.microsoft.com/office/drawing/2014/main" id="{3C7E10B6-1597-42FE-967A-335F18EF0750}"/>
                </a:ext>
              </a:extLst>
            </p:cNvPr>
            <p:cNvGrpSpPr>
              <a:grpSpLocks/>
            </p:cNvGrpSpPr>
            <p:nvPr/>
          </p:nvGrpSpPr>
          <p:grpSpPr bwMode="auto">
            <a:xfrm flipH="1">
              <a:off x="4512" y="2304"/>
              <a:ext cx="144" cy="240"/>
              <a:chOff x="1776" y="672"/>
              <a:chExt cx="144" cy="288"/>
            </a:xfrm>
          </p:grpSpPr>
          <p:sp>
            <p:nvSpPr>
              <p:cNvPr id="33598" name="Oval 830">
                <a:extLst>
                  <a:ext uri="{FF2B5EF4-FFF2-40B4-BE49-F238E27FC236}">
                    <a16:creationId xmlns:a16="http://schemas.microsoft.com/office/drawing/2014/main" id="{94158724-AD4C-43E7-93A6-4879028B7990}"/>
                  </a:ext>
                </a:extLst>
              </p:cNvPr>
              <p:cNvSpPr>
                <a:spLocks noChangeArrowheads="1"/>
              </p:cNvSpPr>
              <p:nvPr/>
            </p:nvSpPr>
            <p:spPr bwMode="auto">
              <a:xfrm>
                <a:off x="1776" y="672"/>
                <a:ext cx="96" cy="28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599" name="Oval 831">
                <a:extLst>
                  <a:ext uri="{FF2B5EF4-FFF2-40B4-BE49-F238E27FC236}">
                    <a16:creationId xmlns:a16="http://schemas.microsoft.com/office/drawing/2014/main" id="{3064AC09-C700-4AAE-98A1-1C0DEF8D0FEE}"/>
                  </a:ext>
                </a:extLst>
              </p:cNvPr>
              <p:cNvSpPr>
                <a:spLocks noChangeArrowheads="1"/>
              </p:cNvSpPr>
              <p:nvPr/>
            </p:nvSpPr>
            <p:spPr bwMode="auto">
              <a:xfrm>
                <a:off x="1824" y="672"/>
                <a:ext cx="96" cy="28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3603" name="Oval 835">
              <a:extLst>
                <a:ext uri="{FF2B5EF4-FFF2-40B4-BE49-F238E27FC236}">
                  <a16:creationId xmlns:a16="http://schemas.microsoft.com/office/drawing/2014/main" id="{9A749FFB-0E0C-45C1-83AE-005DEB278D3B}"/>
                </a:ext>
              </a:extLst>
            </p:cNvPr>
            <p:cNvSpPr>
              <a:spLocks noChangeArrowheads="1"/>
            </p:cNvSpPr>
            <p:nvPr/>
          </p:nvSpPr>
          <p:spPr bwMode="auto">
            <a:xfrm>
              <a:off x="4128" y="2448"/>
              <a:ext cx="48" cy="48"/>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48" name="Group 1156">
            <a:extLst>
              <a:ext uri="{FF2B5EF4-FFF2-40B4-BE49-F238E27FC236}">
                <a16:creationId xmlns:a16="http://schemas.microsoft.com/office/drawing/2014/main" id="{9E827C12-AACF-4C36-95B3-FD22D5AA8A78}"/>
              </a:ext>
            </a:extLst>
          </p:cNvPr>
          <p:cNvGrpSpPr>
            <a:grpSpLocks/>
          </p:cNvGrpSpPr>
          <p:nvPr/>
        </p:nvGrpSpPr>
        <p:grpSpPr bwMode="auto">
          <a:xfrm>
            <a:off x="6000750" y="514350"/>
            <a:ext cx="1092994" cy="563166"/>
            <a:chOff x="4080" y="432"/>
            <a:chExt cx="918" cy="473"/>
          </a:xfrm>
        </p:grpSpPr>
        <p:sp>
          <p:nvSpPr>
            <p:cNvPr id="33607" name="Text Box 839">
              <a:extLst>
                <a:ext uri="{FF2B5EF4-FFF2-40B4-BE49-F238E27FC236}">
                  <a16:creationId xmlns:a16="http://schemas.microsoft.com/office/drawing/2014/main" id="{2BBB2124-0577-4BA4-A159-50BF5677DD9D}"/>
                </a:ext>
              </a:extLst>
            </p:cNvPr>
            <p:cNvSpPr txBox="1">
              <a:spLocks noChangeArrowheads="1"/>
            </p:cNvSpPr>
            <p:nvPr/>
          </p:nvSpPr>
          <p:spPr bwMode="auto">
            <a:xfrm>
              <a:off x="4080" y="672"/>
              <a:ext cx="918" cy="233"/>
            </a:xfrm>
            <a:prstGeom prst="rect">
              <a:avLst/>
            </a:prstGeom>
            <a:solidFill>
              <a:srgbClr val="B2B2B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FFFF00"/>
                  </a:solidFill>
                  <a:latin typeface="Arial" panose="020B0604020202020204" pitchFamily="34" charset="0"/>
                  <a:ea typeface="+mn-ea"/>
                  <a:cs typeface="+mn-cs"/>
                </a:rPr>
                <a:t>Yellow Body</a:t>
              </a:r>
              <a:endParaRPr lang="en-US" altLang="en-US" sz="1350" kern="1200">
                <a:solidFill>
                  <a:srgbClr val="FFFF00"/>
                </a:solidFill>
                <a:latin typeface="Arial" panose="020B0604020202020204" pitchFamily="34" charset="0"/>
                <a:ea typeface="+mn-ea"/>
                <a:cs typeface="+mn-cs"/>
              </a:endParaRPr>
            </a:p>
          </p:txBody>
        </p:sp>
        <p:sp>
          <p:nvSpPr>
            <p:cNvPr id="33610" name="Line 842">
              <a:extLst>
                <a:ext uri="{FF2B5EF4-FFF2-40B4-BE49-F238E27FC236}">
                  <a16:creationId xmlns:a16="http://schemas.microsoft.com/office/drawing/2014/main" id="{14944C0C-7BCF-4002-8C2F-D792DAA5644E}"/>
                </a:ext>
              </a:extLst>
            </p:cNvPr>
            <p:cNvSpPr>
              <a:spLocks noChangeShapeType="1"/>
            </p:cNvSpPr>
            <p:nvPr/>
          </p:nvSpPr>
          <p:spPr bwMode="auto">
            <a:xfrm flipV="1">
              <a:off x="4512" y="432"/>
              <a:ext cx="0"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50" name="Group 1158">
            <a:extLst>
              <a:ext uri="{FF2B5EF4-FFF2-40B4-BE49-F238E27FC236}">
                <a16:creationId xmlns:a16="http://schemas.microsoft.com/office/drawing/2014/main" id="{D4B34B61-AD2A-44D9-B84E-39B72DD4E280}"/>
              </a:ext>
            </a:extLst>
          </p:cNvPr>
          <p:cNvGrpSpPr>
            <a:grpSpLocks/>
          </p:cNvGrpSpPr>
          <p:nvPr/>
        </p:nvGrpSpPr>
        <p:grpSpPr bwMode="auto">
          <a:xfrm>
            <a:off x="6057907" y="571500"/>
            <a:ext cx="817960" cy="791766"/>
            <a:chOff x="4128" y="480"/>
            <a:chExt cx="687" cy="665"/>
          </a:xfrm>
        </p:grpSpPr>
        <p:sp>
          <p:nvSpPr>
            <p:cNvPr id="33608" name="Text Box 840">
              <a:extLst>
                <a:ext uri="{FF2B5EF4-FFF2-40B4-BE49-F238E27FC236}">
                  <a16:creationId xmlns:a16="http://schemas.microsoft.com/office/drawing/2014/main" id="{828B736B-01F3-41D7-A91A-A6FB48FBB578}"/>
                </a:ext>
              </a:extLst>
            </p:cNvPr>
            <p:cNvSpPr txBox="1">
              <a:spLocks noChangeArrowheads="1"/>
            </p:cNvSpPr>
            <p:nvPr/>
          </p:nvSpPr>
          <p:spPr bwMode="auto">
            <a:xfrm>
              <a:off x="4128" y="912"/>
              <a:ext cx="687"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0000FF"/>
                  </a:solidFill>
                  <a:latin typeface="Arial" panose="020B0604020202020204" pitchFamily="34" charset="0"/>
                  <a:ea typeface="+mn-ea"/>
                  <a:cs typeface="+mn-cs"/>
                </a:rPr>
                <a:t>Blue Dot</a:t>
              </a:r>
              <a:endParaRPr lang="en-US" altLang="en-US" sz="1350" kern="1200">
                <a:solidFill>
                  <a:srgbClr val="0000FF"/>
                </a:solidFill>
                <a:latin typeface="Arial" panose="020B0604020202020204" pitchFamily="34" charset="0"/>
                <a:ea typeface="+mn-ea"/>
                <a:cs typeface="+mn-cs"/>
              </a:endParaRPr>
            </a:p>
          </p:txBody>
        </p:sp>
        <p:sp>
          <p:nvSpPr>
            <p:cNvPr id="33614" name="Line 846">
              <a:extLst>
                <a:ext uri="{FF2B5EF4-FFF2-40B4-BE49-F238E27FC236}">
                  <a16:creationId xmlns:a16="http://schemas.microsoft.com/office/drawing/2014/main" id="{12AC9BBB-FE5C-4E2D-9988-D1678B5FFEF8}"/>
                </a:ext>
              </a:extLst>
            </p:cNvPr>
            <p:cNvSpPr>
              <a:spLocks noChangeShapeType="1"/>
            </p:cNvSpPr>
            <p:nvPr/>
          </p:nvSpPr>
          <p:spPr bwMode="auto">
            <a:xfrm flipV="1">
              <a:off x="4368" y="480"/>
              <a:ext cx="0" cy="48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51" name="Group 1159">
            <a:extLst>
              <a:ext uri="{FF2B5EF4-FFF2-40B4-BE49-F238E27FC236}">
                <a16:creationId xmlns:a16="http://schemas.microsoft.com/office/drawing/2014/main" id="{9EF9EEA6-2BD0-4F62-B6C2-B073AD6BEC85}"/>
              </a:ext>
            </a:extLst>
          </p:cNvPr>
          <p:cNvGrpSpPr>
            <a:grpSpLocks/>
          </p:cNvGrpSpPr>
          <p:nvPr/>
        </p:nvGrpSpPr>
        <p:grpSpPr bwMode="auto">
          <a:xfrm>
            <a:off x="6629399" y="571501"/>
            <a:ext cx="1381125" cy="482203"/>
            <a:chOff x="4608" y="480"/>
            <a:chExt cx="1160" cy="405"/>
          </a:xfrm>
        </p:grpSpPr>
        <p:sp>
          <p:nvSpPr>
            <p:cNvPr id="33609" name="Text Box 841">
              <a:extLst>
                <a:ext uri="{FF2B5EF4-FFF2-40B4-BE49-F238E27FC236}">
                  <a16:creationId xmlns:a16="http://schemas.microsoft.com/office/drawing/2014/main" id="{1E3523FE-332C-4B49-A8EB-49011F4B9A53}"/>
                </a:ext>
              </a:extLst>
            </p:cNvPr>
            <p:cNvSpPr txBox="1">
              <a:spLocks noChangeArrowheads="1"/>
            </p:cNvSpPr>
            <p:nvPr/>
          </p:nvSpPr>
          <p:spPr bwMode="auto">
            <a:xfrm>
              <a:off x="4992" y="652"/>
              <a:ext cx="77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FF9933"/>
                  </a:solidFill>
                  <a:latin typeface="Arial" panose="020B0604020202020204" pitchFamily="34" charset="0"/>
                  <a:ea typeface="+mn-ea"/>
                  <a:cs typeface="+mn-cs"/>
                </a:rPr>
                <a:t>Gold Ring</a:t>
              </a:r>
              <a:endParaRPr lang="en-US" altLang="en-US" sz="1350" kern="1200">
                <a:solidFill>
                  <a:srgbClr val="FF9933"/>
                </a:solidFill>
                <a:latin typeface="Arial" panose="020B0604020202020204" pitchFamily="34" charset="0"/>
                <a:ea typeface="+mn-ea"/>
                <a:cs typeface="+mn-cs"/>
              </a:endParaRPr>
            </a:p>
          </p:txBody>
        </p:sp>
        <p:sp>
          <p:nvSpPr>
            <p:cNvPr id="33615" name="Line 847">
              <a:extLst>
                <a:ext uri="{FF2B5EF4-FFF2-40B4-BE49-F238E27FC236}">
                  <a16:creationId xmlns:a16="http://schemas.microsoft.com/office/drawing/2014/main" id="{D4105588-99A3-4DE0-B142-D1BD929C5BFC}"/>
                </a:ext>
              </a:extLst>
            </p:cNvPr>
            <p:cNvSpPr>
              <a:spLocks noChangeShapeType="1"/>
            </p:cNvSpPr>
            <p:nvPr/>
          </p:nvSpPr>
          <p:spPr bwMode="auto">
            <a:xfrm rot="563520" flipH="1" flipV="1">
              <a:off x="4608" y="480"/>
              <a:ext cx="72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3616" name="Text Box 848">
            <a:extLst>
              <a:ext uri="{FF2B5EF4-FFF2-40B4-BE49-F238E27FC236}">
                <a16:creationId xmlns:a16="http://schemas.microsoft.com/office/drawing/2014/main" id="{E8C63232-C130-4E2D-AF98-9E2A76EF9D99}"/>
              </a:ext>
            </a:extLst>
          </p:cNvPr>
          <p:cNvSpPr txBox="1">
            <a:spLocks noChangeArrowheads="1"/>
          </p:cNvSpPr>
          <p:nvPr/>
        </p:nvSpPr>
        <p:spPr bwMode="auto">
          <a:xfrm>
            <a:off x="5543550" y="1485900"/>
            <a:ext cx="18859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endParaRPr lang="en-US" altLang="en-US" sz="1350" kern="1200">
              <a:latin typeface="Arial" panose="020B0604020202020204" pitchFamily="34" charset="0"/>
              <a:ea typeface="+mn-ea"/>
              <a:cs typeface="+mn-cs"/>
            </a:endParaRPr>
          </a:p>
        </p:txBody>
      </p:sp>
      <p:sp>
        <p:nvSpPr>
          <p:cNvPr id="33625" name="Text Box 857">
            <a:extLst>
              <a:ext uri="{FF2B5EF4-FFF2-40B4-BE49-F238E27FC236}">
                <a16:creationId xmlns:a16="http://schemas.microsoft.com/office/drawing/2014/main" id="{CC7EC1B4-7B00-44A1-812F-92A4EB94FB1B}"/>
              </a:ext>
            </a:extLst>
          </p:cNvPr>
          <p:cNvSpPr txBox="1">
            <a:spLocks noChangeArrowheads="1"/>
          </p:cNvSpPr>
          <p:nvPr/>
        </p:nvSpPr>
        <p:spPr bwMode="auto">
          <a:xfrm>
            <a:off x="6000750" y="1428750"/>
            <a:ext cx="1085850" cy="300082"/>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FFFF00"/>
                </a:solidFill>
                <a:latin typeface="Arial" panose="020B0604020202020204" pitchFamily="34" charset="0"/>
                <a:ea typeface="+mn-ea"/>
                <a:cs typeface="+mn-cs"/>
              </a:rPr>
              <a:t>Y</a:t>
            </a:r>
            <a:r>
              <a:rPr lang="en-US" altLang="en-US" sz="1350" b="1" kern="1200">
                <a:solidFill>
                  <a:srgbClr val="FF0000"/>
                </a:solidFill>
                <a:latin typeface="Arial" panose="020B0604020202020204" pitchFamily="34" charset="0"/>
                <a:ea typeface="+mn-ea"/>
                <a:cs typeface="+mn-cs"/>
              </a:rPr>
              <a:t>R</a:t>
            </a:r>
            <a:r>
              <a:rPr lang="en-US" altLang="en-US" sz="1350" b="1" kern="1200">
                <a:solidFill>
                  <a:srgbClr val="0000FF"/>
                </a:solidFill>
                <a:latin typeface="Arial" panose="020B0604020202020204" pitchFamily="34" charset="0"/>
                <a:ea typeface="+mn-ea"/>
                <a:cs typeface="+mn-cs"/>
              </a:rPr>
              <a:t>B</a:t>
            </a:r>
            <a:r>
              <a:rPr lang="en-US" altLang="en-US" sz="1350" b="1" kern="1200">
                <a:latin typeface="Arial" panose="020B0604020202020204" pitchFamily="34" charset="0"/>
                <a:ea typeface="+mn-ea"/>
                <a:cs typeface="+mn-cs"/>
              </a:rPr>
              <a:t>  </a:t>
            </a:r>
            <a:r>
              <a:rPr lang="en-US" altLang="en-US" sz="1350" b="1" kern="1200">
                <a:solidFill>
                  <a:srgbClr val="FF9933"/>
                </a:solidFill>
                <a:latin typeface="Arial" panose="020B0604020202020204" pitchFamily="34" charset="0"/>
                <a:ea typeface="+mn-ea"/>
                <a:cs typeface="+mn-cs"/>
              </a:rPr>
              <a:t>Gold</a:t>
            </a:r>
          </a:p>
        </p:txBody>
      </p:sp>
      <p:sp>
        <p:nvSpPr>
          <p:cNvPr id="33626" name="Text Box 858">
            <a:extLst>
              <a:ext uri="{FF2B5EF4-FFF2-40B4-BE49-F238E27FC236}">
                <a16:creationId xmlns:a16="http://schemas.microsoft.com/office/drawing/2014/main" id="{477435A3-4C09-4F33-A484-55685D3B2B49}"/>
              </a:ext>
            </a:extLst>
          </p:cNvPr>
          <p:cNvSpPr txBox="1">
            <a:spLocks noChangeArrowheads="1"/>
          </p:cNvSpPr>
          <p:nvPr/>
        </p:nvSpPr>
        <p:spPr bwMode="auto">
          <a:xfrm>
            <a:off x="6000749" y="1885950"/>
            <a:ext cx="17231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defTabSz="685800" fontAlgn="base">
              <a:spcBef>
                <a:spcPct val="50000"/>
              </a:spcBef>
              <a:spcAft>
                <a:spcPct val="0"/>
              </a:spcAft>
              <a:buClrTx/>
            </a:pPr>
            <a:r>
              <a:rPr lang="en-US" altLang="en-US" sz="1350" b="1" kern="1200" dirty="0">
                <a:solidFill>
                  <a:srgbClr val="FF00FF"/>
                </a:solidFill>
                <a:latin typeface="Arial" panose="020B0604020202020204" pitchFamily="34" charset="0"/>
                <a:ea typeface="+mn-ea"/>
                <a:cs typeface="+mn-cs"/>
              </a:rPr>
              <a:t>42 x 10</a:t>
            </a:r>
            <a:r>
              <a:rPr lang="en-US" altLang="en-US" sz="1350" b="1" kern="1200" baseline="30000" dirty="0">
                <a:solidFill>
                  <a:srgbClr val="FF00FF"/>
                </a:solidFill>
                <a:latin typeface="Arial" panose="020B0604020202020204" pitchFamily="34" charset="0"/>
                <a:ea typeface="+mn-ea"/>
                <a:cs typeface="+mn-cs"/>
              </a:rPr>
              <a:t>6</a:t>
            </a:r>
            <a:r>
              <a:rPr lang="en-US" altLang="en-US" sz="1350" b="1" kern="1200" dirty="0">
                <a:solidFill>
                  <a:srgbClr val="FF00FF"/>
                </a:solidFill>
                <a:latin typeface="Arial" panose="020B0604020202020204" pitchFamily="34" charset="0"/>
                <a:ea typeface="+mn-ea"/>
                <a:cs typeface="+mn-cs"/>
              </a:rPr>
              <a:t> ± 5% </a:t>
            </a:r>
            <a:r>
              <a:rPr lang="el-GR" altLang="en-US" sz="1350" b="1" kern="1200" dirty="0">
                <a:solidFill>
                  <a:srgbClr val="FF00FF"/>
                </a:solidFill>
                <a:latin typeface="Arial" panose="020B0604020202020204" pitchFamily="34" charset="0"/>
                <a:ea typeface="+mn-ea"/>
                <a:cs typeface="+mn-cs"/>
              </a:rPr>
              <a:t>Ω</a:t>
            </a:r>
            <a:endParaRPr lang="en-US" altLang="en-US" sz="1350" kern="1200" dirty="0">
              <a:solidFill>
                <a:srgbClr val="FF00FF"/>
              </a:solidFill>
              <a:latin typeface="Arial" panose="020B0604020202020204" pitchFamily="34" charset="0"/>
              <a:ea typeface="+mn-ea"/>
              <a:cs typeface="+mn-cs"/>
            </a:endParaRPr>
          </a:p>
        </p:txBody>
      </p:sp>
      <p:grpSp>
        <p:nvGrpSpPr>
          <p:cNvPr id="34949" name="Group 1157">
            <a:extLst>
              <a:ext uri="{FF2B5EF4-FFF2-40B4-BE49-F238E27FC236}">
                <a16:creationId xmlns:a16="http://schemas.microsoft.com/office/drawing/2014/main" id="{CF48B87C-E07D-4E93-A303-51FC085FC4FC}"/>
              </a:ext>
            </a:extLst>
          </p:cNvPr>
          <p:cNvGrpSpPr>
            <a:grpSpLocks/>
          </p:cNvGrpSpPr>
          <p:nvPr/>
        </p:nvGrpSpPr>
        <p:grpSpPr bwMode="auto">
          <a:xfrm>
            <a:off x="5143500" y="571500"/>
            <a:ext cx="914400" cy="448866"/>
            <a:chOff x="3360" y="480"/>
            <a:chExt cx="768" cy="377"/>
          </a:xfrm>
        </p:grpSpPr>
        <p:sp>
          <p:nvSpPr>
            <p:cNvPr id="33606" name="Text Box 838">
              <a:extLst>
                <a:ext uri="{FF2B5EF4-FFF2-40B4-BE49-F238E27FC236}">
                  <a16:creationId xmlns:a16="http://schemas.microsoft.com/office/drawing/2014/main" id="{DB3F0DDA-2897-4D78-8530-9EB25DC4CDDA}"/>
                </a:ext>
              </a:extLst>
            </p:cNvPr>
            <p:cNvSpPr txBox="1">
              <a:spLocks noChangeArrowheads="1"/>
            </p:cNvSpPr>
            <p:nvPr/>
          </p:nvSpPr>
          <p:spPr bwMode="auto">
            <a:xfrm>
              <a:off x="3360" y="624"/>
              <a:ext cx="75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FF0000"/>
                  </a:solidFill>
                  <a:latin typeface="Arial" panose="020B0604020202020204" pitchFamily="34" charset="0"/>
                  <a:ea typeface="+mn-ea"/>
                  <a:cs typeface="+mn-cs"/>
                </a:rPr>
                <a:t>Red Ends</a:t>
              </a:r>
            </a:p>
          </p:txBody>
        </p:sp>
        <p:sp>
          <p:nvSpPr>
            <p:cNvPr id="33627" name="Line 859">
              <a:extLst>
                <a:ext uri="{FF2B5EF4-FFF2-40B4-BE49-F238E27FC236}">
                  <a16:creationId xmlns:a16="http://schemas.microsoft.com/office/drawing/2014/main" id="{35D1A21F-8003-4D63-BA0A-B94C9609EEB7}"/>
                </a:ext>
              </a:extLst>
            </p:cNvPr>
            <p:cNvSpPr>
              <a:spLocks noChangeShapeType="1"/>
            </p:cNvSpPr>
            <p:nvPr/>
          </p:nvSpPr>
          <p:spPr bwMode="auto">
            <a:xfrm flipV="1">
              <a:off x="3792" y="480"/>
              <a:ext cx="336"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3628" name="Text Box 860">
            <a:extLst>
              <a:ext uri="{FF2B5EF4-FFF2-40B4-BE49-F238E27FC236}">
                <a16:creationId xmlns:a16="http://schemas.microsoft.com/office/drawing/2014/main" id="{8B1A0A76-7681-48B7-95F7-CE3BB0E31605}"/>
              </a:ext>
            </a:extLst>
          </p:cNvPr>
          <p:cNvSpPr txBox="1">
            <a:spLocks noChangeArrowheads="1"/>
          </p:cNvSpPr>
          <p:nvPr/>
        </p:nvSpPr>
        <p:spPr bwMode="auto">
          <a:xfrm>
            <a:off x="1371600" y="457201"/>
            <a:ext cx="3714750" cy="206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1475" indent="-371475">
              <a:defRPr>
                <a:solidFill>
                  <a:schemeClr val="tx1"/>
                </a:solidFill>
                <a:latin typeface="Arial" panose="020B0604020202020204" pitchFamily="34" charset="0"/>
              </a:defRPr>
            </a:lvl1pPr>
            <a:lvl2pPr marL="828675" indent="-371475">
              <a:defRPr>
                <a:solidFill>
                  <a:schemeClr val="tx1"/>
                </a:solidFill>
                <a:latin typeface="Arial" panose="020B0604020202020204" pitchFamily="34" charset="0"/>
              </a:defRPr>
            </a:lvl2pPr>
            <a:lvl3pPr marL="1285875" indent="-371475">
              <a:defRPr>
                <a:solidFill>
                  <a:schemeClr val="tx1"/>
                </a:solidFill>
                <a:latin typeface="Arial" panose="020B0604020202020204" pitchFamily="34" charset="0"/>
              </a:defRPr>
            </a:lvl3pPr>
            <a:lvl4pPr marL="1743075" indent="-371475">
              <a:defRPr>
                <a:solidFill>
                  <a:schemeClr val="tx1"/>
                </a:solidFill>
                <a:latin typeface="Arial" panose="020B0604020202020204" pitchFamily="34" charset="0"/>
              </a:defRPr>
            </a:lvl4pPr>
            <a:lvl5pPr marL="2200275" indent="-371475">
              <a:defRPr>
                <a:solidFill>
                  <a:schemeClr val="tx1"/>
                </a:solidFill>
                <a:latin typeface="Arial" panose="020B0604020202020204" pitchFamily="34" charset="0"/>
              </a:defRPr>
            </a:lvl5pPr>
            <a:lvl6pPr marL="2657475" indent="-371475" fontAlgn="base">
              <a:spcBef>
                <a:spcPct val="0"/>
              </a:spcBef>
              <a:spcAft>
                <a:spcPct val="0"/>
              </a:spcAft>
              <a:defRPr>
                <a:solidFill>
                  <a:schemeClr val="tx1"/>
                </a:solidFill>
                <a:latin typeface="Arial" panose="020B0604020202020204" pitchFamily="34" charset="0"/>
              </a:defRPr>
            </a:lvl6pPr>
            <a:lvl7pPr marL="3114675" indent="-371475" fontAlgn="base">
              <a:spcBef>
                <a:spcPct val="0"/>
              </a:spcBef>
              <a:spcAft>
                <a:spcPct val="0"/>
              </a:spcAft>
              <a:defRPr>
                <a:solidFill>
                  <a:schemeClr val="tx1"/>
                </a:solidFill>
                <a:latin typeface="Arial" panose="020B0604020202020204" pitchFamily="34" charset="0"/>
              </a:defRPr>
            </a:lvl7pPr>
            <a:lvl8pPr marL="3571875" indent="-371475" fontAlgn="base">
              <a:spcBef>
                <a:spcPct val="0"/>
              </a:spcBef>
              <a:spcAft>
                <a:spcPct val="0"/>
              </a:spcAft>
              <a:defRPr>
                <a:solidFill>
                  <a:schemeClr val="tx1"/>
                </a:solidFill>
                <a:latin typeface="Arial" panose="020B0604020202020204" pitchFamily="34" charset="0"/>
              </a:defRPr>
            </a:lvl8pPr>
            <a:lvl9pPr marL="4029075" indent="-371475" fontAlgn="base">
              <a:spcBef>
                <a:spcPct val="0"/>
              </a:spcBef>
              <a:spcAft>
                <a:spcPct val="0"/>
              </a:spcAft>
              <a:defRPr>
                <a:solidFill>
                  <a:schemeClr val="tx1"/>
                </a:solidFill>
                <a:latin typeface="Arial" panose="020B0604020202020204" pitchFamily="34" charset="0"/>
              </a:defRPr>
            </a:lvl9pPr>
          </a:lstStyle>
          <a:p>
            <a:pPr marL="278606" indent="-278606" defTabSz="685800" fontAlgn="base">
              <a:spcBef>
                <a:spcPct val="50000"/>
              </a:spcBef>
              <a:spcAft>
                <a:spcPct val="0"/>
              </a:spcAft>
              <a:buClrTx/>
              <a:buFontTx/>
              <a:buAutoNum type="romanLcParenR"/>
            </a:pPr>
            <a:r>
              <a:rPr lang="en-US" altLang="en-US" sz="1350" b="1" kern="1200">
                <a:solidFill>
                  <a:srgbClr val="9900FF"/>
                </a:solidFill>
                <a:ea typeface="+mn-ea"/>
                <a:cs typeface="+mn-cs"/>
              </a:rPr>
              <a:t>The colour of the body gives the first significant figure.</a:t>
            </a:r>
          </a:p>
          <a:p>
            <a:pPr marL="278606" indent="-278606" defTabSz="685800" fontAlgn="base">
              <a:spcBef>
                <a:spcPct val="50000"/>
              </a:spcBef>
              <a:spcAft>
                <a:spcPct val="0"/>
              </a:spcAft>
              <a:buClrTx/>
              <a:buFontTx/>
              <a:buAutoNum type="romanLcParenR" startAt="2"/>
            </a:pPr>
            <a:r>
              <a:rPr lang="en-US" altLang="en-US" sz="1350" b="1" kern="1200">
                <a:solidFill>
                  <a:srgbClr val="9900FF"/>
                </a:solidFill>
                <a:ea typeface="+mn-ea"/>
                <a:cs typeface="+mn-cs"/>
              </a:rPr>
              <a:t>The colour of the ends gives the second significant figure.</a:t>
            </a:r>
          </a:p>
          <a:p>
            <a:pPr marL="278606" indent="-278606" defTabSz="685800" fontAlgn="base">
              <a:spcBef>
                <a:spcPct val="50000"/>
              </a:spcBef>
              <a:spcAft>
                <a:spcPct val="0"/>
              </a:spcAft>
              <a:buClrTx/>
              <a:buFontTx/>
              <a:buAutoNum type="romanLcParenR" startAt="3"/>
            </a:pPr>
            <a:r>
              <a:rPr lang="en-US" altLang="en-US" sz="1350" b="1" kern="1200">
                <a:solidFill>
                  <a:srgbClr val="9900FF"/>
                </a:solidFill>
                <a:ea typeface="+mn-ea"/>
                <a:cs typeface="+mn-cs"/>
              </a:rPr>
              <a:t>The colour of the dot gives the decimal multipier.</a:t>
            </a:r>
          </a:p>
          <a:p>
            <a:pPr marL="278606" indent="-278606" defTabSz="685800" fontAlgn="base">
              <a:spcBef>
                <a:spcPct val="50000"/>
              </a:spcBef>
              <a:spcAft>
                <a:spcPct val="0"/>
              </a:spcAft>
              <a:buClrTx/>
            </a:pPr>
            <a:r>
              <a:rPr lang="en-US" altLang="en-US" sz="1350" b="1" kern="1200">
                <a:solidFill>
                  <a:srgbClr val="9900FF"/>
                </a:solidFill>
                <a:ea typeface="+mn-ea"/>
                <a:cs typeface="+mn-cs"/>
              </a:rPr>
              <a:t>iv)  The colour of the ring gives the tolerance.</a:t>
            </a:r>
          </a:p>
        </p:txBody>
      </p:sp>
      <p:sp>
        <p:nvSpPr>
          <p:cNvPr id="33630" name="Rectangle 862">
            <a:extLst>
              <a:ext uri="{FF2B5EF4-FFF2-40B4-BE49-F238E27FC236}">
                <a16:creationId xmlns:a16="http://schemas.microsoft.com/office/drawing/2014/main" id="{07B9EDB8-8AC1-4003-9570-C1A8800AC266}"/>
              </a:ext>
            </a:extLst>
          </p:cNvPr>
          <p:cNvSpPr>
            <a:spLocks noChangeArrowheads="1"/>
          </p:cNvSpPr>
          <p:nvPr/>
        </p:nvSpPr>
        <p:spPr bwMode="auto">
          <a:xfrm>
            <a:off x="1371601" y="2677716"/>
            <a:ext cx="312297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500" b="1" kern="1200">
                <a:solidFill>
                  <a:srgbClr val="0000FF"/>
                </a:solidFill>
                <a:latin typeface="Arial" panose="020B0604020202020204" pitchFamily="34" charset="0"/>
                <a:ea typeface="+mn-ea"/>
                <a:cs typeface="+mn-cs"/>
              </a:rPr>
              <a:t>Series combination of resistors:</a:t>
            </a:r>
            <a:endParaRPr lang="en-US" altLang="en-US" sz="1500" kern="1200">
              <a:solidFill>
                <a:srgbClr val="0000FF"/>
              </a:solidFill>
              <a:latin typeface="Arial" panose="020B0604020202020204" pitchFamily="34" charset="0"/>
              <a:ea typeface="+mn-ea"/>
              <a:cs typeface="+mn-cs"/>
            </a:endParaRPr>
          </a:p>
        </p:txBody>
      </p:sp>
      <p:sp>
        <p:nvSpPr>
          <p:cNvPr id="34839" name="Rectangle 1047">
            <a:extLst>
              <a:ext uri="{FF2B5EF4-FFF2-40B4-BE49-F238E27FC236}">
                <a16:creationId xmlns:a16="http://schemas.microsoft.com/office/drawing/2014/main" id="{5C4373EB-CF18-491B-9558-8C5AE2FA1F6D}"/>
              </a:ext>
            </a:extLst>
          </p:cNvPr>
          <p:cNvSpPr>
            <a:spLocks noChangeArrowheads="1"/>
          </p:cNvSpPr>
          <p:nvPr/>
        </p:nvSpPr>
        <p:spPr bwMode="auto">
          <a:xfrm>
            <a:off x="1371600" y="3657600"/>
            <a:ext cx="3228769"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500" b="1" kern="1200">
                <a:solidFill>
                  <a:srgbClr val="0000FF"/>
                </a:solidFill>
                <a:latin typeface="Arial" panose="020B0604020202020204" pitchFamily="34" charset="0"/>
                <a:ea typeface="+mn-ea"/>
                <a:cs typeface="+mn-cs"/>
              </a:rPr>
              <a:t>Parallel combination of resistors:</a:t>
            </a:r>
            <a:endParaRPr lang="en-US" altLang="en-US" sz="1350" kern="1200">
              <a:latin typeface="Arial" panose="020B0604020202020204" pitchFamily="34" charset="0"/>
              <a:ea typeface="+mn-ea"/>
              <a:cs typeface="+mn-cs"/>
            </a:endParaRPr>
          </a:p>
        </p:txBody>
      </p:sp>
      <p:sp>
        <p:nvSpPr>
          <p:cNvPr id="34941" name="Text Box 1149">
            <a:extLst>
              <a:ext uri="{FF2B5EF4-FFF2-40B4-BE49-F238E27FC236}">
                <a16:creationId xmlns:a16="http://schemas.microsoft.com/office/drawing/2014/main" id="{0D206B4D-DAED-49C7-89CF-DAAB03479758}"/>
              </a:ext>
            </a:extLst>
          </p:cNvPr>
          <p:cNvSpPr txBox="1">
            <a:spLocks noChangeArrowheads="1"/>
          </p:cNvSpPr>
          <p:nvPr/>
        </p:nvSpPr>
        <p:spPr bwMode="auto">
          <a:xfrm>
            <a:off x="4743450" y="2971800"/>
            <a:ext cx="3086100" cy="611706"/>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009900"/>
                </a:solidFill>
                <a:latin typeface="Arial" panose="020B0604020202020204" pitchFamily="34" charset="0"/>
                <a:ea typeface="+mn-ea"/>
                <a:cs typeface="+mn-cs"/>
              </a:rPr>
              <a:t>R = R</a:t>
            </a:r>
            <a:r>
              <a:rPr lang="en-US" altLang="en-US" sz="1350" b="1" kern="1200" baseline="-25000">
                <a:solidFill>
                  <a:srgbClr val="009900"/>
                </a:solidFill>
                <a:latin typeface="Arial" panose="020B0604020202020204" pitchFamily="34" charset="0"/>
                <a:ea typeface="+mn-ea"/>
                <a:cs typeface="+mn-cs"/>
              </a:rPr>
              <a:t>1</a:t>
            </a:r>
            <a:r>
              <a:rPr lang="en-US" altLang="en-US" sz="1350" b="1" kern="1200">
                <a:solidFill>
                  <a:srgbClr val="009900"/>
                </a:solidFill>
                <a:latin typeface="Arial" panose="020B0604020202020204" pitchFamily="34" charset="0"/>
                <a:ea typeface="+mn-ea"/>
                <a:cs typeface="+mn-cs"/>
              </a:rPr>
              <a:t> + R</a:t>
            </a:r>
            <a:r>
              <a:rPr lang="en-US" altLang="en-US" sz="1350" b="1" kern="1200" baseline="-25000">
                <a:solidFill>
                  <a:srgbClr val="009900"/>
                </a:solidFill>
                <a:latin typeface="Arial" panose="020B0604020202020204" pitchFamily="34" charset="0"/>
                <a:ea typeface="+mn-ea"/>
                <a:cs typeface="+mn-cs"/>
              </a:rPr>
              <a:t>2</a:t>
            </a:r>
            <a:r>
              <a:rPr lang="en-US" altLang="en-US" sz="1350" b="1" kern="1200">
                <a:solidFill>
                  <a:srgbClr val="009900"/>
                </a:solidFill>
                <a:latin typeface="Arial" panose="020B0604020202020204" pitchFamily="34" charset="0"/>
                <a:ea typeface="+mn-ea"/>
                <a:cs typeface="+mn-cs"/>
              </a:rPr>
              <a:t> + R</a:t>
            </a:r>
            <a:r>
              <a:rPr lang="en-US" altLang="en-US" sz="1350" b="1" kern="1200" baseline="-25000">
                <a:solidFill>
                  <a:srgbClr val="009900"/>
                </a:solidFill>
                <a:latin typeface="Arial" panose="020B0604020202020204" pitchFamily="34" charset="0"/>
                <a:ea typeface="+mn-ea"/>
                <a:cs typeface="+mn-cs"/>
              </a:rPr>
              <a:t>3</a:t>
            </a:r>
          </a:p>
          <a:p>
            <a:pPr defTabSz="685800" fontAlgn="base">
              <a:spcBef>
                <a:spcPct val="50000"/>
              </a:spcBef>
              <a:spcAft>
                <a:spcPct val="0"/>
              </a:spcAft>
              <a:buClrTx/>
            </a:pPr>
            <a:r>
              <a:rPr lang="en-US" altLang="en-US" sz="1350" b="1" kern="1200">
                <a:solidFill>
                  <a:srgbClr val="009900"/>
                </a:solidFill>
                <a:latin typeface="Arial" panose="020B0604020202020204" pitchFamily="34" charset="0"/>
                <a:ea typeface="+mn-ea"/>
                <a:cs typeface="+mn-cs"/>
              </a:rPr>
              <a:t>R is greater than the greatest of all.</a:t>
            </a:r>
          </a:p>
        </p:txBody>
      </p:sp>
      <p:grpSp>
        <p:nvGrpSpPr>
          <p:cNvPr id="34952" name="Group 1160">
            <a:extLst>
              <a:ext uri="{FF2B5EF4-FFF2-40B4-BE49-F238E27FC236}">
                <a16:creationId xmlns:a16="http://schemas.microsoft.com/office/drawing/2014/main" id="{CCA79022-29C1-4AA6-8E57-176885A3C2FC}"/>
              </a:ext>
            </a:extLst>
          </p:cNvPr>
          <p:cNvGrpSpPr>
            <a:grpSpLocks/>
          </p:cNvGrpSpPr>
          <p:nvPr/>
        </p:nvGrpSpPr>
        <p:grpSpPr bwMode="auto">
          <a:xfrm>
            <a:off x="1543050" y="3200404"/>
            <a:ext cx="2800350" cy="414339"/>
            <a:chOff x="336" y="2688"/>
            <a:chExt cx="2352" cy="348"/>
          </a:xfrm>
        </p:grpSpPr>
        <p:grpSp>
          <p:nvGrpSpPr>
            <p:cNvPr id="34838" name="Group 1046">
              <a:extLst>
                <a:ext uri="{FF2B5EF4-FFF2-40B4-BE49-F238E27FC236}">
                  <a16:creationId xmlns:a16="http://schemas.microsoft.com/office/drawing/2014/main" id="{66DBE0C6-254D-4D3A-92CC-44BBD82D1655}"/>
                </a:ext>
              </a:extLst>
            </p:cNvPr>
            <p:cNvGrpSpPr>
              <a:grpSpLocks/>
            </p:cNvGrpSpPr>
            <p:nvPr/>
          </p:nvGrpSpPr>
          <p:grpSpPr bwMode="auto">
            <a:xfrm>
              <a:off x="336" y="2688"/>
              <a:ext cx="2352" cy="96"/>
              <a:chOff x="336" y="2688"/>
              <a:chExt cx="2352" cy="96"/>
            </a:xfrm>
          </p:grpSpPr>
          <p:grpSp>
            <p:nvGrpSpPr>
              <p:cNvPr id="33718" name="Group 950">
                <a:extLst>
                  <a:ext uri="{FF2B5EF4-FFF2-40B4-BE49-F238E27FC236}">
                    <a16:creationId xmlns:a16="http://schemas.microsoft.com/office/drawing/2014/main" id="{8126C361-C9B5-4257-BACA-D54594E3E602}"/>
                  </a:ext>
                </a:extLst>
              </p:cNvPr>
              <p:cNvGrpSpPr>
                <a:grpSpLocks/>
              </p:cNvGrpSpPr>
              <p:nvPr/>
            </p:nvGrpSpPr>
            <p:grpSpPr bwMode="auto">
              <a:xfrm>
                <a:off x="1872" y="2688"/>
                <a:ext cx="816" cy="96"/>
                <a:chOff x="2400" y="2304"/>
                <a:chExt cx="816" cy="96"/>
              </a:xfrm>
            </p:grpSpPr>
            <p:grpSp>
              <p:nvGrpSpPr>
                <p:cNvPr id="33719" name="Group 951">
                  <a:extLst>
                    <a:ext uri="{FF2B5EF4-FFF2-40B4-BE49-F238E27FC236}">
                      <a16:creationId xmlns:a16="http://schemas.microsoft.com/office/drawing/2014/main" id="{B4A40BD7-1280-4F9D-ABB3-9F25EBB26A4A}"/>
                    </a:ext>
                  </a:extLst>
                </p:cNvPr>
                <p:cNvGrpSpPr>
                  <a:grpSpLocks/>
                </p:cNvGrpSpPr>
                <p:nvPr/>
              </p:nvGrpSpPr>
              <p:grpSpPr bwMode="auto">
                <a:xfrm>
                  <a:off x="2400" y="2304"/>
                  <a:ext cx="816" cy="96"/>
                  <a:chOff x="1008" y="2976"/>
                  <a:chExt cx="1344" cy="96"/>
                </a:xfrm>
              </p:grpSpPr>
              <p:sp>
                <p:nvSpPr>
                  <p:cNvPr id="33720" name="Line 952">
                    <a:extLst>
                      <a:ext uri="{FF2B5EF4-FFF2-40B4-BE49-F238E27FC236}">
                        <a16:creationId xmlns:a16="http://schemas.microsoft.com/office/drawing/2014/main" id="{72BB1205-B180-41D9-9085-2E51BF8304F6}"/>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21" name="Line 953">
                    <a:extLst>
                      <a:ext uri="{FF2B5EF4-FFF2-40B4-BE49-F238E27FC236}">
                        <a16:creationId xmlns:a16="http://schemas.microsoft.com/office/drawing/2014/main" id="{F5BAB0E1-67E0-46A9-9176-293ADB4E2DEE}"/>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22" name="Line 954">
                    <a:extLst>
                      <a:ext uri="{FF2B5EF4-FFF2-40B4-BE49-F238E27FC236}">
                        <a16:creationId xmlns:a16="http://schemas.microsoft.com/office/drawing/2014/main" id="{FCA16507-7DD9-4428-B29A-41D1A4B09C6C}"/>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23" name="Group 955">
                    <a:extLst>
                      <a:ext uri="{FF2B5EF4-FFF2-40B4-BE49-F238E27FC236}">
                        <a16:creationId xmlns:a16="http://schemas.microsoft.com/office/drawing/2014/main" id="{6926166C-2DDE-432C-8440-6AB7DE119C3D}"/>
                      </a:ext>
                    </a:extLst>
                  </p:cNvPr>
                  <p:cNvGrpSpPr>
                    <a:grpSpLocks/>
                  </p:cNvGrpSpPr>
                  <p:nvPr/>
                </p:nvGrpSpPr>
                <p:grpSpPr bwMode="auto">
                  <a:xfrm>
                    <a:off x="1008" y="2976"/>
                    <a:ext cx="1344" cy="96"/>
                    <a:chOff x="1008" y="2976"/>
                    <a:chExt cx="1344" cy="96"/>
                  </a:xfrm>
                </p:grpSpPr>
                <p:sp>
                  <p:nvSpPr>
                    <p:cNvPr id="33724" name="Line 956">
                      <a:extLst>
                        <a:ext uri="{FF2B5EF4-FFF2-40B4-BE49-F238E27FC236}">
                          <a16:creationId xmlns:a16="http://schemas.microsoft.com/office/drawing/2014/main" id="{404B9598-DD46-47DB-9E5D-5CD0F0CC9575}"/>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25" name="Group 957">
                      <a:extLst>
                        <a:ext uri="{FF2B5EF4-FFF2-40B4-BE49-F238E27FC236}">
                          <a16:creationId xmlns:a16="http://schemas.microsoft.com/office/drawing/2014/main" id="{201358FB-6A4E-453A-9A18-072C51A1ECE6}"/>
                        </a:ext>
                      </a:extLst>
                    </p:cNvPr>
                    <p:cNvGrpSpPr>
                      <a:grpSpLocks/>
                    </p:cNvGrpSpPr>
                    <p:nvPr/>
                  </p:nvGrpSpPr>
                  <p:grpSpPr bwMode="auto">
                    <a:xfrm>
                      <a:off x="1405" y="2976"/>
                      <a:ext cx="79" cy="96"/>
                      <a:chOff x="1872" y="1008"/>
                      <a:chExt cx="96" cy="144"/>
                    </a:xfrm>
                  </p:grpSpPr>
                  <p:sp>
                    <p:nvSpPr>
                      <p:cNvPr id="33726" name="Line 958">
                        <a:extLst>
                          <a:ext uri="{FF2B5EF4-FFF2-40B4-BE49-F238E27FC236}">
                            <a16:creationId xmlns:a16="http://schemas.microsoft.com/office/drawing/2014/main" id="{83FAEE51-76B9-4DE7-BA4B-D92D8930556A}"/>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27" name="Line 959">
                        <a:extLst>
                          <a:ext uri="{FF2B5EF4-FFF2-40B4-BE49-F238E27FC236}">
                            <a16:creationId xmlns:a16="http://schemas.microsoft.com/office/drawing/2014/main" id="{4CE2E171-DFDD-43B5-A709-A661C11DCA04}"/>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28" name="Group 960">
                      <a:extLst>
                        <a:ext uri="{FF2B5EF4-FFF2-40B4-BE49-F238E27FC236}">
                          <a16:creationId xmlns:a16="http://schemas.microsoft.com/office/drawing/2014/main" id="{10F7AA73-B7B1-4CB6-9165-4344A632CA3C}"/>
                        </a:ext>
                      </a:extLst>
                    </p:cNvPr>
                    <p:cNvGrpSpPr>
                      <a:grpSpLocks/>
                    </p:cNvGrpSpPr>
                    <p:nvPr/>
                  </p:nvGrpSpPr>
                  <p:grpSpPr bwMode="auto">
                    <a:xfrm>
                      <a:off x="1484" y="2976"/>
                      <a:ext cx="78" cy="96"/>
                      <a:chOff x="1872" y="1008"/>
                      <a:chExt cx="96" cy="144"/>
                    </a:xfrm>
                  </p:grpSpPr>
                  <p:sp>
                    <p:nvSpPr>
                      <p:cNvPr id="33729" name="Line 961">
                        <a:extLst>
                          <a:ext uri="{FF2B5EF4-FFF2-40B4-BE49-F238E27FC236}">
                            <a16:creationId xmlns:a16="http://schemas.microsoft.com/office/drawing/2014/main" id="{A2630289-E0CC-4687-A577-58BCF31E19D1}"/>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30" name="Line 962">
                        <a:extLst>
                          <a:ext uri="{FF2B5EF4-FFF2-40B4-BE49-F238E27FC236}">
                            <a16:creationId xmlns:a16="http://schemas.microsoft.com/office/drawing/2014/main" id="{A79A52BB-56EF-4558-A667-A2810191D3BE}"/>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31" name="Group 963">
                      <a:extLst>
                        <a:ext uri="{FF2B5EF4-FFF2-40B4-BE49-F238E27FC236}">
                          <a16:creationId xmlns:a16="http://schemas.microsoft.com/office/drawing/2014/main" id="{F17BFC37-9394-4EE0-B825-8488B75D8BB9}"/>
                        </a:ext>
                      </a:extLst>
                    </p:cNvPr>
                    <p:cNvGrpSpPr>
                      <a:grpSpLocks/>
                    </p:cNvGrpSpPr>
                    <p:nvPr/>
                  </p:nvGrpSpPr>
                  <p:grpSpPr bwMode="auto">
                    <a:xfrm>
                      <a:off x="1562" y="2976"/>
                      <a:ext cx="79" cy="96"/>
                      <a:chOff x="1872" y="1008"/>
                      <a:chExt cx="96" cy="144"/>
                    </a:xfrm>
                  </p:grpSpPr>
                  <p:sp>
                    <p:nvSpPr>
                      <p:cNvPr id="33732" name="Line 964">
                        <a:extLst>
                          <a:ext uri="{FF2B5EF4-FFF2-40B4-BE49-F238E27FC236}">
                            <a16:creationId xmlns:a16="http://schemas.microsoft.com/office/drawing/2014/main" id="{176BC707-4822-4A7A-AD10-A7D3AE4A0133}"/>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33" name="Line 965">
                        <a:extLst>
                          <a:ext uri="{FF2B5EF4-FFF2-40B4-BE49-F238E27FC236}">
                            <a16:creationId xmlns:a16="http://schemas.microsoft.com/office/drawing/2014/main" id="{6EAC23CA-9399-47EC-ABCF-84B3774BA52F}"/>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34" name="Group 966">
                      <a:extLst>
                        <a:ext uri="{FF2B5EF4-FFF2-40B4-BE49-F238E27FC236}">
                          <a16:creationId xmlns:a16="http://schemas.microsoft.com/office/drawing/2014/main" id="{63A55068-97DA-4302-8A55-38B622C8F16A}"/>
                        </a:ext>
                      </a:extLst>
                    </p:cNvPr>
                    <p:cNvGrpSpPr>
                      <a:grpSpLocks/>
                    </p:cNvGrpSpPr>
                    <p:nvPr/>
                  </p:nvGrpSpPr>
                  <p:grpSpPr bwMode="auto">
                    <a:xfrm>
                      <a:off x="1641" y="2976"/>
                      <a:ext cx="78" cy="96"/>
                      <a:chOff x="1872" y="1008"/>
                      <a:chExt cx="96" cy="144"/>
                    </a:xfrm>
                  </p:grpSpPr>
                  <p:sp>
                    <p:nvSpPr>
                      <p:cNvPr id="33735" name="Line 967">
                        <a:extLst>
                          <a:ext uri="{FF2B5EF4-FFF2-40B4-BE49-F238E27FC236}">
                            <a16:creationId xmlns:a16="http://schemas.microsoft.com/office/drawing/2014/main" id="{347A61D2-B5D4-47DB-BDB7-74D37F6B00AF}"/>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36" name="Line 968">
                        <a:extLst>
                          <a:ext uri="{FF2B5EF4-FFF2-40B4-BE49-F238E27FC236}">
                            <a16:creationId xmlns:a16="http://schemas.microsoft.com/office/drawing/2014/main" id="{59AEB57A-1546-4942-BE58-E45F0B4E6562}"/>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37" name="Group 969">
                      <a:extLst>
                        <a:ext uri="{FF2B5EF4-FFF2-40B4-BE49-F238E27FC236}">
                          <a16:creationId xmlns:a16="http://schemas.microsoft.com/office/drawing/2014/main" id="{8FE2359E-5A4C-4849-9DCF-E2998C3181B0}"/>
                        </a:ext>
                      </a:extLst>
                    </p:cNvPr>
                    <p:cNvGrpSpPr>
                      <a:grpSpLocks/>
                    </p:cNvGrpSpPr>
                    <p:nvPr/>
                  </p:nvGrpSpPr>
                  <p:grpSpPr bwMode="auto">
                    <a:xfrm>
                      <a:off x="1719" y="2976"/>
                      <a:ext cx="79" cy="96"/>
                      <a:chOff x="1872" y="1008"/>
                      <a:chExt cx="96" cy="144"/>
                    </a:xfrm>
                  </p:grpSpPr>
                  <p:sp>
                    <p:nvSpPr>
                      <p:cNvPr id="33738" name="Line 970">
                        <a:extLst>
                          <a:ext uri="{FF2B5EF4-FFF2-40B4-BE49-F238E27FC236}">
                            <a16:creationId xmlns:a16="http://schemas.microsoft.com/office/drawing/2014/main" id="{4F78C6A9-0B2C-4F9D-A131-11B4D0725414}"/>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39" name="Line 971">
                        <a:extLst>
                          <a:ext uri="{FF2B5EF4-FFF2-40B4-BE49-F238E27FC236}">
                            <a16:creationId xmlns:a16="http://schemas.microsoft.com/office/drawing/2014/main" id="{E804724B-EB7B-4331-8AAD-2A8C7CB7A2DD}"/>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40" name="Group 972">
                      <a:extLst>
                        <a:ext uri="{FF2B5EF4-FFF2-40B4-BE49-F238E27FC236}">
                          <a16:creationId xmlns:a16="http://schemas.microsoft.com/office/drawing/2014/main" id="{E8FBDEAD-A145-479E-9F04-0EF907F6774D}"/>
                        </a:ext>
                      </a:extLst>
                    </p:cNvPr>
                    <p:cNvGrpSpPr>
                      <a:grpSpLocks/>
                    </p:cNvGrpSpPr>
                    <p:nvPr/>
                  </p:nvGrpSpPr>
                  <p:grpSpPr bwMode="auto">
                    <a:xfrm>
                      <a:off x="1798" y="2976"/>
                      <a:ext cx="78" cy="96"/>
                      <a:chOff x="1872" y="1008"/>
                      <a:chExt cx="96" cy="144"/>
                    </a:xfrm>
                  </p:grpSpPr>
                  <p:sp>
                    <p:nvSpPr>
                      <p:cNvPr id="33741" name="Line 973">
                        <a:extLst>
                          <a:ext uri="{FF2B5EF4-FFF2-40B4-BE49-F238E27FC236}">
                            <a16:creationId xmlns:a16="http://schemas.microsoft.com/office/drawing/2014/main" id="{70C84344-5D52-4FDD-9DF4-96FB0C99F5EA}"/>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42" name="Line 974">
                        <a:extLst>
                          <a:ext uri="{FF2B5EF4-FFF2-40B4-BE49-F238E27FC236}">
                            <a16:creationId xmlns:a16="http://schemas.microsoft.com/office/drawing/2014/main" id="{628CC0FF-4744-428D-9EA8-D14C6D499755}"/>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43" name="Group 975">
                      <a:extLst>
                        <a:ext uri="{FF2B5EF4-FFF2-40B4-BE49-F238E27FC236}">
                          <a16:creationId xmlns:a16="http://schemas.microsoft.com/office/drawing/2014/main" id="{64E119F4-BC3F-45E3-8A1D-7185B572263E}"/>
                        </a:ext>
                      </a:extLst>
                    </p:cNvPr>
                    <p:cNvGrpSpPr>
                      <a:grpSpLocks/>
                    </p:cNvGrpSpPr>
                    <p:nvPr/>
                  </p:nvGrpSpPr>
                  <p:grpSpPr bwMode="auto">
                    <a:xfrm>
                      <a:off x="1876" y="2976"/>
                      <a:ext cx="79" cy="96"/>
                      <a:chOff x="1872" y="1008"/>
                      <a:chExt cx="96" cy="144"/>
                    </a:xfrm>
                  </p:grpSpPr>
                  <p:sp>
                    <p:nvSpPr>
                      <p:cNvPr id="33744" name="Line 976">
                        <a:extLst>
                          <a:ext uri="{FF2B5EF4-FFF2-40B4-BE49-F238E27FC236}">
                            <a16:creationId xmlns:a16="http://schemas.microsoft.com/office/drawing/2014/main" id="{ACEB7A89-679E-4B41-B029-FC8A6162A536}"/>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45" name="Line 977">
                        <a:extLst>
                          <a:ext uri="{FF2B5EF4-FFF2-40B4-BE49-F238E27FC236}">
                            <a16:creationId xmlns:a16="http://schemas.microsoft.com/office/drawing/2014/main" id="{3D1E794C-BFDA-4976-A60F-E0E5E4A2F5FF}"/>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3746" name="Line 978">
                      <a:extLst>
                        <a:ext uri="{FF2B5EF4-FFF2-40B4-BE49-F238E27FC236}">
                          <a16:creationId xmlns:a16="http://schemas.microsoft.com/office/drawing/2014/main" id="{710FBC7C-DEED-4EA1-87CF-8BA4A26A6806}"/>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47" name="Line 979">
                      <a:extLst>
                        <a:ext uri="{FF2B5EF4-FFF2-40B4-BE49-F238E27FC236}">
                          <a16:creationId xmlns:a16="http://schemas.microsoft.com/office/drawing/2014/main" id="{E183200D-4AAC-4F35-89EF-C54A7CA92F25}"/>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3748" name="Oval 980">
                  <a:extLst>
                    <a:ext uri="{FF2B5EF4-FFF2-40B4-BE49-F238E27FC236}">
                      <a16:creationId xmlns:a16="http://schemas.microsoft.com/office/drawing/2014/main" id="{B97448B6-78EE-4E0C-8501-410D644B324C}"/>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49" name="Oval 981">
                  <a:extLst>
                    <a:ext uri="{FF2B5EF4-FFF2-40B4-BE49-F238E27FC236}">
                      <a16:creationId xmlns:a16="http://schemas.microsoft.com/office/drawing/2014/main" id="{0D42C685-C36B-4EA0-9102-9333ED2C1637}"/>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50" name="Group 982">
                <a:extLst>
                  <a:ext uri="{FF2B5EF4-FFF2-40B4-BE49-F238E27FC236}">
                    <a16:creationId xmlns:a16="http://schemas.microsoft.com/office/drawing/2014/main" id="{85FF7491-2DC3-47A2-9D4A-69424EAD35E8}"/>
                  </a:ext>
                </a:extLst>
              </p:cNvPr>
              <p:cNvGrpSpPr>
                <a:grpSpLocks/>
              </p:cNvGrpSpPr>
              <p:nvPr/>
            </p:nvGrpSpPr>
            <p:grpSpPr bwMode="auto">
              <a:xfrm>
                <a:off x="1104" y="2688"/>
                <a:ext cx="816" cy="96"/>
                <a:chOff x="2400" y="2304"/>
                <a:chExt cx="816" cy="96"/>
              </a:xfrm>
            </p:grpSpPr>
            <p:grpSp>
              <p:nvGrpSpPr>
                <p:cNvPr id="33751" name="Group 983">
                  <a:extLst>
                    <a:ext uri="{FF2B5EF4-FFF2-40B4-BE49-F238E27FC236}">
                      <a16:creationId xmlns:a16="http://schemas.microsoft.com/office/drawing/2014/main" id="{4374779D-DF1D-4553-B679-B99E4B0AED92}"/>
                    </a:ext>
                  </a:extLst>
                </p:cNvPr>
                <p:cNvGrpSpPr>
                  <a:grpSpLocks/>
                </p:cNvGrpSpPr>
                <p:nvPr/>
              </p:nvGrpSpPr>
              <p:grpSpPr bwMode="auto">
                <a:xfrm>
                  <a:off x="2400" y="2304"/>
                  <a:ext cx="816" cy="96"/>
                  <a:chOff x="1008" y="2976"/>
                  <a:chExt cx="1344" cy="96"/>
                </a:xfrm>
              </p:grpSpPr>
              <p:sp>
                <p:nvSpPr>
                  <p:cNvPr id="33752" name="Line 984">
                    <a:extLst>
                      <a:ext uri="{FF2B5EF4-FFF2-40B4-BE49-F238E27FC236}">
                        <a16:creationId xmlns:a16="http://schemas.microsoft.com/office/drawing/2014/main" id="{87CCA293-A2D5-4821-9767-F839ADF33BDF}"/>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53" name="Line 985">
                    <a:extLst>
                      <a:ext uri="{FF2B5EF4-FFF2-40B4-BE49-F238E27FC236}">
                        <a16:creationId xmlns:a16="http://schemas.microsoft.com/office/drawing/2014/main" id="{2478F9E9-F833-4F4D-9B01-C69C04197524}"/>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54" name="Line 986">
                    <a:extLst>
                      <a:ext uri="{FF2B5EF4-FFF2-40B4-BE49-F238E27FC236}">
                        <a16:creationId xmlns:a16="http://schemas.microsoft.com/office/drawing/2014/main" id="{C4746DF8-02AD-4DCB-9AC1-6F401F6313FC}"/>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55" name="Group 987">
                    <a:extLst>
                      <a:ext uri="{FF2B5EF4-FFF2-40B4-BE49-F238E27FC236}">
                        <a16:creationId xmlns:a16="http://schemas.microsoft.com/office/drawing/2014/main" id="{4FCBE6D7-871B-4991-A9EB-0E09D6F8B090}"/>
                      </a:ext>
                    </a:extLst>
                  </p:cNvPr>
                  <p:cNvGrpSpPr>
                    <a:grpSpLocks/>
                  </p:cNvGrpSpPr>
                  <p:nvPr/>
                </p:nvGrpSpPr>
                <p:grpSpPr bwMode="auto">
                  <a:xfrm>
                    <a:off x="1008" y="2976"/>
                    <a:ext cx="1344" cy="96"/>
                    <a:chOff x="1008" y="2976"/>
                    <a:chExt cx="1344" cy="96"/>
                  </a:xfrm>
                </p:grpSpPr>
                <p:sp>
                  <p:nvSpPr>
                    <p:cNvPr id="33756" name="Line 988">
                      <a:extLst>
                        <a:ext uri="{FF2B5EF4-FFF2-40B4-BE49-F238E27FC236}">
                          <a16:creationId xmlns:a16="http://schemas.microsoft.com/office/drawing/2014/main" id="{55B057B0-021C-459B-8BA9-3CFE91D31988}"/>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57" name="Group 989">
                      <a:extLst>
                        <a:ext uri="{FF2B5EF4-FFF2-40B4-BE49-F238E27FC236}">
                          <a16:creationId xmlns:a16="http://schemas.microsoft.com/office/drawing/2014/main" id="{8929E61D-984D-434D-904B-2C26C87E8428}"/>
                        </a:ext>
                      </a:extLst>
                    </p:cNvPr>
                    <p:cNvGrpSpPr>
                      <a:grpSpLocks/>
                    </p:cNvGrpSpPr>
                    <p:nvPr/>
                  </p:nvGrpSpPr>
                  <p:grpSpPr bwMode="auto">
                    <a:xfrm>
                      <a:off x="1405" y="2976"/>
                      <a:ext cx="79" cy="96"/>
                      <a:chOff x="1872" y="1008"/>
                      <a:chExt cx="96" cy="144"/>
                    </a:xfrm>
                  </p:grpSpPr>
                  <p:sp>
                    <p:nvSpPr>
                      <p:cNvPr id="33758" name="Line 990">
                        <a:extLst>
                          <a:ext uri="{FF2B5EF4-FFF2-40B4-BE49-F238E27FC236}">
                            <a16:creationId xmlns:a16="http://schemas.microsoft.com/office/drawing/2014/main" id="{282E364E-ED38-48EF-9794-9310F20C1E83}"/>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59" name="Line 991">
                        <a:extLst>
                          <a:ext uri="{FF2B5EF4-FFF2-40B4-BE49-F238E27FC236}">
                            <a16:creationId xmlns:a16="http://schemas.microsoft.com/office/drawing/2014/main" id="{EFDCE35C-0E0E-45A5-A0B5-1A4042D17FB9}"/>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60" name="Group 992">
                      <a:extLst>
                        <a:ext uri="{FF2B5EF4-FFF2-40B4-BE49-F238E27FC236}">
                          <a16:creationId xmlns:a16="http://schemas.microsoft.com/office/drawing/2014/main" id="{2E31B1F2-35F4-43A3-BEEB-126A3B068749}"/>
                        </a:ext>
                      </a:extLst>
                    </p:cNvPr>
                    <p:cNvGrpSpPr>
                      <a:grpSpLocks/>
                    </p:cNvGrpSpPr>
                    <p:nvPr/>
                  </p:nvGrpSpPr>
                  <p:grpSpPr bwMode="auto">
                    <a:xfrm>
                      <a:off x="1484" y="2976"/>
                      <a:ext cx="78" cy="96"/>
                      <a:chOff x="1872" y="1008"/>
                      <a:chExt cx="96" cy="144"/>
                    </a:xfrm>
                  </p:grpSpPr>
                  <p:sp>
                    <p:nvSpPr>
                      <p:cNvPr id="33761" name="Line 993">
                        <a:extLst>
                          <a:ext uri="{FF2B5EF4-FFF2-40B4-BE49-F238E27FC236}">
                            <a16:creationId xmlns:a16="http://schemas.microsoft.com/office/drawing/2014/main" id="{8100972B-FFB4-4BB6-BAD3-FF8B91231085}"/>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62" name="Line 994">
                        <a:extLst>
                          <a:ext uri="{FF2B5EF4-FFF2-40B4-BE49-F238E27FC236}">
                            <a16:creationId xmlns:a16="http://schemas.microsoft.com/office/drawing/2014/main" id="{1F41F37D-A4B9-408F-8B79-89296B186F2E}"/>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63" name="Group 995">
                      <a:extLst>
                        <a:ext uri="{FF2B5EF4-FFF2-40B4-BE49-F238E27FC236}">
                          <a16:creationId xmlns:a16="http://schemas.microsoft.com/office/drawing/2014/main" id="{2CE42F07-B08F-4954-8700-237371A5F697}"/>
                        </a:ext>
                      </a:extLst>
                    </p:cNvPr>
                    <p:cNvGrpSpPr>
                      <a:grpSpLocks/>
                    </p:cNvGrpSpPr>
                    <p:nvPr/>
                  </p:nvGrpSpPr>
                  <p:grpSpPr bwMode="auto">
                    <a:xfrm>
                      <a:off x="1562" y="2976"/>
                      <a:ext cx="79" cy="96"/>
                      <a:chOff x="1872" y="1008"/>
                      <a:chExt cx="96" cy="144"/>
                    </a:xfrm>
                  </p:grpSpPr>
                  <p:sp>
                    <p:nvSpPr>
                      <p:cNvPr id="33764" name="Line 996">
                        <a:extLst>
                          <a:ext uri="{FF2B5EF4-FFF2-40B4-BE49-F238E27FC236}">
                            <a16:creationId xmlns:a16="http://schemas.microsoft.com/office/drawing/2014/main" id="{62F8738D-B5D8-400C-9512-9ED29D58E6D8}"/>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65" name="Line 997">
                        <a:extLst>
                          <a:ext uri="{FF2B5EF4-FFF2-40B4-BE49-F238E27FC236}">
                            <a16:creationId xmlns:a16="http://schemas.microsoft.com/office/drawing/2014/main" id="{210F95FA-08B3-48AA-A334-DA7BCE8947D6}"/>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66" name="Group 998">
                      <a:extLst>
                        <a:ext uri="{FF2B5EF4-FFF2-40B4-BE49-F238E27FC236}">
                          <a16:creationId xmlns:a16="http://schemas.microsoft.com/office/drawing/2014/main" id="{836F402C-BB83-4533-9215-A8AE5E4D29C7}"/>
                        </a:ext>
                      </a:extLst>
                    </p:cNvPr>
                    <p:cNvGrpSpPr>
                      <a:grpSpLocks/>
                    </p:cNvGrpSpPr>
                    <p:nvPr/>
                  </p:nvGrpSpPr>
                  <p:grpSpPr bwMode="auto">
                    <a:xfrm>
                      <a:off x="1641" y="2976"/>
                      <a:ext cx="78" cy="96"/>
                      <a:chOff x="1872" y="1008"/>
                      <a:chExt cx="96" cy="144"/>
                    </a:xfrm>
                  </p:grpSpPr>
                  <p:sp>
                    <p:nvSpPr>
                      <p:cNvPr id="33767" name="Line 999">
                        <a:extLst>
                          <a:ext uri="{FF2B5EF4-FFF2-40B4-BE49-F238E27FC236}">
                            <a16:creationId xmlns:a16="http://schemas.microsoft.com/office/drawing/2014/main" id="{1C736FDB-9F1D-4897-A772-80D77392302C}"/>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68" name="Line 1000">
                        <a:extLst>
                          <a:ext uri="{FF2B5EF4-FFF2-40B4-BE49-F238E27FC236}">
                            <a16:creationId xmlns:a16="http://schemas.microsoft.com/office/drawing/2014/main" id="{AC249B05-341A-4D39-ACE0-DBDF684BAB23}"/>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69" name="Group 1001">
                      <a:extLst>
                        <a:ext uri="{FF2B5EF4-FFF2-40B4-BE49-F238E27FC236}">
                          <a16:creationId xmlns:a16="http://schemas.microsoft.com/office/drawing/2014/main" id="{E1E3E114-74EA-44C4-A388-AF504CADDBBE}"/>
                        </a:ext>
                      </a:extLst>
                    </p:cNvPr>
                    <p:cNvGrpSpPr>
                      <a:grpSpLocks/>
                    </p:cNvGrpSpPr>
                    <p:nvPr/>
                  </p:nvGrpSpPr>
                  <p:grpSpPr bwMode="auto">
                    <a:xfrm>
                      <a:off x="1719" y="2976"/>
                      <a:ext cx="79" cy="96"/>
                      <a:chOff x="1872" y="1008"/>
                      <a:chExt cx="96" cy="144"/>
                    </a:xfrm>
                  </p:grpSpPr>
                  <p:sp>
                    <p:nvSpPr>
                      <p:cNvPr id="33770" name="Line 1002">
                        <a:extLst>
                          <a:ext uri="{FF2B5EF4-FFF2-40B4-BE49-F238E27FC236}">
                            <a16:creationId xmlns:a16="http://schemas.microsoft.com/office/drawing/2014/main" id="{C4302F88-8730-4D1C-9EC3-29F7C6C20CBC}"/>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71" name="Line 1003">
                        <a:extLst>
                          <a:ext uri="{FF2B5EF4-FFF2-40B4-BE49-F238E27FC236}">
                            <a16:creationId xmlns:a16="http://schemas.microsoft.com/office/drawing/2014/main" id="{9A6B1F13-7108-41EE-8488-272F392A72B8}"/>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72" name="Group 1004">
                      <a:extLst>
                        <a:ext uri="{FF2B5EF4-FFF2-40B4-BE49-F238E27FC236}">
                          <a16:creationId xmlns:a16="http://schemas.microsoft.com/office/drawing/2014/main" id="{8A4BB58A-7501-4A9F-935C-B31081F0C051}"/>
                        </a:ext>
                      </a:extLst>
                    </p:cNvPr>
                    <p:cNvGrpSpPr>
                      <a:grpSpLocks/>
                    </p:cNvGrpSpPr>
                    <p:nvPr/>
                  </p:nvGrpSpPr>
                  <p:grpSpPr bwMode="auto">
                    <a:xfrm>
                      <a:off x="1798" y="2976"/>
                      <a:ext cx="78" cy="96"/>
                      <a:chOff x="1872" y="1008"/>
                      <a:chExt cx="96" cy="144"/>
                    </a:xfrm>
                  </p:grpSpPr>
                  <p:sp>
                    <p:nvSpPr>
                      <p:cNvPr id="33773" name="Line 1005">
                        <a:extLst>
                          <a:ext uri="{FF2B5EF4-FFF2-40B4-BE49-F238E27FC236}">
                            <a16:creationId xmlns:a16="http://schemas.microsoft.com/office/drawing/2014/main" id="{62A56A80-6C6B-415C-85C2-70A669A6CE72}"/>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74" name="Line 1006">
                        <a:extLst>
                          <a:ext uri="{FF2B5EF4-FFF2-40B4-BE49-F238E27FC236}">
                            <a16:creationId xmlns:a16="http://schemas.microsoft.com/office/drawing/2014/main" id="{A76BDC4C-8437-463D-A4D8-1767F74B5235}"/>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75" name="Group 1007">
                      <a:extLst>
                        <a:ext uri="{FF2B5EF4-FFF2-40B4-BE49-F238E27FC236}">
                          <a16:creationId xmlns:a16="http://schemas.microsoft.com/office/drawing/2014/main" id="{E3750270-87B8-48FC-981E-D79763D8A904}"/>
                        </a:ext>
                      </a:extLst>
                    </p:cNvPr>
                    <p:cNvGrpSpPr>
                      <a:grpSpLocks/>
                    </p:cNvGrpSpPr>
                    <p:nvPr/>
                  </p:nvGrpSpPr>
                  <p:grpSpPr bwMode="auto">
                    <a:xfrm>
                      <a:off x="1876" y="2976"/>
                      <a:ext cx="79" cy="96"/>
                      <a:chOff x="1872" y="1008"/>
                      <a:chExt cx="96" cy="144"/>
                    </a:xfrm>
                  </p:grpSpPr>
                  <p:sp>
                    <p:nvSpPr>
                      <p:cNvPr id="33776" name="Line 1008">
                        <a:extLst>
                          <a:ext uri="{FF2B5EF4-FFF2-40B4-BE49-F238E27FC236}">
                            <a16:creationId xmlns:a16="http://schemas.microsoft.com/office/drawing/2014/main" id="{A421AA2A-9228-4DCE-8235-CF889FD125DC}"/>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77" name="Line 1009">
                        <a:extLst>
                          <a:ext uri="{FF2B5EF4-FFF2-40B4-BE49-F238E27FC236}">
                            <a16:creationId xmlns:a16="http://schemas.microsoft.com/office/drawing/2014/main" id="{7D18AE08-FF2B-4F72-8388-67BDB5C1AD7B}"/>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3778" name="Line 1010">
                      <a:extLst>
                        <a:ext uri="{FF2B5EF4-FFF2-40B4-BE49-F238E27FC236}">
                          <a16:creationId xmlns:a16="http://schemas.microsoft.com/office/drawing/2014/main" id="{B2DF4EE5-491F-47E5-A529-12AFD49B036D}"/>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79" name="Line 1011">
                      <a:extLst>
                        <a:ext uri="{FF2B5EF4-FFF2-40B4-BE49-F238E27FC236}">
                          <a16:creationId xmlns:a16="http://schemas.microsoft.com/office/drawing/2014/main" id="{29478CF1-1D62-413E-B73F-46E358E704BB}"/>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3780" name="Oval 1012">
                  <a:extLst>
                    <a:ext uri="{FF2B5EF4-FFF2-40B4-BE49-F238E27FC236}">
                      <a16:creationId xmlns:a16="http://schemas.microsoft.com/office/drawing/2014/main" id="{3ADA8014-D8E6-4B96-B511-FAAEF1E8101C}"/>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81" name="Oval 1013">
                  <a:extLst>
                    <a:ext uri="{FF2B5EF4-FFF2-40B4-BE49-F238E27FC236}">
                      <a16:creationId xmlns:a16="http://schemas.microsoft.com/office/drawing/2014/main" id="{1368E162-CCDC-4744-BA98-9F6431B2B9AE}"/>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3782" name="Group 1014">
                <a:extLst>
                  <a:ext uri="{FF2B5EF4-FFF2-40B4-BE49-F238E27FC236}">
                    <a16:creationId xmlns:a16="http://schemas.microsoft.com/office/drawing/2014/main" id="{803D7ED1-8F5A-478F-A24A-F574CD5255DC}"/>
                  </a:ext>
                </a:extLst>
              </p:cNvPr>
              <p:cNvGrpSpPr>
                <a:grpSpLocks/>
              </p:cNvGrpSpPr>
              <p:nvPr/>
            </p:nvGrpSpPr>
            <p:grpSpPr bwMode="auto">
              <a:xfrm>
                <a:off x="336" y="2688"/>
                <a:ext cx="816" cy="96"/>
                <a:chOff x="2400" y="2304"/>
                <a:chExt cx="816" cy="96"/>
              </a:xfrm>
            </p:grpSpPr>
            <p:grpSp>
              <p:nvGrpSpPr>
                <p:cNvPr id="33783" name="Group 1015">
                  <a:extLst>
                    <a:ext uri="{FF2B5EF4-FFF2-40B4-BE49-F238E27FC236}">
                      <a16:creationId xmlns:a16="http://schemas.microsoft.com/office/drawing/2014/main" id="{B62DF603-F891-4E22-96BF-DEA2F41022DB}"/>
                    </a:ext>
                  </a:extLst>
                </p:cNvPr>
                <p:cNvGrpSpPr>
                  <a:grpSpLocks/>
                </p:cNvGrpSpPr>
                <p:nvPr/>
              </p:nvGrpSpPr>
              <p:grpSpPr bwMode="auto">
                <a:xfrm>
                  <a:off x="2400" y="2304"/>
                  <a:ext cx="816" cy="96"/>
                  <a:chOff x="1008" y="2976"/>
                  <a:chExt cx="1344" cy="96"/>
                </a:xfrm>
              </p:grpSpPr>
              <p:sp>
                <p:nvSpPr>
                  <p:cNvPr id="33784" name="Line 1016">
                    <a:extLst>
                      <a:ext uri="{FF2B5EF4-FFF2-40B4-BE49-F238E27FC236}">
                        <a16:creationId xmlns:a16="http://schemas.microsoft.com/office/drawing/2014/main" id="{0ADCA55D-F154-42A9-953F-1502B286EA1A}"/>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85" name="Line 1017">
                    <a:extLst>
                      <a:ext uri="{FF2B5EF4-FFF2-40B4-BE49-F238E27FC236}">
                        <a16:creationId xmlns:a16="http://schemas.microsoft.com/office/drawing/2014/main" id="{C0BBF1D6-BF0A-47A4-A85C-42347624D162}"/>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86" name="Line 1018">
                    <a:extLst>
                      <a:ext uri="{FF2B5EF4-FFF2-40B4-BE49-F238E27FC236}">
                        <a16:creationId xmlns:a16="http://schemas.microsoft.com/office/drawing/2014/main" id="{366117A7-AA28-4D2C-9F43-A063F79057A3}"/>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87" name="Group 1019">
                    <a:extLst>
                      <a:ext uri="{FF2B5EF4-FFF2-40B4-BE49-F238E27FC236}">
                        <a16:creationId xmlns:a16="http://schemas.microsoft.com/office/drawing/2014/main" id="{96B24E3C-7AB0-4E33-8DEF-18C98DB97710}"/>
                      </a:ext>
                    </a:extLst>
                  </p:cNvPr>
                  <p:cNvGrpSpPr>
                    <a:grpSpLocks/>
                  </p:cNvGrpSpPr>
                  <p:nvPr/>
                </p:nvGrpSpPr>
                <p:grpSpPr bwMode="auto">
                  <a:xfrm>
                    <a:off x="1008" y="2976"/>
                    <a:ext cx="1344" cy="96"/>
                    <a:chOff x="1008" y="2976"/>
                    <a:chExt cx="1344" cy="96"/>
                  </a:xfrm>
                </p:grpSpPr>
                <p:sp>
                  <p:nvSpPr>
                    <p:cNvPr id="33788" name="Line 1020">
                      <a:extLst>
                        <a:ext uri="{FF2B5EF4-FFF2-40B4-BE49-F238E27FC236}">
                          <a16:creationId xmlns:a16="http://schemas.microsoft.com/office/drawing/2014/main" id="{6D9218FD-6AAA-49E2-A79D-2197EBFFBD37}"/>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3789" name="Group 1021">
                      <a:extLst>
                        <a:ext uri="{FF2B5EF4-FFF2-40B4-BE49-F238E27FC236}">
                          <a16:creationId xmlns:a16="http://schemas.microsoft.com/office/drawing/2014/main" id="{F04A8DE0-B8CE-46A6-A9B9-9DC9D4A45576}"/>
                        </a:ext>
                      </a:extLst>
                    </p:cNvPr>
                    <p:cNvGrpSpPr>
                      <a:grpSpLocks/>
                    </p:cNvGrpSpPr>
                    <p:nvPr/>
                  </p:nvGrpSpPr>
                  <p:grpSpPr bwMode="auto">
                    <a:xfrm>
                      <a:off x="1405" y="2976"/>
                      <a:ext cx="79" cy="96"/>
                      <a:chOff x="1872" y="1008"/>
                      <a:chExt cx="96" cy="144"/>
                    </a:xfrm>
                  </p:grpSpPr>
                  <p:sp>
                    <p:nvSpPr>
                      <p:cNvPr id="33790" name="Line 1022">
                        <a:extLst>
                          <a:ext uri="{FF2B5EF4-FFF2-40B4-BE49-F238E27FC236}">
                            <a16:creationId xmlns:a16="http://schemas.microsoft.com/office/drawing/2014/main" id="{D52C0576-D5BE-416A-A501-95F0CE4C8C15}"/>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3791" name="Line 1023">
                        <a:extLst>
                          <a:ext uri="{FF2B5EF4-FFF2-40B4-BE49-F238E27FC236}">
                            <a16:creationId xmlns:a16="http://schemas.microsoft.com/office/drawing/2014/main" id="{4A36D999-61DC-4B54-89E0-378466DFE55E}"/>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16" name="Group 1024">
                      <a:extLst>
                        <a:ext uri="{FF2B5EF4-FFF2-40B4-BE49-F238E27FC236}">
                          <a16:creationId xmlns:a16="http://schemas.microsoft.com/office/drawing/2014/main" id="{A1A61D3C-D64D-48DE-8E60-AE09BA40EBB9}"/>
                        </a:ext>
                      </a:extLst>
                    </p:cNvPr>
                    <p:cNvGrpSpPr>
                      <a:grpSpLocks/>
                    </p:cNvGrpSpPr>
                    <p:nvPr/>
                  </p:nvGrpSpPr>
                  <p:grpSpPr bwMode="auto">
                    <a:xfrm>
                      <a:off x="1484" y="2976"/>
                      <a:ext cx="78" cy="96"/>
                      <a:chOff x="1872" y="1008"/>
                      <a:chExt cx="96" cy="144"/>
                    </a:xfrm>
                  </p:grpSpPr>
                  <p:sp>
                    <p:nvSpPr>
                      <p:cNvPr id="34817" name="Line 1025">
                        <a:extLst>
                          <a:ext uri="{FF2B5EF4-FFF2-40B4-BE49-F238E27FC236}">
                            <a16:creationId xmlns:a16="http://schemas.microsoft.com/office/drawing/2014/main" id="{8520855A-3A3D-47F0-83DC-86B751237166}"/>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18" name="Line 1026">
                        <a:extLst>
                          <a:ext uri="{FF2B5EF4-FFF2-40B4-BE49-F238E27FC236}">
                            <a16:creationId xmlns:a16="http://schemas.microsoft.com/office/drawing/2014/main" id="{5D47A3A7-8822-47F5-B75F-C2C43F64C25C}"/>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19" name="Group 1027">
                      <a:extLst>
                        <a:ext uri="{FF2B5EF4-FFF2-40B4-BE49-F238E27FC236}">
                          <a16:creationId xmlns:a16="http://schemas.microsoft.com/office/drawing/2014/main" id="{553B35ED-4CEF-4C5E-A6A3-6BB61943F920}"/>
                        </a:ext>
                      </a:extLst>
                    </p:cNvPr>
                    <p:cNvGrpSpPr>
                      <a:grpSpLocks/>
                    </p:cNvGrpSpPr>
                    <p:nvPr/>
                  </p:nvGrpSpPr>
                  <p:grpSpPr bwMode="auto">
                    <a:xfrm>
                      <a:off x="1562" y="2976"/>
                      <a:ext cx="79" cy="96"/>
                      <a:chOff x="1872" y="1008"/>
                      <a:chExt cx="96" cy="144"/>
                    </a:xfrm>
                  </p:grpSpPr>
                  <p:sp>
                    <p:nvSpPr>
                      <p:cNvPr id="34820" name="Line 1028">
                        <a:extLst>
                          <a:ext uri="{FF2B5EF4-FFF2-40B4-BE49-F238E27FC236}">
                            <a16:creationId xmlns:a16="http://schemas.microsoft.com/office/drawing/2014/main" id="{A555EE47-E25D-470C-A207-576B85BA2B5C}"/>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21" name="Line 1029">
                        <a:extLst>
                          <a:ext uri="{FF2B5EF4-FFF2-40B4-BE49-F238E27FC236}">
                            <a16:creationId xmlns:a16="http://schemas.microsoft.com/office/drawing/2014/main" id="{EB619407-EA85-4FD0-AED4-BB6346DC0D43}"/>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22" name="Group 1030">
                      <a:extLst>
                        <a:ext uri="{FF2B5EF4-FFF2-40B4-BE49-F238E27FC236}">
                          <a16:creationId xmlns:a16="http://schemas.microsoft.com/office/drawing/2014/main" id="{FC2B1229-085B-4CC0-BBC6-E3EFAB772682}"/>
                        </a:ext>
                      </a:extLst>
                    </p:cNvPr>
                    <p:cNvGrpSpPr>
                      <a:grpSpLocks/>
                    </p:cNvGrpSpPr>
                    <p:nvPr/>
                  </p:nvGrpSpPr>
                  <p:grpSpPr bwMode="auto">
                    <a:xfrm>
                      <a:off x="1641" y="2976"/>
                      <a:ext cx="78" cy="96"/>
                      <a:chOff x="1872" y="1008"/>
                      <a:chExt cx="96" cy="144"/>
                    </a:xfrm>
                  </p:grpSpPr>
                  <p:sp>
                    <p:nvSpPr>
                      <p:cNvPr id="34823" name="Line 1031">
                        <a:extLst>
                          <a:ext uri="{FF2B5EF4-FFF2-40B4-BE49-F238E27FC236}">
                            <a16:creationId xmlns:a16="http://schemas.microsoft.com/office/drawing/2014/main" id="{62450AE6-1BC0-40EF-93BE-BD2278D9BC17}"/>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24" name="Line 1032">
                        <a:extLst>
                          <a:ext uri="{FF2B5EF4-FFF2-40B4-BE49-F238E27FC236}">
                            <a16:creationId xmlns:a16="http://schemas.microsoft.com/office/drawing/2014/main" id="{3E14AFE4-F23B-4550-A8EE-8AD27CA37436}"/>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25" name="Group 1033">
                      <a:extLst>
                        <a:ext uri="{FF2B5EF4-FFF2-40B4-BE49-F238E27FC236}">
                          <a16:creationId xmlns:a16="http://schemas.microsoft.com/office/drawing/2014/main" id="{B8AEA4FB-9256-4EEF-A45C-4F626A50E4DD}"/>
                        </a:ext>
                      </a:extLst>
                    </p:cNvPr>
                    <p:cNvGrpSpPr>
                      <a:grpSpLocks/>
                    </p:cNvGrpSpPr>
                    <p:nvPr/>
                  </p:nvGrpSpPr>
                  <p:grpSpPr bwMode="auto">
                    <a:xfrm>
                      <a:off x="1719" y="2976"/>
                      <a:ext cx="79" cy="96"/>
                      <a:chOff x="1872" y="1008"/>
                      <a:chExt cx="96" cy="144"/>
                    </a:xfrm>
                  </p:grpSpPr>
                  <p:sp>
                    <p:nvSpPr>
                      <p:cNvPr id="34826" name="Line 1034">
                        <a:extLst>
                          <a:ext uri="{FF2B5EF4-FFF2-40B4-BE49-F238E27FC236}">
                            <a16:creationId xmlns:a16="http://schemas.microsoft.com/office/drawing/2014/main" id="{AFC4592B-030B-45E1-AEDB-D2067F829FCB}"/>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27" name="Line 1035">
                        <a:extLst>
                          <a:ext uri="{FF2B5EF4-FFF2-40B4-BE49-F238E27FC236}">
                            <a16:creationId xmlns:a16="http://schemas.microsoft.com/office/drawing/2014/main" id="{93394BBD-9F54-4F44-880F-44F764D11EAC}"/>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28" name="Group 1036">
                      <a:extLst>
                        <a:ext uri="{FF2B5EF4-FFF2-40B4-BE49-F238E27FC236}">
                          <a16:creationId xmlns:a16="http://schemas.microsoft.com/office/drawing/2014/main" id="{3446342D-DAD5-42F0-9619-5983BE052E46}"/>
                        </a:ext>
                      </a:extLst>
                    </p:cNvPr>
                    <p:cNvGrpSpPr>
                      <a:grpSpLocks/>
                    </p:cNvGrpSpPr>
                    <p:nvPr/>
                  </p:nvGrpSpPr>
                  <p:grpSpPr bwMode="auto">
                    <a:xfrm>
                      <a:off x="1798" y="2976"/>
                      <a:ext cx="78" cy="96"/>
                      <a:chOff x="1872" y="1008"/>
                      <a:chExt cx="96" cy="144"/>
                    </a:xfrm>
                  </p:grpSpPr>
                  <p:sp>
                    <p:nvSpPr>
                      <p:cNvPr id="34829" name="Line 1037">
                        <a:extLst>
                          <a:ext uri="{FF2B5EF4-FFF2-40B4-BE49-F238E27FC236}">
                            <a16:creationId xmlns:a16="http://schemas.microsoft.com/office/drawing/2014/main" id="{87533157-D171-414D-9E83-E9624DB21A67}"/>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30" name="Line 1038">
                        <a:extLst>
                          <a:ext uri="{FF2B5EF4-FFF2-40B4-BE49-F238E27FC236}">
                            <a16:creationId xmlns:a16="http://schemas.microsoft.com/office/drawing/2014/main" id="{8FB33F04-9B99-4C09-A1E2-F5600D724103}"/>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31" name="Group 1039">
                      <a:extLst>
                        <a:ext uri="{FF2B5EF4-FFF2-40B4-BE49-F238E27FC236}">
                          <a16:creationId xmlns:a16="http://schemas.microsoft.com/office/drawing/2014/main" id="{7C8C4BEA-F636-4E0B-BCFA-19BEDD157C38}"/>
                        </a:ext>
                      </a:extLst>
                    </p:cNvPr>
                    <p:cNvGrpSpPr>
                      <a:grpSpLocks/>
                    </p:cNvGrpSpPr>
                    <p:nvPr/>
                  </p:nvGrpSpPr>
                  <p:grpSpPr bwMode="auto">
                    <a:xfrm>
                      <a:off x="1876" y="2976"/>
                      <a:ext cx="79" cy="96"/>
                      <a:chOff x="1872" y="1008"/>
                      <a:chExt cx="96" cy="144"/>
                    </a:xfrm>
                  </p:grpSpPr>
                  <p:sp>
                    <p:nvSpPr>
                      <p:cNvPr id="34832" name="Line 1040">
                        <a:extLst>
                          <a:ext uri="{FF2B5EF4-FFF2-40B4-BE49-F238E27FC236}">
                            <a16:creationId xmlns:a16="http://schemas.microsoft.com/office/drawing/2014/main" id="{BC0D1F32-EB4F-461C-8BB6-0163B075593A}"/>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33" name="Line 1041">
                        <a:extLst>
                          <a:ext uri="{FF2B5EF4-FFF2-40B4-BE49-F238E27FC236}">
                            <a16:creationId xmlns:a16="http://schemas.microsoft.com/office/drawing/2014/main" id="{93BFD223-AAFB-4DDE-A003-D1827704F3C7}"/>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4834" name="Line 1042">
                      <a:extLst>
                        <a:ext uri="{FF2B5EF4-FFF2-40B4-BE49-F238E27FC236}">
                          <a16:creationId xmlns:a16="http://schemas.microsoft.com/office/drawing/2014/main" id="{13BFBE96-9168-4AE6-A3EF-9C2413DFE4B9}"/>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35" name="Line 1043">
                      <a:extLst>
                        <a:ext uri="{FF2B5EF4-FFF2-40B4-BE49-F238E27FC236}">
                          <a16:creationId xmlns:a16="http://schemas.microsoft.com/office/drawing/2014/main" id="{DC8681A4-53E2-4D8D-8411-E5A7DAB03677}"/>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4836" name="Oval 1044">
                  <a:extLst>
                    <a:ext uri="{FF2B5EF4-FFF2-40B4-BE49-F238E27FC236}">
                      <a16:creationId xmlns:a16="http://schemas.microsoft.com/office/drawing/2014/main" id="{0EA273DF-B480-49A3-8344-CE3CC0757F6C}"/>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37" name="Oval 1045">
                  <a:extLst>
                    <a:ext uri="{FF2B5EF4-FFF2-40B4-BE49-F238E27FC236}">
                      <a16:creationId xmlns:a16="http://schemas.microsoft.com/office/drawing/2014/main" id="{A2427F01-AFB2-4804-8051-210668170541}"/>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4942" name="Rectangle 1150">
              <a:extLst>
                <a:ext uri="{FF2B5EF4-FFF2-40B4-BE49-F238E27FC236}">
                  <a16:creationId xmlns:a16="http://schemas.microsoft.com/office/drawing/2014/main" id="{035DF4E0-1683-4DE3-B531-8E91BFBC9D34}"/>
                </a:ext>
              </a:extLst>
            </p:cNvPr>
            <p:cNvSpPr>
              <a:spLocks noChangeArrowheads="1"/>
            </p:cNvSpPr>
            <p:nvPr/>
          </p:nvSpPr>
          <p:spPr bwMode="auto">
            <a:xfrm>
              <a:off x="660" y="2784"/>
              <a:ext cx="1749"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50000"/>
                </a:spcBef>
                <a:spcAft>
                  <a:spcPct val="0"/>
                </a:spcAft>
                <a:buClrTx/>
              </a:pPr>
              <a:r>
                <a:rPr lang="en-US" altLang="en-US" sz="1350" b="1" kern="1200">
                  <a:solidFill>
                    <a:srgbClr val="FF0000"/>
                  </a:solidFill>
                  <a:latin typeface="Arial" panose="020B0604020202020204" pitchFamily="34" charset="0"/>
                  <a:ea typeface="+mn-ea"/>
                  <a:cs typeface="+mn-cs"/>
                </a:rPr>
                <a:t>R</a:t>
              </a:r>
              <a:r>
                <a:rPr lang="en-US" altLang="en-US" sz="1350" b="1" kern="1200" baseline="-25000">
                  <a:solidFill>
                    <a:srgbClr val="FF0000"/>
                  </a:solidFill>
                  <a:latin typeface="Arial" panose="020B0604020202020204" pitchFamily="34" charset="0"/>
                  <a:ea typeface="+mn-ea"/>
                  <a:cs typeface="+mn-cs"/>
                </a:rPr>
                <a:t>1 </a:t>
              </a:r>
              <a:r>
                <a:rPr lang="en-US" altLang="en-US" sz="1350" b="1" kern="1200">
                  <a:solidFill>
                    <a:srgbClr val="FF0000"/>
                  </a:solidFill>
                  <a:latin typeface="Arial" panose="020B0604020202020204" pitchFamily="34" charset="0"/>
                  <a:ea typeface="+mn-ea"/>
                  <a:cs typeface="+mn-cs"/>
                </a:rPr>
                <a:t>             R</a:t>
              </a:r>
              <a:r>
                <a:rPr lang="en-US" altLang="en-US" sz="1350" b="1" kern="1200" baseline="-25000">
                  <a:solidFill>
                    <a:srgbClr val="FF0000"/>
                  </a:solidFill>
                  <a:latin typeface="Arial" panose="020B0604020202020204" pitchFamily="34" charset="0"/>
                  <a:ea typeface="+mn-ea"/>
                  <a:cs typeface="+mn-cs"/>
                </a:rPr>
                <a:t>2</a:t>
              </a:r>
              <a:r>
                <a:rPr lang="en-US" altLang="en-US" sz="1350" b="1" kern="1200">
                  <a:solidFill>
                    <a:srgbClr val="FF0000"/>
                  </a:solidFill>
                  <a:latin typeface="Arial" panose="020B0604020202020204" pitchFamily="34" charset="0"/>
                  <a:ea typeface="+mn-ea"/>
                  <a:cs typeface="+mn-cs"/>
                </a:rPr>
                <a:t>              R</a:t>
              </a:r>
              <a:r>
                <a:rPr lang="en-US" altLang="en-US" sz="1350" b="1" kern="1200" baseline="-25000">
                  <a:solidFill>
                    <a:srgbClr val="FF0000"/>
                  </a:solidFill>
                  <a:latin typeface="Arial" panose="020B0604020202020204" pitchFamily="34" charset="0"/>
                  <a:ea typeface="+mn-ea"/>
                  <a:cs typeface="+mn-cs"/>
                </a:rPr>
                <a:t>3</a:t>
              </a:r>
            </a:p>
          </p:txBody>
        </p:sp>
      </p:grpSp>
      <p:grpSp>
        <p:nvGrpSpPr>
          <p:cNvPr id="34946" name="Group 1154">
            <a:extLst>
              <a:ext uri="{FF2B5EF4-FFF2-40B4-BE49-F238E27FC236}">
                <a16:creationId xmlns:a16="http://schemas.microsoft.com/office/drawing/2014/main" id="{AFF9E5AA-FA0F-4744-A374-E63C2A160B3A}"/>
              </a:ext>
            </a:extLst>
          </p:cNvPr>
          <p:cNvGrpSpPr>
            <a:grpSpLocks/>
          </p:cNvGrpSpPr>
          <p:nvPr/>
        </p:nvGrpSpPr>
        <p:grpSpPr bwMode="auto">
          <a:xfrm>
            <a:off x="2114550" y="3829050"/>
            <a:ext cx="1657350" cy="1028700"/>
            <a:chOff x="816" y="3216"/>
            <a:chExt cx="1392" cy="864"/>
          </a:xfrm>
        </p:grpSpPr>
        <p:grpSp>
          <p:nvGrpSpPr>
            <p:cNvPr id="34840" name="Group 1048">
              <a:extLst>
                <a:ext uri="{FF2B5EF4-FFF2-40B4-BE49-F238E27FC236}">
                  <a16:creationId xmlns:a16="http://schemas.microsoft.com/office/drawing/2014/main" id="{2BC68D18-60BE-4022-B7C4-E592FEA9B950}"/>
                </a:ext>
              </a:extLst>
            </p:cNvPr>
            <p:cNvGrpSpPr>
              <a:grpSpLocks/>
            </p:cNvGrpSpPr>
            <p:nvPr/>
          </p:nvGrpSpPr>
          <p:grpSpPr bwMode="auto">
            <a:xfrm>
              <a:off x="1104" y="3984"/>
              <a:ext cx="816" cy="96"/>
              <a:chOff x="2400" y="2304"/>
              <a:chExt cx="816" cy="96"/>
            </a:xfrm>
          </p:grpSpPr>
          <p:grpSp>
            <p:nvGrpSpPr>
              <p:cNvPr id="34841" name="Group 1049">
                <a:extLst>
                  <a:ext uri="{FF2B5EF4-FFF2-40B4-BE49-F238E27FC236}">
                    <a16:creationId xmlns:a16="http://schemas.microsoft.com/office/drawing/2014/main" id="{697B5C8C-3D31-4E58-8842-44E5D1768707}"/>
                  </a:ext>
                </a:extLst>
              </p:cNvPr>
              <p:cNvGrpSpPr>
                <a:grpSpLocks/>
              </p:cNvGrpSpPr>
              <p:nvPr/>
            </p:nvGrpSpPr>
            <p:grpSpPr bwMode="auto">
              <a:xfrm>
                <a:off x="2400" y="2304"/>
                <a:ext cx="816" cy="96"/>
                <a:chOff x="1008" y="2976"/>
                <a:chExt cx="1344" cy="96"/>
              </a:xfrm>
            </p:grpSpPr>
            <p:sp>
              <p:nvSpPr>
                <p:cNvPr id="34842" name="Line 1050">
                  <a:extLst>
                    <a:ext uri="{FF2B5EF4-FFF2-40B4-BE49-F238E27FC236}">
                      <a16:creationId xmlns:a16="http://schemas.microsoft.com/office/drawing/2014/main" id="{6DC27754-EC96-4B93-9D3D-8FEAEAA05091}"/>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43" name="Line 1051">
                  <a:extLst>
                    <a:ext uri="{FF2B5EF4-FFF2-40B4-BE49-F238E27FC236}">
                      <a16:creationId xmlns:a16="http://schemas.microsoft.com/office/drawing/2014/main" id="{7719BC56-7568-4F6A-A207-8B75C837E4DE}"/>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44" name="Line 1052">
                  <a:extLst>
                    <a:ext uri="{FF2B5EF4-FFF2-40B4-BE49-F238E27FC236}">
                      <a16:creationId xmlns:a16="http://schemas.microsoft.com/office/drawing/2014/main" id="{546CA37E-B9C4-492A-A4D8-9A3009E244E4}"/>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845" name="Group 1053">
                  <a:extLst>
                    <a:ext uri="{FF2B5EF4-FFF2-40B4-BE49-F238E27FC236}">
                      <a16:creationId xmlns:a16="http://schemas.microsoft.com/office/drawing/2014/main" id="{73FBD7AC-90B6-4DD7-9498-3F280C23439F}"/>
                    </a:ext>
                  </a:extLst>
                </p:cNvPr>
                <p:cNvGrpSpPr>
                  <a:grpSpLocks/>
                </p:cNvGrpSpPr>
                <p:nvPr/>
              </p:nvGrpSpPr>
              <p:grpSpPr bwMode="auto">
                <a:xfrm>
                  <a:off x="1008" y="2976"/>
                  <a:ext cx="1344" cy="96"/>
                  <a:chOff x="1008" y="2976"/>
                  <a:chExt cx="1344" cy="96"/>
                </a:xfrm>
              </p:grpSpPr>
              <p:sp>
                <p:nvSpPr>
                  <p:cNvPr id="34846" name="Line 1054">
                    <a:extLst>
                      <a:ext uri="{FF2B5EF4-FFF2-40B4-BE49-F238E27FC236}">
                        <a16:creationId xmlns:a16="http://schemas.microsoft.com/office/drawing/2014/main" id="{D6EE83EB-4D42-4564-9E9D-D13AADBF22EC}"/>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847" name="Group 1055">
                    <a:extLst>
                      <a:ext uri="{FF2B5EF4-FFF2-40B4-BE49-F238E27FC236}">
                        <a16:creationId xmlns:a16="http://schemas.microsoft.com/office/drawing/2014/main" id="{B4669D36-EA47-431A-9A11-4DBA2103CE68}"/>
                      </a:ext>
                    </a:extLst>
                  </p:cNvPr>
                  <p:cNvGrpSpPr>
                    <a:grpSpLocks/>
                  </p:cNvGrpSpPr>
                  <p:nvPr/>
                </p:nvGrpSpPr>
                <p:grpSpPr bwMode="auto">
                  <a:xfrm>
                    <a:off x="1405" y="2976"/>
                    <a:ext cx="79" cy="96"/>
                    <a:chOff x="1872" y="1008"/>
                    <a:chExt cx="96" cy="144"/>
                  </a:xfrm>
                </p:grpSpPr>
                <p:sp>
                  <p:nvSpPr>
                    <p:cNvPr id="34848" name="Line 1056">
                      <a:extLst>
                        <a:ext uri="{FF2B5EF4-FFF2-40B4-BE49-F238E27FC236}">
                          <a16:creationId xmlns:a16="http://schemas.microsoft.com/office/drawing/2014/main" id="{2142BA7D-861F-4317-A428-3320DB1B7EAB}"/>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49" name="Line 1057">
                      <a:extLst>
                        <a:ext uri="{FF2B5EF4-FFF2-40B4-BE49-F238E27FC236}">
                          <a16:creationId xmlns:a16="http://schemas.microsoft.com/office/drawing/2014/main" id="{77B182A1-8C92-4B04-82F7-52B692709012}"/>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50" name="Group 1058">
                    <a:extLst>
                      <a:ext uri="{FF2B5EF4-FFF2-40B4-BE49-F238E27FC236}">
                        <a16:creationId xmlns:a16="http://schemas.microsoft.com/office/drawing/2014/main" id="{5A38B6BF-C26A-4898-8027-EF020242CE74}"/>
                      </a:ext>
                    </a:extLst>
                  </p:cNvPr>
                  <p:cNvGrpSpPr>
                    <a:grpSpLocks/>
                  </p:cNvGrpSpPr>
                  <p:nvPr/>
                </p:nvGrpSpPr>
                <p:grpSpPr bwMode="auto">
                  <a:xfrm>
                    <a:off x="1484" y="2976"/>
                    <a:ext cx="78" cy="96"/>
                    <a:chOff x="1872" y="1008"/>
                    <a:chExt cx="96" cy="144"/>
                  </a:xfrm>
                </p:grpSpPr>
                <p:sp>
                  <p:nvSpPr>
                    <p:cNvPr id="34851" name="Line 1059">
                      <a:extLst>
                        <a:ext uri="{FF2B5EF4-FFF2-40B4-BE49-F238E27FC236}">
                          <a16:creationId xmlns:a16="http://schemas.microsoft.com/office/drawing/2014/main" id="{005FF30B-92A7-410A-BC87-AFE2D832ECD3}"/>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52" name="Line 1060">
                      <a:extLst>
                        <a:ext uri="{FF2B5EF4-FFF2-40B4-BE49-F238E27FC236}">
                          <a16:creationId xmlns:a16="http://schemas.microsoft.com/office/drawing/2014/main" id="{97410E94-22C9-425A-9C8B-208F5490DB79}"/>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53" name="Group 1061">
                    <a:extLst>
                      <a:ext uri="{FF2B5EF4-FFF2-40B4-BE49-F238E27FC236}">
                        <a16:creationId xmlns:a16="http://schemas.microsoft.com/office/drawing/2014/main" id="{A9F4F85E-1F6C-4661-BEE3-2F55EB9C16DB}"/>
                      </a:ext>
                    </a:extLst>
                  </p:cNvPr>
                  <p:cNvGrpSpPr>
                    <a:grpSpLocks/>
                  </p:cNvGrpSpPr>
                  <p:nvPr/>
                </p:nvGrpSpPr>
                <p:grpSpPr bwMode="auto">
                  <a:xfrm>
                    <a:off x="1562" y="2976"/>
                    <a:ext cx="79" cy="96"/>
                    <a:chOff x="1872" y="1008"/>
                    <a:chExt cx="96" cy="144"/>
                  </a:xfrm>
                </p:grpSpPr>
                <p:sp>
                  <p:nvSpPr>
                    <p:cNvPr id="34854" name="Line 1062">
                      <a:extLst>
                        <a:ext uri="{FF2B5EF4-FFF2-40B4-BE49-F238E27FC236}">
                          <a16:creationId xmlns:a16="http://schemas.microsoft.com/office/drawing/2014/main" id="{7E07AB5A-C546-438F-A43B-E0B076F38667}"/>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55" name="Line 1063">
                      <a:extLst>
                        <a:ext uri="{FF2B5EF4-FFF2-40B4-BE49-F238E27FC236}">
                          <a16:creationId xmlns:a16="http://schemas.microsoft.com/office/drawing/2014/main" id="{53B14B0F-33D7-4B74-99DD-E46D16B2FAA4}"/>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56" name="Group 1064">
                    <a:extLst>
                      <a:ext uri="{FF2B5EF4-FFF2-40B4-BE49-F238E27FC236}">
                        <a16:creationId xmlns:a16="http://schemas.microsoft.com/office/drawing/2014/main" id="{C7A5ABFE-FAF3-44F8-A84B-EBAB7D4A33D5}"/>
                      </a:ext>
                    </a:extLst>
                  </p:cNvPr>
                  <p:cNvGrpSpPr>
                    <a:grpSpLocks/>
                  </p:cNvGrpSpPr>
                  <p:nvPr/>
                </p:nvGrpSpPr>
                <p:grpSpPr bwMode="auto">
                  <a:xfrm>
                    <a:off x="1641" y="2976"/>
                    <a:ext cx="78" cy="96"/>
                    <a:chOff x="1872" y="1008"/>
                    <a:chExt cx="96" cy="144"/>
                  </a:xfrm>
                </p:grpSpPr>
                <p:sp>
                  <p:nvSpPr>
                    <p:cNvPr id="34857" name="Line 1065">
                      <a:extLst>
                        <a:ext uri="{FF2B5EF4-FFF2-40B4-BE49-F238E27FC236}">
                          <a16:creationId xmlns:a16="http://schemas.microsoft.com/office/drawing/2014/main" id="{11E00C44-B595-4305-9040-13C6C31E0815}"/>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58" name="Line 1066">
                      <a:extLst>
                        <a:ext uri="{FF2B5EF4-FFF2-40B4-BE49-F238E27FC236}">
                          <a16:creationId xmlns:a16="http://schemas.microsoft.com/office/drawing/2014/main" id="{B33DBB10-8435-4D50-9430-078CFF4E44A7}"/>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59" name="Group 1067">
                    <a:extLst>
                      <a:ext uri="{FF2B5EF4-FFF2-40B4-BE49-F238E27FC236}">
                        <a16:creationId xmlns:a16="http://schemas.microsoft.com/office/drawing/2014/main" id="{5C347831-51E2-41BA-860E-C6AD6C343C30}"/>
                      </a:ext>
                    </a:extLst>
                  </p:cNvPr>
                  <p:cNvGrpSpPr>
                    <a:grpSpLocks/>
                  </p:cNvGrpSpPr>
                  <p:nvPr/>
                </p:nvGrpSpPr>
                <p:grpSpPr bwMode="auto">
                  <a:xfrm>
                    <a:off x="1719" y="2976"/>
                    <a:ext cx="79" cy="96"/>
                    <a:chOff x="1872" y="1008"/>
                    <a:chExt cx="96" cy="144"/>
                  </a:xfrm>
                </p:grpSpPr>
                <p:sp>
                  <p:nvSpPr>
                    <p:cNvPr id="34860" name="Line 1068">
                      <a:extLst>
                        <a:ext uri="{FF2B5EF4-FFF2-40B4-BE49-F238E27FC236}">
                          <a16:creationId xmlns:a16="http://schemas.microsoft.com/office/drawing/2014/main" id="{581287B6-CFFB-4942-BA65-61ACD20881E6}"/>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61" name="Line 1069">
                      <a:extLst>
                        <a:ext uri="{FF2B5EF4-FFF2-40B4-BE49-F238E27FC236}">
                          <a16:creationId xmlns:a16="http://schemas.microsoft.com/office/drawing/2014/main" id="{1E642486-927E-4EF9-822A-959797B4234E}"/>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62" name="Group 1070">
                    <a:extLst>
                      <a:ext uri="{FF2B5EF4-FFF2-40B4-BE49-F238E27FC236}">
                        <a16:creationId xmlns:a16="http://schemas.microsoft.com/office/drawing/2014/main" id="{13F91C4F-820C-46AD-9EAE-FEFDDC2C3FBA}"/>
                      </a:ext>
                    </a:extLst>
                  </p:cNvPr>
                  <p:cNvGrpSpPr>
                    <a:grpSpLocks/>
                  </p:cNvGrpSpPr>
                  <p:nvPr/>
                </p:nvGrpSpPr>
                <p:grpSpPr bwMode="auto">
                  <a:xfrm>
                    <a:off x="1798" y="2976"/>
                    <a:ext cx="78" cy="96"/>
                    <a:chOff x="1872" y="1008"/>
                    <a:chExt cx="96" cy="144"/>
                  </a:xfrm>
                </p:grpSpPr>
                <p:sp>
                  <p:nvSpPr>
                    <p:cNvPr id="34863" name="Line 1071">
                      <a:extLst>
                        <a:ext uri="{FF2B5EF4-FFF2-40B4-BE49-F238E27FC236}">
                          <a16:creationId xmlns:a16="http://schemas.microsoft.com/office/drawing/2014/main" id="{1E6DEF40-5326-4C38-A334-4203A8F41166}"/>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64" name="Line 1072">
                      <a:extLst>
                        <a:ext uri="{FF2B5EF4-FFF2-40B4-BE49-F238E27FC236}">
                          <a16:creationId xmlns:a16="http://schemas.microsoft.com/office/drawing/2014/main" id="{063AD110-5288-4D11-AB82-686515814F10}"/>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65" name="Group 1073">
                    <a:extLst>
                      <a:ext uri="{FF2B5EF4-FFF2-40B4-BE49-F238E27FC236}">
                        <a16:creationId xmlns:a16="http://schemas.microsoft.com/office/drawing/2014/main" id="{39324BE7-24AC-4955-AF13-3002C584D1FB}"/>
                      </a:ext>
                    </a:extLst>
                  </p:cNvPr>
                  <p:cNvGrpSpPr>
                    <a:grpSpLocks/>
                  </p:cNvGrpSpPr>
                  <p:nvPr/>
                </p:nvGrpSpPr>
                <p:grpSpPr bwMode="auto">
                  <a:xfrm>
                    <a:off x="1876" y="2976"/>
                    <a:ext cx="79" cy="96"/>
                    <a:chOff x="1872" y="1008"/>
                    <a:chExt cx="96" cy="144"/>
                  </a:xfrm>
                </p:grpSpPr>
                <p:sp>
                  <p:nvSpPr>
                    <p:cNvPr id="34866" name="Line 1074">
                      <a:extLst>
                        <a:ext uri="{FF2B5EF4-FFF2-40B4-BE49-F238E27FC236}">
                          <a16:creationId xmlns:a16="http://schemas.microsoft.com/office/drawing/2014/main" id="{8E9C647B-2881-478C-B015-B910F42EC0A0}"/>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67" name="Line 1075">
                      <a:extLst>
                        <a:ext uri="{FF2B5EF4-FFF2-40B4-BE49-F238E27FC236}">
                          <a16:creationId xmlns:a16="http://schemas.microsoft.com/office/drawing/2014/main" id="{B984DEC4-AC36-4A3D-AC84-FBA693096BFC}"/>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4868" name="Line 1076">
                    <a:extLst>
                      <a:ext uri="{FF2B5EF4-FFF2-40B4-BE49-F238E27FC236}">
                        <a16:creationId xmlns:a16="http://schemas.microsoft.com/office/drawing/2014/main" id="{56E8DF4E-4AAD-4AA6-9014-0391DBAA7CF1}"/>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69" name="Line 1077">
                    <a:extLst>
                      <a:ext uri="{FF2B5EF4-FFF2-40B4-BE49-F238E27FC236}">
                        <a16:creationId xmlns:a16="http://schemas.microsoft.com/office/drawing/2014/main" id="{3DDAA002-38A6-47E7-B053-0139447BB1C8}"/>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4870" name="Oval 1078">
                <a:extLst>
                  <a:ext uri="{FF2B5EF4-FFF2-40B4-BE49-F238E27FC236}">
                    <a16:creationId xmlns:a16="http://schemas.microsoft.com/office/drawing/2014/main" id="{2C8A575F-DA98-4C2F-9597-E29A6284FEBC}"/>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71" name="Oval 1079">
                <a:extLst>
                  <a:ext uri="{FF2B5EF4-FFF2-40B4-BE49-F238E27FC236}">
                    <a16:creationId xmlns:a16="http://schemas.microsoft.com/office/drawing/2014/main" id="{5DA322FE-698D-4A66-A399-E78D241BE286}"/>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72" name="Group 1080">
              <a:extLst>
                <a:ext uri="{FF2B5EF4-FFF2-40B4-BE49-F238E27FC236}">
                  <a16:creationId xmlns:a16="http://schemas.microsoft.com/office/drawing/2014/main" id="{27D5309A-C696-49EC-8817-3C5972C8695A}"/>
                </a:ext>
              </a:extLst>
            </p:cNvPr>
            <p:cNvGrpSpPr>
              <a:grpSpLocks/>
            </p:cNvGrpSpPr>
            <p:nvPr/>
          </p:nvGrpSpPr>
          <p:grpSpPr bwMode="auto">
            <a:xfrm>
              <a:off x="1104" y="3408"/>
              <a:ext cx="816" cy="96"/>
              <a:chOff x="2400" y="2304"/>
              <a:chExt cx="816" cy="96"/>
            </a:xfrm>
          </p:grpSpPr>
          <p:grpSp>
            <p:nvGrpSpPr>
              <p:cNvPr id="34873" name="Group 1081">
                <a:extLst>
                  <a:ext uri="{FF2B5EF4-FFF2-40B4-BE49-F238E27FC236}">
                    <a16:creationId xmlns:a16="http://schemas.microsoft.com/office/drawing/2014/main" id="{FC35F9CA-903E-418A-9493-D82A5D509FD8}"/>
                  </a:ext>
                </a:extLst>
              </p:cNvPr>
              <p:cNvGrpSpPr>
                <a:grpSpLocks/>
              </p:cNvGrpSpPr>
              <p:nvPr/>
            </p:nvGrpSpPr>
            <p:grpSpPr bwMode="auto">
              <a:xfrm>
                <a:off x="2400" y="2304"/>
                <a:ext cx="816" cy="96"/>
                <a:chOff x="1008" y="2976"/>
                <a:chExt cx="1344" cy="96"/>
              </a:xfrm>
            </p:grpSpPr>
            <p:sp>
              <p:nvSpPr>
                <p:cNvPr id="34874" name="Line 1082">
                  <a:extLst>
                    <a:ext uri="{FF2B5EF4-FFF2-40B4-BE49-F238E27FC236}">
                      <a16:creationId xmlns:a16="http://schemas.microsoft.com/office/drawing/2014/main" id="{6C2A8765-7A19-4714-A046-6C12D8703D3F}"/>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75" name="Line 1083">
                  <a:extLst>
                    <a:ext uri="{FF2B5EF4-FFF2-40B4-BE49-F238E27FC236}">
                      <a16:creationId xmlns:a16="http://schemas.microsoft.com/office/drawing/2014/main" id="{1A9BF775-264C-4853-855E-3D339CC326F5}"/>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76" name="Line 1084">
                  <a:extLst>
                    <a:ext uri="{FF2B5EF4-FFF2-40B4-BE49-F238E27FC236}">
                      <a16:creationId xmlns:a16="http://schemas.microsoft.com/office/drawing/2014/main" id="{B4C8704D-E18A-4D8D-A083-E4DC6D3B70B4}"/>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877" name="Group 1085">
                  <a:extLst>
                    <a:ext uri="{FF2B5EF4-FFF2-40B4-BE49-F238E27FC236}">
                      <a16:creationId xmlns:a16="http://schemas.microsoft.com/office/drawing/2014/main" id="{DF31D096-785E-4365-93E3-778A9008A56E}"/>
                    </a:ext>
                  </a:extLst>
                </p:cNvPr>
                <p:cNvGrpSpPr>
                  <a:grpSpLocks/>
                </p:cNvGrpSpPr>
                <p:nvPr/>
              </p:nvGrpSpPr>
              <p:grpSpPr bwMode="auto">
                <a:xfrm>
                  <a:off x="1008" y="2976"/>
                  <a:ext cx="1344" cy="96"/>
                  <a:chOff x="1008" y="2976"/>
                  <a:chExt cx="1344" cy="96"/>
                </a:xfrm>
              </p:grpSpPr>
              <p:sp>
                <p:nvSpPr>
                  <p:cNvPr id="34878" name="Line 1086">
                    <a:extLst>
                      <a:ext uri="{FF2B5EF4-FFF2-40B4-BE49-F238E27FC236}">
                        <a16:creationId xmlns:a16="http://schemas.microsoft.com/office/drawing/2014/main" id="{5B15008F-ACCE-425C-9B32-23A85DB29707}"/>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879" name="Group 1087">
                    <a:extLst>
                      <a:ext uri="{FF2B5EF4-FFF2-40B4-BE49-F238E27FC236}">
                        <a16:creationId xmlns:a16="http://schemas.microsoft.com/office/drawing/2014/main" id="{AC8C78CF-89FB-4AEA-BBBC-9090181DE464}"/>
                      </a:ext>
                    </a:extLst>
                  </p:cNvPr>
                  <p:cNvGrpSpPr>
                    <a:grpSpLocks/>
                  </p:cNvGrpSpPr>
                  <p:nvPr/>
                </p:nvGrpSpPr>
                <p:grpSpPr bwMode="auto">
                  <a:xfrm>
                    <a:off x="1405" y="2976"/>
                    <a:ext cx="79" cy="96"/>
                    <a:chOff x="1872" y="1008"/>
                    <a:chExt cx="96" cy="144"/>
                  </a:xfrm>
                </p:grpSpPr>
                <p:sp>
                  <p:nvSpPr>
                    <p:cNvPr id="34880" name="Line 1088">
                      <a:extLst>
                        <a:ext uri="{FF2B5EF4-FFF2-40B4-BE49-F238E27FC236}">
                          <a16:creationId xmlns:a16="http://schemas.microsoft.com/office/drawing/2014/main" id="{BFB8DA93-53C4-430D-859D-8D8A00BF3A70}"/>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81" name="Line 1089">
                      <a:extLst>
                        <a:ext uri="{FF2B5EF4-FFF2-40B4-BE49-F238E27FC236}">
                          <a16:creationId xmlns:a16="http://schemas.microsoft.com/office/drawing/2014/main" id="{9D7288B9-F68B-4166-9379-E2D2107790D0}"/>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82" name="Group 1090">
                    <a:extLst>
                      <a:ext uri="{FF2B5EF4-FFF2-40B4-BE49-F238E27FC236}">
                        <a16:creationId xmlns:a16="http://schemas.microsoft.com/office/drawing/2014/main" id="{AD06B5CE-B824-402D-8FE9-2D5F80EFD9F4}"/>
                      </a:ext>
                    </a:extLst>
                  </p:cNvPr>
                  <p:cNvGrpSpPr>
                    <a:grpSpLocks/>
                  </p:cNvGrpSpPr>
                  <p:nvPr/>
                </p:nvGrpSpPr>
                <p:grpSpPr bwMode="auto">
                  <a:xfrm>
                    <a:off x="1484" y="2976"/>
                    <a:ext cx="78" cy="96"/>
                    <a:chOff x="1872" y="1008"/>
                    <a:chExt cx="96" cy="144"/>
                  </a:xfrm>
                </p:grpSpPr>
                <p:sp>
                  <p:nvSpPr>
                    <p:cNvPr id="34883" name="Line 1091">
                      <a:extLst>
                        <a:ext uri="{FF2B5EF4-FFF2-40B4-BE49-F238E27FC236}">
                          <a16:creationId xmlns:a16="http://schemas.microsoft.com/office/drawing/2014/main" id="{9971EF2E-2972-45FF-A6E3-FC22057BE1C9}"/>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84" name="Line 1092">
                      <a:extLst>
                        <a:ext uri="{FF2B5EF4-FFF2-40B4-BE49-F238E27FC236}">
                          <a16:creationId xmlns:a16="http://schemas.microsoft.com/office/drawing/2014/main" id="{295DEB28-32C4-40D4-9077-E34BC9BAD213}"/>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85" name="Group 1093">
                    <a:extLst>
                      <a:ext uri="{FF2B5EF4-FFF2-40B4-BE49-F238E27FC236}">
                        <a16:creationId xmlns:a16="http://schemas.microsoft.com/office/drawing/2014/main" id="{210B6928-08EC-411D-878C-7F8375878AD2}"/>
                      </a:ext>
                    </a:extLst>
                  </p:cNvPr>
                  <p:cNvGrpSpPr>
                    <a:grpSpLocks/>
                  </p:cNvGrpSpPr>
                  <p:nvPr/>
                </p:nvGrpSpPr>
                <p:grpSpPr bwMode="auto">
                  <a:xfrm>
                    <a:off x="1562" y="2976"/>
                    <a:ext cx="79" cy="96"/>
                    <a:chOff x="1872" y="1008"/>
                    <a:chExt cx="96" cy="144"/>
                  </a:xfrm>
                </p:grpSpPr>
                <p:sp>
                  <p:nvSpPr>
                    <p:cNvPr id="34886" name="Line 1094">
                      <a:extLst>
                        <a:ext uri="{FF2B5EF4-FFF2-40B4-BE49-F238E27FC236}">
                          <a16:creationId xmlns:a16="http://schemas.microsoft.com/office/drawing/2014/main" id="{361F5ADA-B907-40BD-A340-286114966265}"/>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87" name="Line 1095">
                      <a:extLst>
                        <a:ext uri="{FF2B5EF4-FFF2-40B4-BE49-F238E27FC236}">
                          <a16:creationId xmlns:a16="http://schemas.microsoft.com/office/drawing/2014/main" id="{EA2FAAB3-C720-4A7B-AE3D-7892F14B2859}"/>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88" name="Group 1096">
                    <a:extLst>
                      <a:ext uri="{FF2B5EF4-FFF2-40B4-BE49-F238E27FC236}">
                        <a16:creationId xmlns:a16="http://schemas.microsoft.com/office/drawing/2014/main" id="{48523C0D-0D73-4544-B9A0-14C62A00CCDA}"/>
                      </a:ext>
                    </a:extLst>
                  </p:cNvPr>
                  <p:cNvGrpSpPr>
                    <a:grpSpLocks/>
                  </p:cNvGrpSpPr>
                  <p:nvPr/>
                </p:nvGrpSpPr>
                <p:grpSpPr bwMode="auto">
                  <a:xfrm>
                    <a:off x="1641" y="2976"/>
                    <a:ext cx="78" cy="96"/>
                    <a:chOff x="1872" y="1008"/>
                    <a:chExt cx="96" cy="144"/>
                  </a:xfrm>
                </p:grpSpPr>
                <p:sp>
                  <p:nvSpPr>
                    <p:cNvPr id="34889" name="Line 1097">
                      <a:extLst>
                        <a:ext uri="{FF2B5EF4-FFF2-40B4-BE49-F238E27FC236}">
                          <a16:creationId xmlns:a16="http://schemas.microsoft.com/office/drawing/2014/main" id="{049AEA3B-A1ED-458F-A447-51C91B238181}"/>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90" name="Line 1098">
                      <a:extLst>
                        <a:ext uri="{FF2B5EF4-FFF2-40B4-BE49-F238E27FC236}">
                          <a16:creationId xmlns:a16="http://schemas.microsoft.com/office/drawing/2014/main" id="{349213EB-4ECE-4F13-BC86-A5FE6A26752B}"/>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91" name="Group 1099">
                    <a:extLst>
                      <a:ext uri="{FF2B5EF4-FFF2-40B4-BE49-F238E27FC236}">
                        <a16:creationId xmlns:a16="http://schemas.microsoft.com/office/drawing/2014/main" id="{5F981A52-89BA-4E52-8247-72C16552D7C3}"/>
                      </a:ext>
                    </a:extLst>
                  </p:cNvPr>
                  <p:cNvGrpSpPr>
                    <a:grpSpLocks/>
                  </p:cNvGrpSpPr>
                  <p:nvPr/>
                </p:nvGrpSpPr>
                <p:grpSpPr bwMode="auto">
                  <a:xfrm>
                    <a:off x="1719" y="2976"/>
                    <a:ext cx="79" cy="96"/>
                    <a:chOff x="1872" y="1008"/>
                    <a:chExt cx="96" cy="144"/>
                  </a:xfrm>
                </p:grpSpPr>
                <p:sp>
                  <p:nvSpPr>
                    <p:cNvPr id="34892" name="Line 1100">
                      <a:extLst>
                        <a:ext uri="{FF2B5EF4-FFF2-40B4-BE49-F238E27FC236}">
                          <a16:creationId xmlns:a16="http://schemas.microsoft.com/office/drawing/2014/main" id="{D69125B4-21FA-4A83-A3E2-7BDD27F7B8E8}"/>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93" name="Line 1101">
                      <a:extLst>
                        <a:ext uri="{FF2B5EF4-FFF2-40B4-BE49-F238E27FC236}">
                          <a16:creationId xmlns:a16="http://schemas.microsoft.com/office/drawing/2014/main" id="{B559476E-6557-406C-B012-84E7E78623AD}"/>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94" name="Group 1102">
                    <a:extLst>
                      <a:ext uri="{FF2B5EF4-FFF2-40B4-BE49-F238E27FC236}">
                        <a16:creationId xmlns:a16="http://schemas.microsoft.com/office/drawing/2014/main" id="{C82EF541-F2DA-42C3-A51A-FAAAF520447E}"/>
                      </a:ext>
                    </a:extLst>
                  </p:cNvPr>
                  <p:cNvGrpSpPr>
                    <a:grpSpLocks/>
                  </p:cNvGrpSpPr>
                  <p:nvPr/>
                </p:nvGrpSpPr>
                <p:grpSpPr bwMode="auto">
                  <a:xfrm>
                    <a:off x="1798" y="2976"/>
                    <a:ext cx="78" cy="96"/>
                    <a:chOff x="1872" y="1008"/>
                    <a:chExt cx="96" cy="144"/>
                  </a:xfrm>
                </p:grpSpPr>
                <p:sp>
                  <p:nvSpPr>
                    <p:cNvPr id="34895" name="Line 1103">
                      <a:extLst>
                        <a:ext uri="{FF2B5EF4-FFF2-40B4-BE49-F238E27FC236}">
                          <a16:creationId xmlns:a16="http://schemas.microsoft.com/office/drawing/2014/main" id="{BCC5943A-4F19-42C4-8341-19CB0FBA37B9}"/>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96" name="Line 1104">
                      <a:extLst>
                        <a:ext uri="{FF2B5EF4-FFF2-40B4-BE49-F238E27FC236}">
                          <a16:creationId xmlns:a16="http://schemas.microsoft.com/office/drawing/2014/main" id="{3D110BCB-C631-46A5-88B5-D865222CCA35}"/>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897" name="Group 1105">
                    <a:extLst>
                      <a:ext uri="{FF2B5EF4-FFF2-40B4-BE49-F238E27FC236}">
                        <a16:creationId xmlns:a16="http://schemas.microsoft.com/office/drawing/2014/main" id="{B554C347-379E-4118-B7AF-B2E4F057946D}"/>
                      </a:ext>
                    </a:extLst>
                  </p:cNvPr>
                  <p:cNvGrpSpPr>
                    <a:grpSpLocks/>
                  </p:cNvGrpSpPr>
                  <p:nvPr/>
                </p:nvGrpSpPr>
                <p:grpSpPr bwMode="auto">
                  <a:xfrm>
                    <a:off x="1876" y="2976"/>
                    <a:ext cx="79" cy="96"/>
                    <a:chOff x="1872" y="1008"/>
                    <a:chExt cx="96" cy="144"/>
                  </a:xfrm>
                </p:grpSpPr>
                <p:sp>
                  <p:nvSpPr>
                    <p:cNvPr id="34898" name="Line 1106">
                      <a:extLst>
                        <a:ext uri="{FF2B5EF4-FFF2-40B4-BE49-F238E27FC236}">
                          <a16:creationId xmlns:a16="http://schemas.microsoft.com/office/drawing/2014/main" id="{D1367254-7974-40AE-AD4C-13CC61740C1D}"/>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899" name="Line 1107">
                      <a:extLst>
                        <a:ext uri="{FF2B5EF4-FFF2-40B4-BE49-F238E27FC236}">
                          <a16:creationId xmlns:a16="http://schemas.microsoft.com/office/drawing/2014/main" id="{D2CB70A8-313B-45AC-BB51-345EC2E69DB2}"/>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4900" name="Line 1108">
                    <a:extLst>
                      <a:ext uri="{FF2B5EF4-FFF2-40B4-BE49-F238E27FC236}">
                        <a16:creationId xmlns:a16="http://schemas.microsoft.com/office/drawing/2014/main" id="{F4C2799B-4CEF-4496-A97E-99820CF3D117}"/>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01" name="Line 1109">
                    <a:extLst>
                      <a:ext uri="{FF2B5EF4-FFF2-40B4-BE49-F238E27FC236}">
                        <a16:creationId xmlns:a16="http://schemas.microsoft.com/office/drawing/2014/main" id="{40A59CA2-93F0-4283-BA58-52B4786A62AF}"/>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4902" name="Oval 1110">
                <a:extLst>
                  <a:ext uri="{FF2B5EF4-FFF2-40B4-BE49-F238E27FC236}">
                    <a16:creationId xmlns:a16="http://schemas.microsoft.com/office/drawing/2014/main" id="{27B72809-C161-4380-824E-418ACACD8B4D}"/>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03" name="Oval 1111">
                <a:extLst>
                  <a:ext uri="{FF2B5EF4-FFF2-40B4-BE49-F238E27FC236}">
                    <a16:creationId xmlns:a16="http://schemas.microsoft.com/office/drawing/2014/main" id="{9B3D3E87-02C0-4BAD-A792-C954865D6C70}"/>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04" name="Group 1112">
              <a:extLst>
                <a:ext uri="{FF2B5EF4-FFF2-40B4-BE49-F238E27FC236}">
                  <a16:creationId xmlns:a16="http://schemas.microsoft.com/office/drawing/2014/main" id="{8E9FCF2A-0D3D-44B3-B148-0248C6BDA37B}"/>
                </a:ext>
              </a:extLst>
            </p:cNvPr>
            <p:cNvGrpSpPr>
              <a:grpSpLocks/>
            </p:cNvGrpSpPr>
            <p:nvPr/>
          </p:nvGrpSpPr>
          <p:grpSpPr bwMode="auto">
            <a:xfrm>
              <a:off x="1104" y="3696"/>
              <a:ext cx="816" cy="96"/>
              <a:chOff x="2400" y="2304"/>
              <a:chExt cx="816" cy="96"/>
            </a:xfrm>
          </p:grpSpPr>
          <p:grpSp>
            <p:nvGrpSpPr>
              <p:cNvPr id="34905" name="Group 1113">
                <a:extLst>
                  <a:ext uri="{FF2B5EF4-FFF2-40B4-BE49-F238E27FC236}">
                    <a16:creationId xmlns:a16="http://schemas.microsoft.com/office/drawing/2014/main" id="{425FF835-E696-470C-BE07-1587FDA30A0E}"/>
                  </a:ext>
                </a:extLst>
              </p:cNvPr>
              <p:cNvGrpSpPr>
                <a:grpSpLocks/>
              </p:cNvGrpSpPr>
              <p:nvPr/>
            </p:nvGrpSpPr>
            <p:grpSpPr bwMode="auto">
              <a:xfrm>
                <a:off x="2400" y="2304"/>
                <a:ext cx="816" cy="96"/>
                <a:chOff x="1008" y="2976"/>
                <a:chExt cx="1344" cy="96"/>
              </a:xfrm>
            </p:grpSpPr>
            <p:sp>
              <p:nvSpPr>
                <p:cNvPr id="34906" name="Line 1114">
                  <a:extLst>
                    <a:ext uri="{FF2B5EF4-FFF2-40B4-BE49-F238E27FC236}">
                      <a16:creationId xmlns:a16="http://schemas.microsoft.com/office/drawing/2014/main" id="{EBAF1148-3824-47A9-AFD7-4CEC9A643318}"/>
                    </a:ext>
                  </a:extLst>
                </p:cNvPr>
                <p:cNvSpPr>
                  <a:spLocks noChangeShapeType="1"/>
                </p:cNvSpPr>
                <p:nvPr/>
              </p:nvSpPr>
              <p:spPr bwMode="auto">
                <a:xfrm flipV="1">
                  <a:off x="1994"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07" name="Line 1115">
                  <a:extLst>
                    <a:ext uri="{FF2B5EF4-FFF2-40B4-BE49-F238E27FC236}">
                      <a16:creationId xmlns:a16="http://schemas.microsoft.com/office/drawing/2014/main" id="{566EEB43-23A6-4955-A85F-3ECA4FCE807C}"/>
                    </a:ext>
                  </a:extLst>
                </p:cNvPr>
                <p:cNvSpPr>
                  <a:spLocks noChangeShapeType="1"/>
                </p:cNvSpPr>
                <p:nvPr/>
              </p:nvSpPr>
              <p:spPr bwMode="auto">
                <a:xfrm>
                  <a:off x="1327" y="3008"/>
                  <a:ext cx="39" cy="6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08" name="Line 1116">
                  <a:extLst>
                    <a:ext uri="{FF2B5EF4-FFF2-40B4-BE49-F238E27FC236}">
                      <a16:creationId xmlns:a16="http://schemas.microsoft.com/office/drawing/2014/main" id="{A683CA76-63A1-4F49-A104-375C5900B70E}"/>
                    </a:ext>
                  </a:extLst>
                </p:cNvPr>
                <p:cNvSpPr>
                  <a:spLocks noChangeShapeType="1"/>
                </p:cNvSpPr>
                <p:nvPr/>
              </p:nvSpPr>
              <p:spPr bwMode="auto">
                <a:xfrm>
                  <a:off x="1955"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909" name="Group 1117">
                  <a:extLst>
                    <a:ext uri="{FF2B5EF4-FFF2-40B4-BE49-F238E27FC236}">
                      <a16:creationId xmlns:a16="http://schemas.microsoft.com/office/drawing/2014/main" id="{4BB13FEC-69C2-479E-9CF5-43CDD882D097}"/>
                    </a:ext>
                  </a:extLst>
                </p:cNvPr>
                <p:cNvGrpSpPr>
                  <a:grpSpLocks/>
                </p:cNvGrpSpPr>
                <p:nvPr/>
              </p:nvGrpSpPr>
              <p:grpSpPr bwMode="auto">
                <a:xfrm>
                  <a:off x="1008" y="2976"/>
                  <a:ext cx="1344" cy="96"/>
                  <a:chOff x="1008" y="2976"/>
                  <a:chExt cx="1344" cy="96"/>
                </a:xfrm>
              </p:grpSpPr>
              <p:sp>
                <p:nvSpPr>
                  <p:cNvPr id="34910" name="Line 1118">
                    <a:extLst>
                      <a:ext uri="{FF2B5EF4-FFF2-40B4-BE49-F238E27FC236}">
                        <a16:creationId xmlns:a16="http://schemas.microsoft.com/office/drawing/2014/main" id="{79540A1E-F8F3-456E-816D-767E147233E0}"/>
                      </a:ext>
                    </a:extLst>
                  </p:cNvPr>
                  <p:cNvSpPr>
                    <a:spLocks noChangeShapeType="1"/>
                  </p:cNvSpPr>
                  <p:nvPr/>
                </p:nvSpPr>
                <p:spPr bwMode="auto">
                  <a:xfrm flipV="1">
                    <a:off x="1366" y="2976"/>
                    <a:ext cx="39" cy="96"/>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nvGrpSpPr>
                  <p:cNvPr id="34911" name="Group 1119">
                    <a:extLst>
                      <a:ext uri="{FF2B5EF4-FFF2-40B4-BE49-F238E27FC236}">
                        <a16:creationId xmlns:a16="http://schemas.microsoft.com/office/drawing/2014/main" id="{228AA67C-5A20-4771-97D1-4B2A4A4E414D}"/>
                      </a:ext>
                    </a:extLst>
                  </p:cNvPr>
                  <p:cNvGrpSpPr>
                    <a:grpSpLocks/>
                  </p:cNvGrpSpPr>
                  <p:nvPr/>
                </p:nvGrpSpPr>
                <p:grpSpPr bwMode="auto">
                  <a:xfrm>
                    <a:off x="1405" y="2976"/>
                    <a:ext cx="79" cy="96"/>
                    <a:chOff x="1872" y="1008"/>
                    <a:chExt cx="96" cy="144"/>
                  </a:xfrm>
                </p:grpSpPr>
                <p:sp>
                  <p:nvSpPr>
                    <p:cNvPr id="34912" name="Line 1120">
                      <a:extLst>
                        <a:ext uri="{FF2B5EF4-FFF2-40B4-BE49-F238E27FC236}">
                          <a16:creationId xmlns:a16="http://schemas.microsoft.com/office/drawing/2014/main" id="{ED019A1F-8FB1-4CDD-9097-2C1C2F092449}"/>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13" name="Line 1121">
                      <a:extLst>
                        <a:ext uri="{FF2B5EF4-FFF2-40B4-BE49-F238E27FC236}">
                          <a16:creationId xmlns:a16="http://schemas.microsoft.com/office/drawing/2014/main" id="{731787A4-FFCA-47A5-9920-6BF03557FC3B}"/>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14" name="Group 1122">
                    <a:extLst>
                      <a:ext uri="{FF2B5EF4-FFF2-40B4-BE49-F238E27FC236}">
                        <a16:creationId xmlns:a16="http://schemas.microsoft.com/office/drawing/2014/main" id="{BCAF2D06-DE3B-47E1-9728-FC05FC293CD6}"/>
                      </a:ext>
                    </a:extLst>
                  </p:cNvPr>
                  <p:cNvGrpSpPr>
                    <a:grpSpLocks/>
                  </p:cNvGrpSpPr>
                  <p:nvPr/>
                </p:nvGrpSpPr>
                <p:grpSpPr bwMode="auto">
                  <a:xfrm>
                    <a:off x="1484" y="2976"/>
                    <a:ext cx="78" cy="96"/>
                    <a:chOff x="1872" y="1008"/>
                    <a:chExt cx="96" cy="144"/>
                  </a:xfrm>
                </p:grpSpPr>
                <p:sp>
                  <p:nvSpPr>
                    <p:cNvPr id="34915" name="Line 1123">
                      <a:extLst>
                        <a:ext uri="{FF2B5EF4-FFF2-40B4-BE49-F238E27FC236}">
                          <a16:creationId xmlns:a16="http://schemas.microsoft.com/office/drawing/2014/main" id="{98F92E5F-94A7-4014-B0A0-78C33AB04017}"/>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16" name="Line 1124">
                      <a:extLst>
                        <a:ext uri="{FF2B5EF4-FFF2-40B4-BE49-F238E27FC236}">
                          <a16:creationId xmlns:a16="http://schemas.microsoft.com/office/drawing/2014/main" id="{A3BD7E33-8E3E-4F75-A165-35068112B200}"/>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17" name="Group 1125">
                    <a:extLst>
                      <a:ext uri="{FF2B5EF4-FFF2-40B4-BE49-F238E27FC236}">
                        <a16:creationId xmlns:a16="http://schemas.microsoft.com/office/drawing/2014/main" id="{5B0FC272-4A51-4D27-809B-CBCDF065A9DC}"/>
                      </a:ext>
                    </a:extLst>
                  </p:cNvPr>
                  <p:cNvGrpSpPr>
                    <a:grpSpLocks/>
                  </p:cNvGrpSpPr>
                  <p:nvPr/>
                </p:nvGrpSpPr>
                <p:grpSpPr bwMode="auto">
                  <a:xfrm>
                    <a:off x="1562" y="2976"/>
                    <a:ext cx="79" cy="96"/>
                    <a:chOff x="1872" y="1008"/>
                    <a:chExt cx="96" cy="144"/>
                  </a:xfrm>
                </p:grpSpPr>
                <p:sp>
                  <p:nvSpPr>
                    <p:cNvPr id="34918" name="Line 1126">
                      <a:extLst>
                        <a:ext uri="{FF2B5EF4-FFF2-40B4-BE49-F238E27FC236}">
                          <a16:creationId xmlns:a16="http://schemas.microsoft.com/office/drawing/2014/main" id="{FAEE5A66-F8B4-4DC0-A6F3-7FEE930AAB55}"/>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19" name="Line 1127">
                      <a:extLst>
                        <a:ext uri="{FF2B5EF4-FFF2-40B4-BE49-F238E27FC236}">
                          <a16:creationId xmlns:a16="http://schemas.microsoft.com/office/drawing/2014/main" id="{2C7946B1-D4C2-4B16-86FA-9E6F2274CC4D}"/>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20" name="Group 1128">
                    <a:extLst>
                      <a:ext uri="{FF2B5EF4-FFF2-40B4-BE49-F238E27FC236}">
                        <a16:creationId xmlns:a16="http://schemas.microsoft.com/office/drawing/2014/main" id="{75A87C0C-1586-4B31-8D26-9C1C72A7106C}"/>
                      </a:ext>
                    </a:extLst>
                  </p:cNvPr>
                  <p:cNvGrpSpPr>
                    <a:grpSpLocks/>
                  </p:cNvGrpSpPr>
                  <p:nvPr/>
                </p:nvGrpSpPr>
                <p:grpSpPr bwMode="auto">
                  <a:xfrm>
                    <a:off x="1641" y="2976"/>
                    <a:ext cx="78" cy="96"/>
                    <a:chOff x="1872" y="1008"/>
                    <a:chExt cx="96" cy="144"/>
                  </a:xfrm>
                </p:grpSpPr>
                <p:sp>
                  <p:nvSpPr>
                    <p:cNvPr id="34921" name="Line 1129">
                      <a:extLst>
                        <a:ext uri="{FF2B5EF4-FFF2-40B4-BE49-F238E27FC236}">
                          <a16:creationId xmlns:a16="http://schemas.microsoft.com/office/drawing/2014/main" id="{E0D0DF47-7BA5-4815-925F-3220CA414B8A}"/>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22" name="Line 1130">
                      <a:extLst>
                        <a:ext uri="{FF2B5EF4-FFF2-40B4-BE49-F238E27FC236}">
                          <a16:creationId xmlns:a16="http://schemas.microsoft.com/office/drawing/2014/main" id="{6FC8639E-7D4E-4FF3-B18A-864A0B7B8207}"/>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23" name="Group 1131">
                    <a:extLst>
                      <a:ext uri="{FF2B5EF4-FFF2-40B4-BE49-F238E27FC236}">
                        <a16:creationId xmlns:a16="http://schemas.microsoft.com/office/drawing/2014/main" id="{82EE9E58-4270-4889-8947-07E3E5576B2B}"/>
                      </a:ext>
                    </a:extLst>
                  </p:cNvPr>
                  <p:cNvGrpSpPr>
                    <a:grpSpLocks/>
                  </p:cNvGrpSpPr>
                  <p:nvPr/>
                </p:nvGrpSpPr>
                <p:grpSpPr bwMode="auto">
                  <a:xfrm>
                    <a:off x="1719" y="2976"/>
                    <a:ext cx="79" cy="96"/>
                    <a:chOff x="1872" y="1008"/>
                    <a:chExt cx="96" cy="144"/>
                  </a:xfrm>
                </p:grpSpPr>
                <p:sp>
                  <p:nvSpPr>
                    <p:cNvPr id="34924" name="Line 1132">
                      <a:extLst>
                        <a:ext uri="{FF2B5EF4-FFF2-40B4-BE49-F238E27FC236}">
                          <a16:creationId xmlns:a16="http://schemas.microsoft.com/office/drawing/2014/main" id="{50450EA9-FDA8-42B7-AB4F-34B89DA23A53}"/>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25" name="Line 1133">
                      <a:extLst>
                        <a:ext uri="{FF2B5EF4-FFF2-40B4-BE49-F238E27FC236}">
                          <a16:creationId xmlns:a16="http://schemas.microsoft.com/office/drawing/2014/main" id="{2E62D05F-AF2C-4D48-B840-C0BB3A2FEF88}"/>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26" name="Group 1134">
                    <a:extLst>
                      <a:ext uri="{FF2B5EF4-FFF2-40B4-BE49-F238E27FC236}">
                        <a16:creationId xmlns:a16="http://schemas.microsoft.com/office/drawing/2014/main" id="{568C991B-9358-41E4-946B-50F121E31C2A}"/>
                      </a:ext>
                    </a:extLst>
                  </p:cNvPr>
                  <p:cNvGrpSpPr>
                    <a:grpSpLocks/>
                  </p:cNvGrpSpPr>
                  <p:nvPr/>
                </p:nvGrpSpPr>
                <p:grpSpPr bwMode="auto">
                  <a:xfrm>
                    <a:off x="1798" y="2976"/>
                    <a:ext cx="78" cy="96"/>
                    <a:chOff x="1872" y="1008"/>
                    <a:chExt cx="96" cy="144"/>
                  </a:xfrm>
                </p:grpSpPr>
                <p:sp>
                  <p:nvSpPr>
                    <p:cNvPr id="34927" name="Line 1135">
                      <a:extLst>
                        <a:ext uri="{FF2B5EF4-FFF2-40B4-BE49-F238E27FC236}">
                          <a16:creationId xmlns:a16="http://schemas.microsoft.com/office/drawing/2014/main" id="{895930A2-24DE-4206-B743-4B913602592E}"/>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28" name="Line 1136">
                      <a:extLst>
                        <a:ext uri="{FF2B5EF4-FFF2-40B4-BE49-F238E27FC236}">
                          <a16:creationId xmlns:a16="http://schemas.microsoft.com/office/drawing/2014/main" id="{A290B5F0-7DF3-48EF-90DF-3F4A6384F53D}"/>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nvGrpSpPr>
                  <p:cNvPr id="34929" name="Group 1137">
                    <a:extLst>
                      <a:ext uri="{FF2B5EF4-FFF2-40B4-BE49-F238E27FC236}">
                        <a16:creationId xmlns:a16="http://schemas.microsoft.com/office/drawing/2014/main" id="{D38A3A9D-EEA2-417A-B059-DAE4AAA08941}"/>
                      </a:ext>
                    </a:extLst>
                  </p:cNvPr>
                  <p:cNvGrpSpPr>
                    <a:grpSpLocks/>
                  </p:cNvGrpSpPr>
                  <p:nvPr/>
                </p:nvGrpSpPr>
                <p:grpSpPr bwMode="auto">
                  <a:xfrm>
                    <a:off x="1876" y="2976"/>
                    <a:ext cx="79" cy="96"/>
                    <a:chOff x="1872" y="1008"/>
                    <a:chExt cx="96" cy="144"/>
                  </a:xfrm>
                </p:grpSpPr>
                <p:sp>
                  <p:nvSpPr>
                    <p:cNvPr id="34930" name="Line 1138">
                      <a:extLst>
                        <a:ext uri="{FF2B5EF4-FFF2-40B4-BE49-F238E27FC236}">
                          <a16:creationId xmlns:a16="http://schemas.microsoft.com/office/drawing/2014/main" id="{E9EBFDAB-A608-4586-9CEC-E1CC5F94B99D}"/>
                        </a:ext>
                      </a:extLst>
                    </p:cNvPr>
                    <p:cNvSpPr>
                      <a:spLocks noChangeShapeType="1"/>
                    </p:cNvSpPr>
                    <p:nvPr/>
                  </p:nvSpPr>
                  <p:spPr bwMode="auto">
                    <a:xfrm>
                      <a:off x="1872"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1" name="Line 1139">
                      <a:extLst>
                        <a:ext uri="{FF2B5EF4-FFF2-40B4-BE49-F238E27FC236}">
                          <a16:creationId xmlns:a16="http://schemas.microsoft.com/office/drawing/2014/main" id="{6D2C5839-1EF8-4D03-B67D-7C736424FE0E}"/>
                        </a:ext>
                      </a:extLst>
                    </p:cNvPr>
                    <p:cNvSpPr>
                      <a:spLocks noChangeShapeType="1"/>
                    </p:cNvSpPr>
                    <p:nvPr/>
                  </p:nvSpPr>
                  <p:spPr bwMode="auto">
                    <a:xfrm flipV="1">
                      <a:off x="1920" y="1008"/>
                      <a:ext cx="48" cy="144"/>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4932" name="Line 1140">
                    <a:extLst>
                      <a:ext uri="{FF2B5EF4-FFF2-40B4-BE49-F238E27FC236}">
                        <a16:creationId xmlns:a16="http://schemas.microsoft.com/office/drawing/2014/main" id="{CC96E24F-C96F-4471-8358-F3B2448B23EA}"/>
                      </a:ext>
                    </a:extLst>
                  </p:cNvPr>
                  <p:cNvSpPr>
                    <a:spLocks noChangeShapeType="1"/>
                  </p:cNvSpPr>
                  <p:nvPr/>
                </p:nvSpPr>
                <p:spPr bwMode="auto">
                  <a:xfrm>
                    <a:off x="2016"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3" name="Line 1141">
                    <a:extLst>
                      <a:ext uri="{FF2B5EF4-FFF2-40B4-BE49-F238E27FC236}">
                        <a16:creationId xmlns:a16="http://schemas.microsoft.com/office/drawing/2014/main" id="{3A5DBB50-35A8-4BAF-8DFC-88641B01B4E0}"/>
                      </a:ext>
                    </a:extLst>
                  </p:cNvPr>
                  <p:cNvSpPr>
                    <a:spLocks noChangeShapeType="1"/>
                  </p:cNvSpPr>
                  <p:nvPr/>
                </p:nvSpPr>
                <p:spPr bwMode="auto">
                  <a:xfrm>
                    <a:off x="1008" y="3024"/>
                    <a:ext cx="336" cy="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grpSp>
          <p:sp>
            <p:nvSpPr>
              <p:cNvPr id="34934" name="Oval 1142">
                <a:extLst>
                  <a:ext uri="{FF2B5EF4-FFF2-40B4-BE49-F238E27FC236}">
                    <a16:creationId xmlns:a16="http://schemas.microsoft.com/office/drawing/2014/main" id="{5AD21D76-CED4-4AA7-ACCD-D47142260C60}"/>
                  </a:ext>
                </a:extLst>
              </p:cNvPr>
              <p:cNvSpPr>
                <a:spLocks noChangeArrowheads="1"/>
              </p:cNvSpPr>
              <p:nvPr/>
            </p:nvSpPr>
            <p:spPr bwMode="auto">
              <a:xfrm>
                <a:off x="3168"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5" name="Oval 1143">
                <a:extLst>
                  <a:ext uri="{FF2B5EF4-FFF2-40B4-BE49-F238E27FC236}">
                    <a16:creationId xmlns:a16="http://schemas.microsoft.com/office/drawing/2014/main" id="{62CA0B4A-61D7-49FB-AE6A-B4445A6D3494}"/>
                  </a:ext>
                </a:extLst>
              </p:cNvPr>
              <p:cNvSpPr>
                <a:spLocks noChangeArrowheads="1"/>
              </p:cNvSpPr>
              <p:nvPr/>
            </p:nvSpPr>
            <p:spPr bwMode="auto">
              <a:xfrm>
                <a:off x="2400" y="2304"/>
                <a:ext cx="48" cy="48"/>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grpSp>
        <p:sp>
          <p:nvSpPr>
            <p:cNvPr id="34936" name="Line 1144">
              <a:extLst>
                <a:ext uri="{FF2B5EF4-FFF2-40B4-BE49-F238E27FC236}">
                  <a16:creationId xmlns:a16="http://schemas.microsoft.com/office/drawing/2014/main" id="{D561E48C-1827-4F99-AD7F-05DDF71407E1}"/>
                </a:ext>
              </a:extLst>
            </p:cNvPr>
            <p:cNvSpPr>
              <a:spLocks noChangeShapeType="1"/>
            </p:cNvSpPr>
            <p:nvPr/>
          </p:nvSpPr>
          <p:spPr bwMode="auto">
            <a:xfrm>
              <a:off x="1104" y="3456"/>
              <a:ext cx="0" cy="576"/>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7" name="Line 1145">
              <a:extLst>
                <a:ext uri="{FF2B5EF4-FFF2-40B4-BE49-F238E27FC236}">
                  <a16:creationId xmlns:a16="http://schemas.microsoft.com/office/drawing/2014/main" id="{9ED7A323-DDBB-45E0-ADE1-0675DFE6FB20}"/>
                </a:ext>
              </a:extLst>
            </p:cNvPr>
            <p:cNvSpPr>
              <a:spLocks noChangeShapeType="1"/>
            </p:cNvSpPr>
            <p:nvPr/>
          </p:nvSpPr>
          <p:spPr bwMode="auto">
            <a:xfrm>
              <a:off x="1920" y="3456"/>
              <a:ext cx="0" cy="576"/>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8" name="Line 1146">
              <a:extLst>
                <a:ext uri="{FF2B5EF4-FFF2-40B4-BE49-F238E27FC236}">
                  <a16:creationId xmlns:a16="http://schemas.microsoft.com/office/drawing/2014/main" id="{761EDE75-2B48-4410-8A0C-6FB4FFDC556A}"/>
                </a:ext>
              </a:extLst>
            </p:cNvPr>
            <p:cNvSpPr>
              <a:spLocks noChangeShapeType="1"/>
            </p:cNvSpPr>
            <p:nvPr/>
          </p:nvSpPr>
          <p:spPr bwMode="auto">
            <a:xfrm flipH="1">
              <a:off x="816" y="3744"/>
              <a:ext cx="288" cy="0"/>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39" name="Line 1147">
              <a:extLst>
                <a:ext uri="{FF2B5EF4-FFF2-40B4-BE49-F238E27FC236}">
                  <a16:creationId xmlns:a16="http://schemas.microsoft.com/office/drawing/2014/main" id="{AE01020F-44A6-4791-A518-1F80A718E7CB}"/>
                </a:ext>
              </a:extLst>
            </p:cNvPr>
            <p:cNvSpPr>
              <a:spLocks noChangeShapeType="1"/>
            </p:cNvSpPr>
            <p:nvPr/>
          </p:nvSpPr>
          <p:spPr bwMode="auto">
            <a:xfrm flipH="1">
              <a:off x="1920" y="3744"/>
              <a:ext cx="288" cy="0"/>
            </a:xfrm>
            <a:prstGeom prst="line">
              <a:avLst/>
            </a:prstGeom>
            <a:noFill/>
            <a:ln w="28575">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fontAlgn="base">
                <a:spcBef>
                  <a:spcPct val="0"/>
                </a:spcBef>
                <a:spcAft>
                  <a:spcPct val="0"/>
                </a:spcAft>
                <a:buClrTx/>
              </a:pPr>
              <a:endParaRPr lang="en-IN" sz="1350" kern="1200">
                <a:latin typeface="Arial" panose="020B0604020202020204" pitchFamily="34" charset="0"/>
                <a:ea typeface="+mn-ea"/>
                <a:cs typeface="+mn-cs"/>
              </a:endParaRPr>
            </a:p>
          </p:txBody>
        </p:sp>
        <p:sp>
          <p:nvSpPr>
            <p:cNvPr id="34943" name="Rectangle 1151">
              <a:extLst>
                <a:ext uri="{FF2B5EF4-FFF2-40B4-BE49-F238E27FC236}">
                  <a16:creationId xmlns:a16="http://schemas.microsoft.com/office/drawing/2014/main" id="{45D50C57-E948-4831-A79F-B95991EFE464}"/>
                </a:ext>
              </a:extLst>
            </p:cNvPr>
            <p:cNvSpPr>
              <a:spLocks noChangeArrowheads="1"/>
            </p:cNvSpPr>
            <p:nvPr/>
          </p:nvSpPr>
          <p:spPr bwMode="auto">
            <a:xfrm>
              <a:off x="1392" y="3216"/>
              <a:ext cx="33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0"/>
                </a:spcBef>
                <a:spcAft>
                  <a:spcPct val="0"/>
                </a:spcAft>
                <a:buClrTx/>
              </a:pPr>
              <a:r>
                <a:rPr lang="en-US" altLang="en-US" sz="1200" b="1" kern="1200">
                  <a:solidFill>
                    <a:srgbClr val="FF0000"/>
                  </a:solidFill>
                  <a:latin typeface="Arial" panose="020B0604020202020204" pitchFamily="34" charset="0"/>
                  <a:ea typeface="+mn-ea"/>
                  <a:cs typeface="+mn-cs"/>
                </a:rPr>
                <a:t>R</a:t>
              </a:r>
              <a:r>
                <a:rPr lang="en-US" altLang="en-US" sz="1200" b="1" kern="1200" baseline="-25000">
                  <a:solidFill>
                    <a:srgbClr val="FF0000"/>
                  </a:solidFill>
                  <a:latin typeface="Arial" panose="020B0604020202020204" pitchFamily="34" charset="0"/>
                  <a:ea typeface="+mn-ea"/>
                  <a:cs typeface="+mn-cs"/>
                </a:rPr>
                <a:t>1</a:t>
              </a:r>
              <a:endParaRPr lang="en-US" altLang="en-US" sz="1200" kern="1200">
                <a:latin typeface="Arial" panose="020B0604020202020204" pitchFamily="34" charset="0"/>
                <a:ea typeface="+mn-ea"/>
                <a:cs typeface="+mn-cs"/>
              </a:endParaRPr>
            </a:p>
          </p:txBody>
        </p:sp>
        <p:sp>
          <p:nvSpPr>
            <p:cNvPr id="34944" name="Rectangle 1152">
              <a:extLst>
                <a:ext uri="{FF2B5EF4-FFF2-40B4-BE49-F238E27FC236}">
                  <a16:creationId xmlns:a16="http://schemas.microsoft.com/office/drawing/2014/main" id="{86997594-6593-4E44-8768-C7410F7A59A0}"/>
                </a:ext>
              </a:extLst>
            </p:cNvPr>
            <p:cNvSpPr>
              <a:spLocks noChangeArrowheads="1"/>
            </p:cNvSpPr>
            <p:nvPr/>
          </p:nvSpPr>
          <p:spPr bwMode="auto">
            <a:xfrm>
              <a:off x="1392" y="3504"/>
              <a:ext cx="29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FF0000"/>
                  </a:solidFill>
                  <a:latin typeface="Arial" panose="020B0604020202020204" pitchFamily="34" charset="0"/>
                  <a:ea typeface="+mn-ea"/>
                  <a:cs typeface="+mn-cs"/>
                </a:rPr>
                <a:t>R</a:t>
              </a:r>
              <a:r>
                <a:rPr lang="en-US" altLang="en-US" sz="1200" b="1" kern="1200" baseline="-25000">
                  <a:solidFill>
                    <a:srgbClr val="FF0000"/>
                  </a:solidFill>
                  <a:latin typeface="Arial" panose="020B0604020202020204" pitchFamily="34" charset="0"/>
                  <a:ea typeface="+mn-ea"/>
                  <a:cs typeface="+mn-cs"/>
                </a:rPr>
                <a:t>2</a:t>
              </a:r>
            </a:p>
          </p:txBody>
        </p:sp>
        <p:sp>
          <p:nvSpPr>
            <p:cNvPr id="34945" name="Rectangle 1153">
              <a:extLst>
                <a:ext uri="{FF2B5EF4-FFF2-40B4-BE49-F238E27FC236}">
                  <a16:creationId xmlns:a16="http://schemas.microsoft.com/office/drawing/2014/main" id="{9598948D-1306-4C76-9A8C-0EEA2025EC46}"/>
                </a:ext>
              </a:extLst>
            </p:cNvPr>
            <p:cNvSpPr>
              <a:spLocks noChangeArrowheads="1"/>
            </p:cNvSpPr>
            <p:nvPr/>
          </p:nvSpPr>
          <p:spPr bwMode="auto">
            <a:xfrm>
              <a:off x="1423" y="3792"/>
              <a:ext cx="29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685800" fontAlgn="base">
                <a:spcBef>
                  <a:spcPct val="0"/>
                </a:spcBef>
                <a:spcAft>
                  <a:spcPct val="0"/>
                </a:spcAft>
                <a:buClrTx/>
              </a:pPr>
              <a:r>
                <a:rPr lang="en-US" altLang="en-US" sz="1200" b="1" kern="1200">
                  <a:solidFill>
                    <a:srgbClr val="FF0000"/>
                  </a:solidFill>
                  <a:latin typeface="Arial" panose="020B0604020202020204" pitchFamily="34" charset="0"/>
                  <a:ea typeface="+mn-ea"/>
                  <a:cs typeface="+mn-cs"/>
                </a:rPr>
                <a:t>R</a:t>
              </a:r>
              <a:r>
                <a:rPr lang="en-US" altLang="en-US" sz="1200" b="1" kern="1200" baseline="-25000">
                  <a:solidFill>
                    <a:srgbClr val="FF0000"/>
                  </a:solidFill>
                  <a:latin typeface="Arial" panose="020B0604020202020204" pitchFamily="34" charset="0"/>
                  <a:ea typeface="+mn-ea"/>
                  <a:cs typeface="+mn-cs"/>
                </a:rPr>
                <a:t>3</a:t>
              </a:r>
            </a:p>
          </p:txBody>
        </p:sp>
      </p:grpSp>
      <p:sp>
        <p:nvSpPr>
          <p:cNvPr id="34947" name="Text Box 1155">
            <a:extLst>
              <a:ext uri="{FF2B5EF4-FFF2-40B4-BE49-F238E27FC236}">
                <a16:creationId xmlns:a16="http://schemas.microsoft.com/office/drawing/2014/main" id="{22157DF8-7CF9-4F41-8640-6C576CE1B8A1}"/>
              </a:ext>
            </a:extLst>
          </p:cNvPr>
          <p:cNvSpPr txBox="1">
            <a:spLocks noChangeArrowheads="1"/>
          </p:cNvSpPr>
          <p:nvPr/>
        </p:nvSpPr>
        <p:spPr bwMode="auto">
          <a:xfrm>
            <a:off x="4743450" y="3930253"/>
            <a:ext cx="3086100" cy="81945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685800" fontAlgn="base">
              <a:spcBef>
                <a:spcPct val="50000"/>
              </a:spcBef>
              <a:spcAft>
                <a:spcPct val="0"/>
              </a:spcAft>
              <a:buClrTx/>
            </a:pPr>
            <a:r>
              <a:rPr lang="en-US" altLang="en-US" sz="1350" b="1" kern="1200">
                <a:solidFill>
                  <a:srgbClr val="009900"/>
                </a:solidFill>
                <a:latin typeface="Arial" panose="020B0604020202020204" pitchFamily="34" charset="0"/>
                <a:ea typeface="+mn-ea"/>
                <a:cs typeface="+mn-cs"/>
              </a:rPr>
              <a:t>1/R =1/R</a:t>
            </a:r>
            <a:r>
              <a:rPr lang="en-US" altLang="en-US" sz="1350" b="1" kern="1200" baseline="-25000">
                <a:solidFill>
                  <a:srgbClr val="009900"/>
                </a:solidFill>
                <a:latin typeface="Arial" panose="020B0604020202020204" pitchFamily="34" charset="0"/>
                <a:ea typeface="+mn-ea"/>
                <a:cs typeface="+mn-cs"/>
              </a:rPr>
              <a:t>1</a:t>
            </a:r>
            <a:r>
              <a:rPr lang="en-US" altLang="en-US" sz="1350" b="1" kern="1200">
                <a:solidFill>
                  <a:srgbClr val="009900"/>
                </a:solidFill>
                <a:latin typeface="Arial" panose="020B0604020202020204" pitchFamily="34" charset="0"/>
                <a:ea typeface="+mn-ea"/>
                <a:cs typeface="+mn-cs"/>
              </a:rPr>
              <a:t> + 1/R</a:t>
            </a:r>
            <a:r>
              <a:rPr lang="en-US" altLang="en-US" sz="1350" b="1" kern="1200" baseline="-25000">
                <a:solidFill>
                  <a:srgbClr val="009900"/>
                </a:solidFill>
                <a:latin typeface="Arial" panose="020B0604020202020204" pitchFamily="34" charset="0"/>
                <a:ea typeface="+mn-ea"/>
                <a:cs typeface="+mn-cs"/>
              </a:rPr>
              <a:t>2</a:t>
            </a:r>
            <a:r>
              <a:rPr lang="en-US" altLang="en-US" sz="1350" b="1" kern="1200">
                <a:solidFill>
                  <a:srgbClr val="009900"/>
                </a:solidFill>
                <a:latin typeface="Arial" panose="020B0604020202020204" pitchFamily="34" charset="0"/>
                <a:ea typeface="+mn-ea"/>
                <a:cs typeface="+mn-cs"/>
              </a:rPr>
              <a:t> + 1/R</a:t>
            </a:r>
            <a:r>
              <a:rPr lang="en-US" altLang="en-US" sz="1350" b="1" kern="1200" baseline="-25000">
                <a:solidFill>
                  <a:srgbClr val="009900"/>
                </a:solidFill>
                <a:latin typeface="Arial" panose="020B0604020202020204" pitchFamily="34" charset="0"/>
                <a:ea typeface="+mn-ea"/>
                <a:cs typeface="+mn-cs"/>
              </a:rPr>
              <a:t>3</a:t>
            </a:r>
          </a:p>
          <a:p>
            <a:pPr defTabSz="685800" fontAlgn="base">
              <a:spcBef>
                <a:spcPct val="50000"/>
              </a:spcBef>
              <a:spcAft>
                <a:spcPct val="0"/>
              </a:spcAft>
              <a:buClrTx/>
            </a:pPr>
            <a:r>
              <a:rPr lang="en-US" altLang="en-US" sz="1350" b="1" kern="1200">
                <a:solidFill>
                  <a:srgbClr val="009900"/>
                </a:solidFill>
                <a:latin typeface="Arial" panose="020B0604020202020204" pitchFamily="34" charset="0"/>
                <a:ea typeface="+mn-ea"/>
                <a:cs typeface="+mn-cs"/>
              </a:rPr>
              <a:t>R is smaller than the smallest of all.</a:t>
            </a:r>
          </a:p>
        </p:txBody>
      </p:sp>
      <p:pic>
        <p:nvPicPr>
          <p:cNvPr id="241" name="Google Shape;63;p14">
            <a:extLst>
              <a:ext uri="{FF2B5EF4-FFF2-40B4-BE49-F238E27FC236}">
                <a16:creationId xmlns:a16="http://schemas.microsoft.com/office/drawing/2014/main" id="{6952DA25-5F34-4E94-8C7E-F57A4481EA44}"/>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9550" y="447555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40981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3549"/>
                                        </p:tgtEl>
                                        <p:attrNameLst>
                                          <p:attrName>style.visibility</p:attrName>
                                        </p:attrNameLst>
                                      </p:cBhvr>
                                      <p:to>
                                        <p:strVal val="visible"/>
                                      </p:to>
                                    </p:set>
                                    <p:animEffect transition="in" filter="slide(fromTop)">
                                      <p:cBhvr>
                                        <p:cTn id="7" dur="500"/>
                                        <p:tgtEl>
                                          <p:spTgt spid="335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nodeType="clickEffect">
                                  <p:stCondLst>
                                    <p:cond delay="0"/>
                                  </p:stCondLst>
                                  <p:childTnLst>
                                    <p:set>
                                      <p:cBhvr>
                                        <p:cTn id="11" dur="1" fill="hold">
                                          <p:stCondLst>
                                            <p:cond delay="0"/>
                                          </p:stCondLst>
                                        </p:cTn>
                                        <p:tgtEl>
                                          <p:spTgt spid="33605"/>
                                        </p:tgtEl>
                                        <p:attrNameLst>
                                          <p:attrName>style.visibility</p:attrName>
                                        </p:attrNameLst>
                                      </p:cBhvr>
                                      <p:to>
                                        <p:strVal val="visible"/>
                                      </p:to>
                                    </p:set>
                                    <p:animEffect transition="in" filter="slide(fromRight)">
                                      <p:cBhvr>
                                        <p:cTn id="12" dur="500"/>
                                        <p:tgtEl>
                                          <p:spTgt spid="336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3628">
                                            <p:txEl>
                                              <p:pRg st="0" end="0"/>
                                            </p:txEl>
                                          </p:spTgt>
                                        </p:tgtEl>
                                        <p:attrNameLst>
                                          <p:attrName>style.visibility</p:attrName>
                                        </p:attrNameLst>
                                      </p:cBhvr>
                                      <p:to>
                                        <p:strVal val="visible"/>
                                      </p:to>
                                    </p:set>
                                    <p:animEffect transition="in" filter="dissolve">
                                      <p:cBhvr>
                                        <p:cTn id="17" dur="500"/>
                                        <p:tgtEl>
                                          <p:spTgt spid="3362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3628">
                                            <p:txEl>
                                              <p:pRg st="1" end="1"/>
                                            </p:txEl>
                                          </p:spTgt>
                                        </p:tgtEl>
                                        <p:attrNameLst>
                                          <p:attrName>style.visibility</p:attrName>
                                        </p:attrNameLst>
                                      </p:cBhvr>
                                      <p:to>
                                        <p:strVal val="visible"/>
                                      </p:to>
                                    </p:set>
                                    <p:animEffect transition="in" filter="dissolve">
                                      <p:cBhvr>
                                        <p:cTn id="22" dur="500"/>
                                        <p:tgtEl>
                                          <p:spTgt spid="3362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33628">
                                            <p:txEl>
                                              <p:pRg st="2" end="2"/>
                                            </p:txEl>
                                          </p:spTgt>
                                        </p:tgtEl>
                                        <p:attrNameLst>
                                          <p:attrName>style.visibility</p:attrName>
                                        </p:attrNameLst>
                                      </p:cBhvr>
                                      <p:to>
                                        <p:strVal val="visible"/>
                                      </p:to>
                                    </p:set>
                                    <p:animEffect transition="in" filter="dissolve">
                                      <p:cBhvr>
                                        <p:cTn id="27" dur="500"/>
                                        <p:tgtEl>
                                          <p:spTgt spid="33628">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33628">
                                            <p:txEl>
                                              <p:pRg st="3" end="3"/>
                                            </p:txEl>
                                          </p:spTgt>
                                        </p:tgtEl>
                                        <p:attrNameLst>
                                          <p:attrName>style.visibility</p:attrName>
                                        </p:attrNameLst>
                                      </p:cBhvr>
                                      <p:to>
                                        <p:strVal val="visible"/>
                                      </p:to>
                                    </p:set>
                                    <p:animEffect transition="in" filter="dissolve">
                                      <p:cBhvr>
                                        <p:cTn id="32" dur="500"/>
                                        <p:tgtEl>
                                          <p:spTgt spid="33628">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nodeType="clickEffect">
                                  <p:stCondLst>
                                    <p:cond delay="0"/>
                                  </p:stCondLst>
                                  <p:childTnLst>
                                    <p:set>
                                      <p:cBhvr>
                                        <p:cTn id="36" dur="1" fill="hold">
                                          <p:stCondLst>
                                            <p:cond delay="0"/>
                                          </p:stCondLst>
                                        </p:cTn>
                                        <p:tgtEl>
                                          <p:spTgt spid="34948"/>
                                        </p:tgtEl>
                                        <p:attrNameLst>
                                          <p:attrName>style.visibility</p:attrName>
                                        </p:attrNameLst>
                                      </p:cBhvr>
                                      <p:to>
                                        <p:strVal val="visible"/>
                                      </p:to>
                                    </p:set>
                                    <p:animEffect transition="in" filter="slide(fromBottom)">
                                      <p:cBhvr>
                                        <p:cTn id="37" dur="500"/>
                                        <p:tgtEl>
                                          <p:spTgt spid="3494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8" fill="hold" nodeType="clickEffect">
                                  <p:stCondLst>
                                    <p:cond delay="0"/>
                                  </p:stCondLst>
                                  <p:childTnLst>
                                    <p:set>
                                      <p:cBhvr>
                                        <p:cTn id="41" dur="1" fill="hold">
                                          <p:stCondLst>
                                            <p:cond delay="0"/>
                                          </p:stCondLst>
                                        </p:cTn>
                                        <p:tgtEl>
                                          <p:spTgt spid="34949"/>
                                        </p:tgtEl>
                                        <p:attrNameLst>
                                          <p:attrName>style.visibility</p:attrName>
                                        </p:attrNameLst>
                                      </p:cBhvr>
                                      <p:to>
                                        <p:strVal val="visible"/>
                                      </p:to>
                                    </p:set>
                                    <p:animEffect transition="in" filter="slide(fromLeft)">
                                      <p:cBhvr>
                                        <p:cTn id="42" dur="500"/>
                                        <p:tgtEl>
                                          <p:spTgt spid="3494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4" fill="hold" nodeType="clickEffect">
                                  <p:stCondLst>
                                    <p:cond delay="0"/>
                                  </p:stCondLst>
                                  <p:childTnLst>
                                    <p:set>
                                      <p:cBhvr>
                                        <p:cTn id="46" dur="1" fill="hold">
                                          <p:stCondLst>
                                            <p:cond delay="0"/>
                                          </p:stCondLst>
                                        </p:cTn>
                                        <p:tgtEl>
                                          <p:spTgt spid="34950"/>
                                        </p:tgtEl>
                                        <p:attrNameLst>
                                          <p:attrName>style.visibility</p:attrName>
                                        </p:attrNameLst>
                                      </p:cBhvr>
                                      <p:to>
                                        <p:strVal val="visible"/>
                                      </p:to>
                                    </p:set>
                                    <p:animEffect transition="in" filter="slide(fromBottom)">
                                      <p:cBhvr>
                                        <p:cTn id="47" dur="500"/>
                                        <p:tgtEl>
                                          <p:spTgt spid="3495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2" fill="hold" nodeType="clickEffect">
                                  <p:stCondLst>
                                    <p:cond delay="0"/>
                                  </p:stCondLst>
                                  <p:childTnLst>
                                    <p:set>
                                      <p:cBhvr>
                                        <p:cTn id="51" dur="1" fill="hold">
                                          <p:stCondLst>
                                            <p:cond delay="0"/>
                                          </p:stCondLst>
                                        </p:cTn>
                                        <p:tgtEl>
                                          <p:spTgt spid="34951"/>
                                        </p:tgtEl>
                                        <p:attrNameLst>
                                          <p:attrName>style.visibility</p:attrName>
                                        </p:attrNameLst>
                                      </p:cBhvr>
                                      <p:to>
                                        <p:strVal val="visible"/>
                                      </p:to>
                                    </p:set>
                                    <p:animEffect transition="in" filter="slide(fromRight)">
                                      <p:cBhvr>
                                        <p:cTn id="52" dur="500"/>
                                        <p:tgtEl>
                                          <p:spTgt spid="3495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33625"/>
                                        </p:tgtEl>
                                        <p:attrNameLst>
                                          <p:attrName>style.visibility</p:attrName>
                                        </p:attrNameLst>
                                      </p:cBhvr>
                                      <p:to>
                                        <p:strVal val="visible"/>
                                      </p:to>
                                    </p:set>
                                    <p:anim calcmode="lin" valueType="num">
                                      <p:cBhvr>
                                        <p:cTn id="57" dur="500" fill="hold"/>
                                        <p:tgtEl>
                                          <p:spTgt spid="33625"/>
                                        </p:tgtEl>
                                        <p:attrNameLst>
                                          <p:attrName>ppt_w</p:attrName>
                                        </p:attrNameLst>
                                      </p:cBhvr>
                                      <p:tavLst>
                                        <p:tav tm="0">
                                          <p:val>
                                            <p:fltVal val="0"/>
                                          </p:val>
                                        </p:tav>
                                        <p:tav tm="100000">
                                          <p:val>
                                            <p:strVal val="#ppt_w"/>
                                          </p:val>
                                        </p:tav>
                                      </p:tavLst>
                                    </p:anim>
                                    <p:anim calcmode="lin" valueType="num">
                                      <p:cBhvr>
                                        <p:cTn id="58" dur="500" fill="hold"/>
                                        <p:tgtEl>
                                          <p:spTgt spid="33625"/>
                                        </p:tgtEl>
                                        <p:attrNameLst>
                                          <p:attrName>ppt_h</p:attrName>
                                        </p:attrNameLst>
                                      </p:cBhvr>
                                      <p:tavLst>
                                        <p:tav tm="0">
                                          <p:val>
                                            <p:fltVal val="0"/>
                                          </p:val>
                                        </p:tav>
                                        <p:tav tm="100000">
                                          <p:val>
                                            <p:strVal val="#ppt_h"/>
                                          </p:val>
                                        </p:tav>
                                      </p:tavLst>
                                    </p:anim>
                                    <p:animEffect transition="in" filter="fade">
                                      <p:cBhvr>
                                        <p:cTn id="59" dur="500"/>
                                        <p:tgtEl>
                                          <p:spTgt spid="3362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33626"/>
                                        </p:tgtEl>
                                        <p:attrNameLst>
                                          <p:attrName>style.visibility</p:attrName>
                                        </p:attrNameLst>
                                      </p:cBhvr>
                                      <p:to>
                                        <p:strVal val="visible"/>
                                      </p:to>
                                    </p:set>
                                    <p:animEffect transition="in" filter="dissolve">
                                      <p:cBhvr>
                                        <p:cTn id="64" dur="500"/>
                                        <p:tgtEl>
                                          <p:spTgt spid="3362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2" presetClass="entr" presetSubtype="8" fill="hold" grpId="0" nodeType="clickEffect">
                                  <p:stCondLst>
                                    <p:cond delay="0"/>
                                  </p:stCondLst>
                                  <p:childTnLst>
                                    <p:set>
                                      <p:cBhvr>
                                        <p:cTn id="68" dur="1" fill="hold">
                                          <p:stCondLst>
                                            <p:cond delay="0"/>
                                          </p:stCondLst>
                                        </p:cTn>
                                        <p:tgtEl>
                                          <p:spTgt spid="33630"/>
                                        </p:tgtEl>
                                        <p:attrNameLst>
                                          <p:attrName>style.visibility</p:attrName>
                                        </p:attrNameLst>
                                      </p:cBhvr>
                                      <p:to>
                                        <p:strVal val="visible"/>
                                      </p:to>
                                    </p:set>
                                    <p:animEffect transition="in" filter="slide(fromLeft)">
                                      <p:cBhvr>
                                        <p:cTn id="69" dur="500"/>
                                        <p:tgtEl>
                                          <p:spTgt spid="33630"/>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nodeType="clickEffect">
                                  <p:stCondLst>
                                    <p:cond delay="0"/>
                                  </p:stCondLst>
                                  <p:childTnLst>
                                    <p:set>
                                      <p:cBhvr>
                                        <p:cTn id="73" dur="1" fill="hold">
                                          <p:stCondLst>
                                            <p:cond delay="0"/>
                                          </p:stCondLst>
                                        </p:cTn>
                                        <p:tgtEl>
                                          <p:spTgt spid="34952"/>
                                        </p:tgtEl>
                                        <p:attrNameLst>
                                          <p:attrName>style.visibility</p:attrName>
                                        </p:attrNameLst>
                                      </p:cBhvr>
                                      <p:to>
                                        <p:strVal val="visible"/>
                                      </p:to>
                                    </p:set>
                                    <p:animEffect transition="in" filter="wipe(left)">
                                      <p:cBhvr>
                                        <p:cTn id="74" dur="500"/>
                                        <p:tgtEl>
                                          <p:spTgt spid="3495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3" presetClass="entr" presetSubtype="0" fill="hold" grpId="0" nodeType="clickEffect">
                                  <p:stCondLst>
                                    <p:cond delay="0"/>
                                  </p:stCondLst>
                                  <p:childTnLst>
                                    <p:set>
                                      <p:cBhvr>
                                        <p:cTn id="78" dur="1" fill="hold">
                                          <p:stCondLst>
                                            <p:cond delay="0"/>
                                          </p:stCondLst>
                                        </p:cTn>
                                        <p:tgtEl>
                                          <p:spTgt spid="34941"/>
                                        </p:tgtEl>
                                        <p:attrNameLst>
                                          <p:attrName>style.visibility</p:attrName>
                                        </p:attrNameLst>
                                      </p:cBhvr>
                                      <p:to>
                                        <p:strVal val="visible"/>
                                      </p:to>
                                    </p:set>
                                    <p:anim calcmode="lin" valueType="num">
                                      <p:cBhvr>
                                        <p:cTn id="79" dur="500" fill="hold"/>
                                        <p:tgtEl>
                                          <p:spTgt spid="34941"/>
                                        </p:tgtEl>
                                        <p:attrNameLst>
                                          <p:attrName>ppt_w</p:attrName>
                                        </p:attrNameLst>
                                      </p:cBhvr>
                                      <p:tavLst>
                                        <p:tav tm="0">
                                          <p:val>
                                            <p:fltVal val="0"/>
                                          </p:val>
                                        </p:tav>
                                        <p:tav tm="100000">
                                          <p:val>
                                            <p:strVal val="#ppt_w"/>
                                          </p:val>
                                        </p:tav>
                                      </p:tavLst>
                                    </p:anim>
                                    <p:anim calcmode="lin" valueType="num">
                                      <p:cBhvr>
                                        <p:cTn id="80" dur="500" fill="hold"/>
                                        <p:tgtEl>
                                          <p:spTgt spid="34941"/>
                                        </p:tgtEl>
                                        <p:attrNameLst>
                                          <p:attrName>ppt_h</p:attrName>
                                        </p:attrNameLst>
                                      </p:cBhvr>
                                      <p:tavLst>
                                        <p:tav tm="0">
                                          <p:val>
                                            <p:fltVal val="0"/>
                                          </p:val>
                                        </p:tav>
                                        <p:tav tm="100000">
                                          <p:val>
                                            <p:strVal val="#ppt_h"/>
                                          </p:val>
                                        </p:tav>
                                      </p:tavLst>
                                    </p:anim>
                                    <p:animEffect transition="in" filter="fade">
                                      <p:cBhvr>
                                        <p:cTn id="81" dur="500"/>
                                        <p:tgtEl>
                                          <p:spTgt spid="34941"/>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2" presetClass="entr" presetSubtype="8" fill="hold" grpId="0" nodeType="clickEffect">
                                  <p:stCondLst>
                                    <p:cond delay="0"/>
                                  </p:stCondLst>
                                  <p:childTnLst>
                                    <p:set>
                                      <p:cBhvr>
                                        <p:cTn id="85" dur="1" fill="hold">
                                          <p:stCondLst>
                                            <p:cond delay="0"/>
                                          </p:stCondLst>
                                        </p:cTn>
                                        <p:tgtEl>
                                          <p:spTgt spid="34839"/>
                                        </p:tgtEl>
                                        <p:attrNameLst>
                                          <p:attrName>style.visibility</p:attrName>
                                        </p:attrNameLst>
                                      </p:cBhvr>
                                      <p:to>
                                        <p:strVal val="visible"/>
                                      </p:to>
                                    </p:set>
                                    <p:animEffect transition="in" filter="slide(fromLeft)">
                                      <p:cBhvr>
                                        <p:cTn id="86" dur="500"/>
                                        <p:tgtEl>
                                          <p:spTgt spid="3483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nodeType="clickEffect">
                                  <p:stCondLst>
                                    <p:cond delay="0"/>
                                  </p:stCondLst>
                                  <p:childTnLst>
                                    <p:set>
                                      <p:cBhvr>
                                        <p:cTn id="90" dur="1" fill="hold">
                                          <p:stCondLst>
                                            <p:cond delay="0"/>
                                          </p:stCondLst>
                                        </p:cTn>
                                        <p:tgtEl>
                                          <p:spTgt spid="34946"/>
                                        </p:tgtEl>
                                        <p:attrNameLst>
                                          <p:attrName>style.visibility</p:attrName>
                                        </p:attrNameLst>
                                      </p:cBhvr>
                                      <p:to>
                                        <p:strVal val="visible"/>
                                      </p:to>
                                    </p:set>
                                    <p:animEffect transition="in" filter="wipe(up)">
                                      <p:cBhvr>
                                        <p:cTn id="91" dur="500"/>
                                        <p:tgtEl>
                                          <p:spTgt spid="34946"/>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53" presetClass="entr" presetSubtype="0" fill="hold" grpId="0" nodeType="clickEffect">
                                  <p:stCondLst>
                                    <p:cond delay="0"/>
                                  </p:stCondLst>
                                  <p:childTnLst>
                                    <p:set>
                                      <p:cBhvr>
                                        <p:cTn id="95" dur="1" fill="hold">
                                          <p:stCondLst>
                                            <p:cond delay="0"/>
                                          </p:stCondLst>
                                        </p:cTn>
                                        <p:tgtEl>
                                          <p:spTgt spid="34947"/>
                                        </p:tgtEl>
                                        <p:attrNameLst>
                                          <p:attrName>style.visibility</p:attrName>
                                        </p:attrNameLst>
                                      </p:cBhvr>
                                      <p:to>
                                        <p:strVal val="visible"/>
                                      </p:to>
                                    </p:set>
                                    <p:anim calcmode="lin" valueType="num">
                                      <p:cBhvr>
                                        <p:cTn id="96" dur="500" fill="hold"/>
                                        <p:tgtEl>
                                          <p:spTgt spid="34947"/>
                                        </p:tgtEl>
                                        <p:attrNameLst>
                                          <p:attrName>ppt_w</p:attrName>
                                        </p:attrNameLst>
                                      </p:cBhvr>
                                      <p:tavLst>
                                        <p:tav tm="0">
                                          <p:val>
                                            <p:fltVal val="0"/>
                                          </p:val>
                                        </p:tav>
                                        <p:tav tm="100000">
                                          <p:val>
                                            <p:strVal val="#ppt_w"/>
                                          </p:val>
                                        </p:tav>
                                      </p:tavLst>
                                    </p:anim>
                                    <p:anim calcmode="lin" valueType="num">
                                      <p:cBhvr>
                                        <p:cTn id="97" dur="500" fill="hold"/>
                                        <p:tgtEl>
                                          <p:spTgt spid="34947"/>
                                        </p:tgtEl>
                                        <p:attrNameLst>
                                          <p:attrName>ppt_h</p:attrName>
                                        </p:attrNameLst>
                                      </p:cBhvr>
                                      <p:tavLst>
                                        <p:tav tm="0">
                                          <p:val>
                                            <p:fltVal val="0"/>
                                          </p:val>
                                        </p:tav>
                                        <p:tav tm="100000">
                                          <p:val>
                                            <p:strVal val="#ppt_h"/>
                                          </p:val>
                                        </p:tav>
                                      </p:tavLst>
                                    </p:anim>
                                    <p:animEffect transition="in" filter="fade">
                                      <p:cBhvr>
                                        <p:cTn id="98" dur="500"/>
                                        <p:tgtEl>
                                          <p:spTgt spid="34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49" grpId="0"/>
      <p:bldP spid="33625" grpId="0" animBg="1"/>
      <p:bldP spid="33626" grpId="0"/>
      <p:bldP spid="33630" grpId="0"/>
      <p:bldP spid="34839" grpId="0"/>
      <p:bldP spid="34941" grpId="0" animBg="1"/>
      <p:bldP spid="34947" grpId="0" animBg="1"/>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8417</TotalTime>
  <Words>943</Words>
  <Application>Microsoft Office PowerPoint</Application>
  <PresentationFormat>On-screen Show (16:9)</PresentationFormat>
  <Paragraphs>263</Paragraphs>
  <Slides>13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 Math</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644</cp:revision>
  <dcterms:modified xsi:type="dcterms:W3CDTF">2021-12-23T04:11:44Z</dcterms:modified>
</cp:coreProperties>
</file>