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77" r:id="rId2"/>
    <p:sldId id="257" r:id="rId3"/>
    <p:sldId id="275" r:id="rId4"/>
    <p:sldId id="692" r:id="rId5"/>
    <p:sldId id="276" r:id="rId6"/>
    <p:sldId id="691"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8DF0805-A0EE-4F4B-83C9-615AC0D2CC88}"/>
              </a:ext>
            </a:extLst>
          </p:cNvPr>
          <p:cNvSpPr>
            <a:spLocks noGrp="1" noChangeArrowheads="1"/>
          </p:cNvSpPr>
          <p:nvPr>
            <p:ph type="sldNum" sz="quarter" idx="5"/>
          </p:nvPr>
        </p:nvSpPr>
        <p:spPr>
          <a:ln/>
        </p:spPr>
        <p:txBody>
          <a:bodyPr/>
          <a:lstStyle/>
          <a:p>
            <a:fld id="{368232F5-6850-40ED-8BA5-16266DEA2EA5}" type="slidenum">
              <a:rPr lang="en-US" altLang="en-US"/>
              <a:pPr/>
              <a:t>3</a:t>
            </a:fld>
            <a:endParaRPr lang="en-US" altLang="en-US"/>
          </a:p>
        </p:txBody>
      </p:sp>
      <p:sp>
        <p:nvSpPr>
          <p:cNvPr id="44034" name="Rectangle 2">
            <a:extLst>
              <a:ext uri="{FF2B5EF4-FFF2-40B4-BE49-F238E27FC236}">
                <a16:creationId xmlns:a16="http://schemas.microsoft.com/office/drawing/2014/main" id="{E66A15F9-36BE-4493-A507-F795EE209499}"/>
              </a:ext>
            </a:extLst>
          </p:cNvPr>
          <p:cNvSpPr>
            <a:spLocks noRot="1" noChangeArrowheads="1" noTextEdit="1"/>
          </p:cNvSpPr>
          <p:nvPr>
            <p:ph type="sldImg"/>
          </p:nvPr>
        </p:nvSpPr>
        <p:spPr>
          <a:ln/>
        </p:spPr>
      </p:sp>
      <p:sp>
        <p:nvSpPr>
          <p:cNvPr id="44035" name="Rectangle 3">
            <a:extLst>
              <a:ext uri="{FF2B5EF4-FFF2-40B4-BE49-F238E27FC236}">
                <a16:creationId xmlns:a16="http://schemas.microsoft.com/office/drawing/2014/main" id="{97F3BB35-723A-4A11-B643-21108A26527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21B8B19-978E-4338-B80C-E0B2233A41F6}"/>
              </a:ext>
            </a:extLst>
          </p:cNvPr>
          <p:cNvSpPr>
            <a:spLocks noGrp="1" noChangeArrowheads="1"/>
          </p:cNvSpPr>
          <p:nvPr>
            <p:ph type="sldNum" sz="quarter" idx="5"/>
          </p:nvPr>
        </p:nvSpPr>
        <p:spPr>
          <a:ln/>
        </p:spPr>
        <p:txBody>
          <a:bodyPr/>
          <a:lstStyle/>
          <a:p>
            <a:fld id="{A59F7C54-F7D9-4A25-A785-1D4CCD15321F}" type="slidenum">
              <a:rPr lang="en-US" altLang="en-US"/>
              <a:pPr/>
              <a:t>4</a:t>
            </a:fld>
            <a:endParaRPr lang="en-US" altLang="en-US"/>
          </a:p>
        </p:txBody>
      </p:sp>
      <p:sp>
        <p:nvSpPr>
          <p:cNvPr id="48130" name="Rectangle 2">
            <a:extLst>
              <a:ext uri="{FF2B5EF4-FFF2-40B4-BE49-F238E27FC236}">
                <a16:creationId xmlns:a16="http://schemas.microsoft.com/office/drawing/2014/main" id="{15C45E0C-3F4D-489F-B1DE-9449911CB3F8}"/>
              </a:ext>
            </a:extLst>
          </p:cNvPr>
          <p:cNvSpPr>
            <a:spLocks noRot="1" noChangeArrowheads="1" noTextEdit="1"/>
          </p:cNvSpPr>
          <p:nvPr>
            <p:ph type="sldImg"/>
          </p:nvPr>
        </p:nvSpPr>
        <p:spPr>
          <a:ln/>
        </p:spPr>
      </p:sp>
      <p:sp>
        <p:nvSpPr>
          <p:cNvPr id="48131" name="Rectangle 3">
            <a:extLst>
              <a:ext uri="{FF2B5EF4-FFF2-40B4-BE49-F238E27FC236}">
                <a16:creationId xmlns:a16="http://schemas.microsoft.com/office/drawing/2014/main" id="{86F60939-63E5-422A-931E-A02EB325331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4B86B9D-9A86-4CC3-9836-E3FC04E69324}"/>
              </a:ext>
            </a:extLst>
          </p:cNvPr>
          <p:cNvSpPr>
            <a:spLocks noGrp="1" noChangeArrowheads="1"/>
          </p:cNvSpPr>
          <p:nvPr>
            <p:ph type="sldNum" sz="quarter" idx="5"/>
          </p:nvPr>
        </p:nvSpPr>
        <p:spPr>
          <a:ln/>
        </p:spPr>
        <p:txBody>
          <a:bodyPr/>
          <a:lstStyle/>
          <a:p>
            <a:fld id="{13E65AA5-88A4-4E41-8209-31A4F3EA1F60}" type="slidenum">
              <a:rPr lang="en-US" altLang="en-US"/>
              <a:pPr/>
              <a:t>5</a:t>
            </a:fld>
            <a:endParaRPr lang="en-US" altLang="en-US"/>
          </a:p>
        </p:txBody>
      </p:sp>
      <p:sp>
        <p:nvSpPr>
          <p:cNvPr id="46082" name="Rectangle 2">
            <a:extLst>
              <a:ext uri="{FF2B5EF4-FFF2-40B4-BE49-F238E27FC236}">
                <a16:creationId xmlns:a16="http://schemas.microsoft.com/office/drawing/2014/main" id="{9181EA2E-C505-4C5B-9683-ED2ED407DBA2}"/>
              </a:ext>
            </a:extLst>
          </p:cNvPr>
          <p:cNvSpPr>
            <a:spLocks noRot="1" noChangeArrowheads="1" noTextEdit="1"/>
          </p:cNvSpPr>
          <p:nvPr>
            <p:ph type="sldImg"/>
          </p:nvPr>
        </p:nvSpPr>
        <p:spPr>
          <a:ln/>
        </p:spPr>
      </p:sp>
      <p:sp>
        <p:nvSpPr>
          <p:cNvPr id="46083" name="Rectangle 3">
            <a:extLst>
              <a:ext uri="{FF2B5EF4-FFF2-40B4-BE49-F238E27FC236}">
                <a16:creationId xmlns:a16="http://schemas.microsoft.com/office/drawing/2014/main" id="{A8F719FD-6785-4F68-AA6F-F6B3D153014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A.C. generator </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a:t>SUBJECT : PHYSICS</a:t>
            </a:r>
          </a:p>
          <a:p>
            <a:pPr>
              <a:lnSpc>
                <a:spcPct val="100000"/>
              </a:lnSpc>
              <a:spcBef>
                <a:spcPct val="0"/>
              </a:spcBef>
              <a:buFontTx/>
              <a:buNone/>
            </a:pPr>
            <a:r>
              <a:rPr lang="en-US" altLang="en-US" sz="1350" b="1" dirty="0"/>
              <a:t>CHAPTER NUMBER: 07</a:t>
            </a:r>
          </a:p>
          <a:p>
            <a:pPr>
              <a:lnSpc>
                <a:spcPct val="100000"/>
              </a:lnSpc>
              <a:spcBef>
                <a:spcPct val="0"/>
              </a:spcBef>
              <a:buFontTx/>
              <a:buNone/>
            </a:pPr>
            <a:r>
              <a:rPr lang="en-US" altLang="en-US" sz="1350" b="1" dirty="0"/>
              <a:t>CHAPTER NAME : </a:t>
            </a:r>
            <a:r>
              <a:rPr lang="en-US" altLang="en-US" sz="1350" b="1" dirty="0">
                <a:cs typeface="Calibri" panose="020F0502020204030204" pitchFamily="34" charset="0"/>
                <a:sym typeface="Calibri" panose="020F0502020204030204" pitchFamily="34" charset="0"/>
              </a:rPr>
              <a:t>ALTERNATING CURRENT </a:t>
            </a:r>
            <a:endParaRPr lang="en-US" altLang="en-US" sz="1350" b="1" dirty="0"/>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40" name="Line 232">
            <a:extLst>
              <a:ext uri="{FF2B5EF4-FFF2-40B4-BE49-F238E27FC236}">
                <a16:creationId xmlns:a16="http://schemas.microsoft.com/office/drawing/2014/main" id="{D322E5BF-910F-4BB3-8296-E0E32EB7877A}"/>
              </a:ext>
            </a:extLst>
          </p:cNvPr>
          <p:cNvSpPr>
            <a:spLocks noChangeShapeType="1"/>
          </p:cNvSpPr>
          <p:nvPr/>
        </p:nvSpPr>
        <p:spPr bwMode="auto">
          <a:xfrm>
            <a:off x="6057900" y="2400300"/>
            <a:ext cx="1257300"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41" name="Line 233">
            <a:extLst>
              <a:ext uri="{FF2B5EF4-FFF2-40B4-BE49-F238E27FC236}">
                <a16:creationId xmlns:a16="http://schemas.microsoft.com/office/drawing/2014/main" id="{7D5F4FCF-BF91-486D-8E49-409F4C191764}"/>
              </a:ext>
            </a:extLst>
          </p:cNvPr>
          <p:cNvSpPr>
            <a:spLocks noChangeShapeType="1"/>
          </p:cNvSpPr>
          <p:nvPr/>
        </p:nvSpPr>
        <p:spPr bwMode="auto">
          <a:xfrm flipH="1">
            <a:off x="4229100" y="2171700"/>
            <a:ext cx="1257300"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584" name="Group 576">
            <a:extLst>
              <a:ext uri="{FF2B5EF4-FFF2-40B4-BE49-F238E27FC236}">
                <a16:creationId xmlns:a16="http://schemas.microsoft.com/office/drawing/2014/main" id="{CFD31B79-E9BD-46FC-B84A-48BFA270277D}"/>
              </a:ext>
            </a:extLst>
          </p:cNvPr>
          <p:cNvGrpSpPr>
            <a:grpSpLocks/>
          </p:cNvGrpSpPr>
          <p:nvPr/>
        </p:nvGrpSpPr>
        <p:grpSpPr bwMode="auto">
          <a:xfrm>
            <a:off x="4914901" y="1028700"/>
            <a:ext cx="1726406" cy="1714500"/>
            <a:chOff x="3168" y="864"/>
            <a:chExt cx="1450" cy="1440"/>
          </a:xfrm>
        </p:grpSpPr>
        <p:sp>
          <p:nvSpPr>
            <p:cNvPr id="43242" name="Rectangle 234">
              <a:extLst>
                <a:ext uri="{FF2B5EF4-FFF2-40B4-BE49-F238E27FC236}">
                  <a16:creationId xmlns:a16="http://schemas.microsoft.com/office/drawing/2014/main" id="{3442464A-F1EA-474C-A55E-2EFB13B429FF}"/>
                </a:ext>
              </a:extLst>
            </p:cNvPr>
            <p:cNvSpPr>
              <a:spLocks noChangeArrowheads="1"/>
            </p:cNvSpPr>
            <p:nvPr/>
          </p:nvSpPr>
          <p:spPr bwMode="auto">
            <a:xfrm>
              <a:off x="3648" y="1824"/>
              <a:ext cx="480" cy="288"/>
            </a:xfrm>
            <a:prstGeom prst="rect">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43" name="Rectangle 235">
              <a:extLst>
                <a:ext uri="{FF2B5EF4-FFF2-40B4-BE49-F238E27FC236}">
                  <a16:creationId xmlns:a16="http://schemas.microsoft.com/office/drawing/2014/main" id="{37E7F2FD-9388-4C19-A992-D8260B23E0D4}"/>
                </a:ext>
              </a:extLst>
            </p:cNvPr>
            <p:cNvSpPr>
              <a:spLocks noChangeArrowheads="1"/>
            </p:cNvSpPr>
            <p:nvPr/>
          </p:nvSpPr>
          <p:spPr bwMode="auto">
            <a:xfrm>
              <a:off x="3360" y="1344"/>
              <a:ext cx="288" cy="768"/>
            </a:xfrm>
            <a:prstGeom prst="rect">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3244" name="Group 236">
              <a:extLst>
                <a:ext uri="{FF2B5EF4-FFF2-40B4-BE49-F238E27FC236}">
                  <a16:creationId xmlns:a16="http://schemas.microsoft.com/office/drawing/2014/main" id="{0A321293-270D-48E5-9F1D-FB5A001D4761}"/>
                </a:ext>
              </a:extLst>
            </p:cNvPr>
            <p:cNvGrpSpPr>
              <a:grpSpLocks/>
            </p:cNvGrpSpPr>
            <p:nvPr/>
          </p:nvGrpSpPr>
          <p:grpSpPr bwMode="auto">
            <a:xfrm>
              <a:off x="3408" y="1104"/>
              <a:ext cx="960" cy="960"/>
              <a:chOff x="3360" y="240"/>
              <a:chExt cx="960" cy="960"/>
            </a:xfrm>
          </p:grpSpPr>
          <p:grpSp>
            <p:nvGrpSpPr>
              <p:cNvPr id="43245" name="Group 237">
                <a:extLst>
                  <a:ext uri="{FF2B5EF4-FFF2-40B4-BE49-F238E27FC236}">
                    <a16:creationId xmlns:a16="http://schemas.microsoft.com/office/drawing/2014/main" id="{0A910FB8-2616-4F76-8472-6145A6DB5BCA}"/>
                  </a:ext>
                </a:extLst>
              </p:cNvPr>
              <p:cNvGrpSpPr>
                <a:grpSpLocks/>
              </p:cNvGrpSpPr>
              <p:nvPr/>
            </p:nvGrpSpPr>
            <p:grpSpPr bwMode="auto">
              <a:xfrm>
                <a:off x="3360" y="480"/>
                <a:ext cx="720" cy="720"/>
                <a:chOff x="1968" y="1536"/>
                <a:chExt cx="720" cy="720"/>
              </a:xfrm>
            </p:grpSpPr>
            <p:sp>
              <p:nvSpPr>
                <p:cNvPr id="43246" name="Line 238">
                  <a:extLst>
                    <a:ext uri="{FF2B5EF4-FFF2-40B4-BE49-F238E27FC236}">
                      <a16:creationId xmlns:a16="http://schemas.microsoft.com/office/drawing/2014/main" id="{4F92D6C3-4EBC-43CB-AC5C-42A0A2C3C744}"/>
                    </a:ext>
                  </a:extLst>
                </p:cNvPr>
                <p:cNvSpPr>
                  <a:spLocks noChangeShapeType="1"/>
                </p:cNvSpPr>
                <p:nvPr/>
              </p:nvSpPr>
              <p:spPr bwMode="auto">
                <a:xfrm flipH="1" flipV="1">
                  <a:off x="1968" y="2256"/>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47" name="Line 239">
                  <a:extLst>
                    <a:ext uri="{FF2B5EF4-FFF2-40B4-BE49-F238E27FC236}">
                      <a16:creationId xmlns:a16="http://schemas.microsoft.com/office/drawing/2014/main" id="{B5C027A4-82B5-4BAF-B48F-85BC01286399}"/>
                    </a:ext>
                  </a:extLst>
                </p:cNvPr>
                <p:cNvSpPr>
                  <a:spLocks noChangeShapeType="1"/>
                </p:cNvSpPr>
                <p:nvPr/>
              </p:nvSpPr>
              <p:spPr bwMode="auto">
                <a:xfrm rot="5400000" flipH="1" flipV="1">
                  <a:off x="1618" y="1896"/>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248" name="Group 240">
                <a:extLst>
                  <a:ext uri="{FF2B5EF4-FFF2-40B4-BE49-F238E27FC236}">
                    <a16:creationId xmlns:a16="http://schemas.microsoft.com/office/drawing/2014/main" id="{FE1FBE71-345C-4925-89ED-BE77718A4D17}"/>
                  </a:ext>
                </a:extLst>
              </p:cNvPr>
              <p:cNvGrpSpPr>
                <a:grpSpLocks/>
              </p:cNvGrpSpPr>
              <p:nvPr/>
            </p:nvGrpSpPr>
            <p:grpSpPr bwMode="auto">
              <a:xfrm>
                <a:off x="3408" y="432"/>
                <a:ext cx="720" cy="720"/>
                <a:chOff x="1930" y="1584"/>
                <a:chExt cx="720" cy="720"/>
              </a:xfrm>
            </p:grpSpPr>
            <p:sp>
              <p:nvSpPr>
                <p:cNvPr id="43249" name="Line 241">
                  <a:extLst>
                    <a:ext uri="{FF2B5EF4-FFF2-40B4-BE49-F238E27FC236}">
                      <a16:creationId xmlns:a16="http://schemas.microsoft.com/office/drawing/2014/main" id="{F989C321-D65F-418F-AC82-A5586FFDDD78}"/>
                    </a:ext>
                  </a:extLst>
                </p:cNvPr>
                <p:cNvSpPr>
                  <a:spLocks noChangeShapeType="1"/>
                </p:cNvSpPr>
                <p:nvPr/>
              </p:nvSpPr>
              <p:spPr bwMode="auto">
                <a:xfrm flipH="1" flipV="1">
                  <a:off x="1930" y="230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50" name="Line 242">
                  <a:extLst>
                    <a:ext uri="{FF2B5EF4-FFF2-40B4-BE49-F238E27FC236}">
                      <a16:creationId xmlns:a16="http://schemas.microsoft.com/office/drawing/2014/main" id="{3079CBF3-9C10-4C77-A045-E4C7A78DFDDD}"/>
                    </a:ext>
                  </a:extLst>
                </p:cNvPr>
                <p:cNvSpPr>
                  <a:spLocks noChangeShapeType="1"/>
                </p:cNvSpPr>
                <p:nvPr/>
              </p:nvSpPr>
              <p:spPr bwMode="auto">
                <a:xfrm rot="5400000" flipH="1" flipV="1">
                  <a:off x="1570" y="194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251" name="Group 243">
                <a:extLst>
                  <a:ext uri="{FF2B5EF4-FFF2-40B4-BE49-F238E27FC236}">
                    <a16:creationId xmlns:a16="http://schemas.microsoft.com/office/drawing/2014/main" id="{0B5AD20C-7AF6-43F6-B9D1-3FE4D818DC2A}"/>
                  </a:ext>
                </a:extLst>
              </p:cNvPr>
              <p:cNvGrpSpPr>
                <a:grpSpLocks/>
              </p:cNvGrpSpPr>
              <p:nvPr/>
            </p:nvGrpSpPr>
            <p:grpSpPr bwMode="auto">
              <a:xfrm>
                <a:off x="3456" y="384"/>
                <a:ext cx="720" cy="720"/>
                <a:chOff x="1930" y="1584"/>
                <a:chExt cx="720" cy="720"/>
              </a:xfrm>
            </p:grpSpPr>
            <p:sp>
              <p:nvSpPr>
                <p:cNvPr id="43252" name="Line 244">
                  <a:extLst>
                    <a:ext uri="{FF2B5EF4-FFF2-40B4-BE49-F238E27FC236}">
                      <a16:creationId xmlns:a16="http://schemas.microsoft.com/office/drawing/2014/main" id="{37F21DE5-97CE-415C-9A7E-C4A153CD082F}"/>
                    </a:ext>
                  </a:extLst>
                </p:cNvPr>
                <p:cNvSpPr>
                  <a:spLocks noChangeShapeType="1"/>
                </p:cNvSpPr>
                <p:nvPr/>
              </p:nvSpPr>
              <p:spPr bwMode="auto">
                <a:xfrm flipH="1" flipV="1">
                  <a:off x="1930" y="230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53" name="Line 245">
                  <a:extLst>
                    <a:ext uri="{FF2B5EF4-FFF2-40B4-BE49-F238E27FC236}">
                      <a16:creationId xmlns:a16="http://schemas.microsoft.com/office/drawing/2014/main" id="{9DD82F76-29F1-4A4C-84CC-ABD587201ADA}"/>
                    </a:ext>
                  </a:extLst>
                </p:cNvPr>
                <p:cNvSpPr>
                  <a:spLocks noChangeShapeType="1"/>
                </p:cNvSpPr>
                <p:nvPr/>
              </p:nvSpPr>
              <p:spPr bwMode="auto">
                <a:xfrm rot="5400000" flipH="1" flipV="1">
                  <a:off x="1570" y="194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254" name="Group 246">
                <a:extLst>
                  <a:ext uri="{FF2B5EF4-FFF2-40B4-BE49-F238E27FC236}">
                    <a16:creationId xmlns:a16="http://schemas.microsoft.com/office/drawing/2014/main" id="{7EF295C4-BF2B-4C4A-BED1-09FA8D864E5C}"/>
                  </a:ext>
                </a:extLst>
              </p:cNvPr>
              <p:cNvGrpSpPr>
                <a:grpSpLocks/>
              </p:cNvGrpSpPr>
              <p:nvPr/>
            </p:nvGrpSpPr>
            <p:grpSpPr bwMode="auto">
              <a:xfrm>
                <a:off x="3504" y="336"/>
                <a:ext cx="720" cy="720"/>
                <a:chOff x="1930" y="1584"/>
                <a:chExt cx="720" cy="720"/>
              </a:xfrm>
            </p:grpSpPr>
            <p:sp>
              <p:nvSpPr>
                <p:cNvPr id="43255" name="Line 247">
                  <a:extLst>
                    <a:ext uri="{FF2B5EF4-FFF2-40B4-BE49-F238E27FC236}">
                      <a16:creationId xmlns:a16="http://schemas.microsoft.com/office/drawing/2014/main" id="{9F9F6526-34CB-48D3-878C-A4FB17D5A80B}"/>
                    </a:ext>
                  </a:extLst>
                </p:cNvPr>
                <p:cNvSpPr>
                  <a:spLocks noChangeShapeType="1"/>
                </p:cNvSpPr>
                <p:nvPr/>
              </p:nvSpPr>
              <p:spPr bwMode="auto">
                <a:xfrm flipH="1" flipV="1">
                  <a:off x="1930" y="230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56" name="Line 248">
                  <a:extLst>
                    <a:ext uri="{FF2B5EF4-FFF2-40B4-BE49-F238E27FC236}">
                      <a16:creationId xmlns:a16="http://schemas.microsoft.com/office/drawing/2014/main" id="{DD0762AB-D762-4BE6-AFDA-A39B243C79C7}"/>
                    </a:ext>
                  </a:extLst>
                </p:cNvPr>
                <p:cNvSpPr>
                  <a:spLocks noChangeShapeType="1"/>
                </p:cNvSpPr>
                <p:nvPr/>
              </p:nvSpPr>
              <p:spPr bwMode="auto">
                <a:xfrm rot="5400000" flipH="1" flipV="1">
                  <a:off x="1570" y="194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257" name="Group 249">
                <a:extLst>
                  <a:ext uri="{FF2B5EF4-FFF2-40B4-BE49-F238E27FC236}">
                    <a16:creationId xmlns:a16="http://schemas.microsoft.com/office/drawing/2014/main" id="{E476A575-271F-49C8-86C3-4CE76A30E017}"/>
                  </a:ext>
                </a:extLst>
              </p:cNvPr>
              <p:cNvGrpSpPr>
                <a:grpSpLocks/>
              </p:cNvGrpSpPr>
              <p:nvPr/>
            </p:nvGrpSpPr>
            <p:grpSpPr bwMode="auto">
              <a:xfrm>
                <a:off x="3552" y="288"/>
                <a:ext cx="720" cy="720"/>
                <a:chOff x="1930" y="1584"/>
                <a:chExt cx="720" cy="720"/>
              </a:xfrm>
            </p:grpSpPr>
            <p:sp>
              <p:nvSpPr>
                <p:cNvPr id="43258" name="Line 250">
                  <a:extLst>
                    <a:ext uri="{FF2B5EF4-FFF2-40B4-BE49-F238E27FC236}">
                      <a16:creationId xmlns:a16="http://schemas.microsoft.com/office/drawing/2014/main" id="{EDC74105-E506-42A3-9488-4B069CC5E756}"/>
                    </a:ext>
                  </a:extLst>
                </p:cNvPr>
                <p:cNvSpPr>
                  <a:spLocks noChangeShapeType="1"/>
                </p:cNvSpPr>
                <p:nvPr/>
              </p:nvSpPr>
              <p:spPr bwMode="auto">
                <a:xfrm flipH="1" flipV="1">
                  <a:off x="1930" y="230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59" name="Line 251">
                  <a:extLst>
                    <a:ext uri="{FF2B5EF4-FFF2-40B4-BE49-F238E27FC236}">
                      <a16:creationId xmlns:a16="http://schemas.microsoft.com/office/drawing/2014/main" id="{B945BF4F-C7C5-40A8-A1A0-406BA8FAC8C3}"/>
                    </a:ext>
                  </a:extLst>
                </p:cNvPr>
                <p:cNvSpPr>
                  <a:spLocks noChangeShapeType="1"/>
                </p:cNvSpPr>
                <p:nvPr/>
              </p:nvSpPr>
              <p:spPr bwMode="auto">
                <a:xfrm rot="5400000" flipH="1" flipV="1">
                  <a:off x="1570" y="194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260" name="Group 252">
                <a:extLst>
                  <a:ext uri="{FF2B5EF4-FFF2-40B4-BE49-F238E27FC236}">
                    <a16:creationId xmlns:a16="http://schemas.microsoft.com/office/drawing/2014/main" id="{71D5B84A-9A61-4FE7-9605-52B2AFAF31B3}"/>
                  </a:ext>
                </a:extLst>
              </p:cNvPr>
              <p:cNvGrpSpPr>
                <a:grpSpLocks/>
              </p:cNvGrpSpPr>
              <p:nvPr/>
            </p:nvGrpSpPr>
            <p:grpSpPr bwMode="auto">
              <a:xfrm>
                <a:off x="3600" y="240"/>
                <a:ext cx="720" cy="720"/>
                <a:chOff x="1930" y="1584"/>
                <a:chExt cx="720" cy="720"/>
              </a:xfrm>
            </p:grpSpPr>
            <p:sp>
              <p:nvSpPr>
                <p:cNvPr id="43261" name="Line 253">
                  <a:extLst>
                    <a:ext uri="{FF2B5EF4-FFF2-40B4-BE49-F238E27FC236}">
                      <a16:creationId xmlns:a16="http://schemas.microsoft.com/office/drawing/2014/main" id="{E8E9A4A1-B43A-4FC7-A0C8-4BCC5D7E23DB}"/>
                    </a:ext>
                  </a:extLst>
                </p:cNvPr>
                <p:cNvSpPr>
                  <a:spLocks noChangeShapeType="1"/>
                </p:cNvSpPr>
                <p:nvPr/>
              </p:nvSpPr>
              <p:spPr bwMode="auto">
                <a:xfrm flipH="1" flipV="1">
                  <a:off x="1930" y="230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62" name="Line 254">
                  <a:extLst>
                    <a:ext uri="{FF2B5EF4-FFF2-40B4-BE49-F238E27FC236}">
                      <a16:creationId xmlns:a16="http://schemas.microsoft.com/office/drawing/2014/main" id="{73D5F998-D064-4558-8C4E-74F1F615B5A9}"/>
                    </a:ext>
                  </a:extLst>
                </p:cNvPr>
                <p:cNvSpPr>
                  <a:spLocks noChangeShapeType="1"/>
                </p:cNvSpPr>
                <p:nvPr/>
              </p:nvSpPr>
              <p:spPr bwMode="auto">
                <a:xfrm rot="5400000" flipH="1" flipV="1">
                  <a:off x="1570" y="1944"/>
                  <a:ext cx="720"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3263" name="AutoShape 255">
              <a:extLst>
                <a:ext uri="{FF2B5EF4-FFF2-40B4-BE49-F238E27FC236}">
                  <a16:creationId xmlns:a16="http://schemas.microsoft.com/office/drawing/2014/main" id="{5197D2AE-631E-44B8-9AB1-920300DB7C0B}"/>
                </a:ext>
              </a:extLst>
            </p:cNvPr>
            <p:cNvSpPr>
              <a:spLocks noChangeArrowheads="1"/>
            </p:cNvSpPr>
            <p:nvPr/>
          </p:nvSpPr>
          <p:spPr bwMode="auto">
            <a:xfrm rot="16200000" flipV="1">
              <a:off x="4258" y="1224"/>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64" name="AutoShape 256">
              <a:extLst>
                <a:ext uri="{FF2B5EF4-FFF2-40B4-BE49-F238E27FC236}">
                  <a16:creationId xmlns:a16="http://schemas.microsoft.com/office/drawing/2014/main" id="{0E1AF01C-7CE6-43CD-A956-9723C5D17F54}"/>
                </a:ext>
              </a:extLst>
            </p:cNvPr>
            <p:cNvSpPr>
              <a:spLocks noChangeArrowheads="1"/>
            </p:cNvSpPr>
            <p:nvPr/>
          </p:nvSpPr>
          <p:spPr bwMode="auto">
            <a:xfrm rot="16200000" flipV="1">
              <a:off x="4258" y="1800"/>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65" name="AutoShape 257">
              <a:extLst>
                <a:ext uri="{FF2B5EF4-FFF2-40B4-BE49-F238E27FC236}">
                  <a16:creationId xmlns:a16="http://schemas.microsoft.com/office/drawing/2014/main" id="{0875E486-0673-4A68-95FF-456BC9C7E80A}"/>
                </a:ext>
              </a:extLst>
            </p:cNvPr>
            <p:cNvSpPr>
              <a:spLocks noChangeArrowheads="1"/>
            </p:cNvSpPr>
            <p:nvPr/>
          </p:nvSpPr>
          <p:spPr bwMode="auto">
            <a:xfrm rot="16200000" flipV="1">
              <a:off x="4258" y="1512"/>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3266" name="Group 258">
              <a:extLst>
                <a:ext uri="{FF2B5EF4-FFF2-40B4-BE49-F238E27FC236}">
                  <a16:creationId xmlns:a16="http://schemas.microsoft.com/office/drawing/2014/main" id="{650C8212-8E47-463B-9CB8-6CF75DFFB443}"/>
                </a:ext>
              </a:extLst>
            </p:cNvPr>
            <p:cNvGrpSpPr>
              <a:grpSpLocks/>
            </p:cNvGrpSpPr>
            <p:nvPr/>
          </p:nvGrpSpPr>
          <p:grpSpPr bwMode="auto">
            <a:xfrm>
              <a:off x="4330" y="864"/>
              <a:ext cx="288" cy="1440"/>
              <a:chOff x="4560" y="1104"/>
              <a:chExt cx="288" cy="1440"/>
            </a:xfrm>
          </p:grpSpPr>
          <p:sp>
            <p:nvSpPr>
              <p:cNvPr id="43267" name="AutoShape 259">
                <a:extLst>
                  <a:ext uri="{FF2B5EF4-FFF2-40B4-BE49-F238E27FC236}">
                    <a16:creationId xmlns:a16="http://schemas.microsoft.com/office/drawing/2014/main" id="{02690565-7B09-444E-BCBA-CECADCAF498C}"/>
                  </a:ext>
                </a:extLst>
              </p:cNvPr>
              <p:cNvSpPr>
                <a:spLocks noChangeArrowheads="1"/>
              </p:cNvSpPr>
              <p:nvPr/>
            </p:nvSpPr>
            <p:spPr bwMode="auto">
              <a:xfrm rot="16200000" flipV="1">
                <a:off x="4488" y="2184"/>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68" name="AutoShape 260">
                <a:extLst>
                  <a:ext uri="{FF2B5EF4-FFF2-40B4-BE49-F238E27FC236}">
                    <a16:creationId xmlns:a16="http://schemas.microsoft.com/office/drawing/2014/main" id="{EFBDE872-CD83-4FC7-A7E7-4B99717BD76E}"/>
                  </a:ext>
                </a:extLst>
              </p:cNvPr>
              <p:cNvSpPr>
                <a:spLocks noChangeArrowheads="1"/>
              </p:cNvSpPr>
              <p:nvPr/>
            </p:nvSpPr>
            <p:spPr bwMode="auto">
              <a:xfrm rot="16200000" flipV="1">
                <a:off x="4488" y="1896"/>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69" name="AutoShape 261">
                <a:extLst>
                  <a:ext uri="{FF2B5EF4-FFF2-40B4-BE49-F238E27FC236}">
                    <a16:creationId xmlns:a16="http://schemas.microsoft.com/office/drawing/2014/main" id="{E917655F-36CA-48AA-8308-A755602D8DFF}"/>
                  </a:ext>
                </a:extLst>
              </p:cNvPr>
              <p:cNvSpPr>
                <a:spLocks noChangeArrowheads="1"/>
              </p:cNvSpPr>
              <p:nvPr/>
            </p:nvSpPr>
            <p:spPr bwMode="auto">
              <a:xfrm rot="16200000" flipV="1">
                <a:off x="4488" y="1608"/>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0" name="AutoShape 262">
                <a:extLst>
                  <a:ext uri="{FF2B5EF4-FFF2-40B4-BE49-F238E27FC236}">
                    <a16:creationId xmlns:a16="http://schemas.microsoft.com/office/drawing/2014/main" id="{9E144A7E-2E81-4E53-B16B-5CC1EFFC8E35}"/>
                  </a:ext>
                </a:extLst>
              </p:cNvPr>
              <p:cNvSpPr>
                <a:spLocks noChangeArrowheads="1"/>
              </p:cNvSpPr>
              <p:nvPr/>
            </p:nvSpPr>
            <p:spPr bwMode="auto">
              <a:xfrm rot="16200000" flipV="1">
                <a:off x="4488" y="1320"/>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1" name="AutoShape 263">
                <a:extLst>
                  <a:ext uri="{FF2B5EF4-FFF2-40B4-BE49-F238E27FC236}">
                    <a16:creationId xmlns:a16="http://schemas.microsoft.com/office/drawing/2014/main" id="{63D0F262-4ACD-4566-AAC1-A6E2303EA81D}"/>
                  </a:ext>
                </a:extLst>
              </p:cNvPr>
              <p:cNvSpPr>
                <a:spLocks noChangeArrowheads="1"/>
              </p:cNvSpPr>
              <p:nvPr/>
            </p:nvSpPr>
            <p:spPr bwMode="auto">
              <a:xfrm rot="16200000" flipV="1">
                <a:off x="4488" y="1176"/>
                <a:ext cx="432" cy="288"/>
              </a:xfrm>
              <a:prstGeom prst="parallelogram">
                <a:avLst>
                  <a:gd name="adj" fmla="val 96528"/>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43272" name="AutoShape 264">
              <a:extLst>
                <a:ext uri="{FF2B5EF4-FFF2-40B4-BE49-F238E27FC236}">
                  <a16:creationId xmlns:a16="http://schemas.microsoft.com/office/drawing/2014/main" id="{C2820180-0712-4173-AC60-54E2C76DB3D9}"/>
                </a:ext>
              </a:extLst>
            </p:cNvPr>
            <p:cNvSpPr>
              <a:spLocks noChangeArrowheads="1"/>
            </p:cNvSpPr>
            <p:nvPr/>
          </p:nvSpPr>
          <p:spPr bwMode="auto">
            <a:xfrm>
              <a:off x="3168" y="864"/>
              <a:ext cx="1440" cy="288"/>
            </a:xfrm>
            <a:prstGeom prst="parallelogram">
              <a:avLst>
                <a:gd name="adj" fmla="val 94769"/>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3" name="Rectangle 265">
              <a:extLst>
                <a:ext uri="{FF2B5EF4-FFF2-40B4-BE49-F238E27FC236}">
                  <a16:creationId xmlns:a16="http://schemas.microsoft.com/office/drawing/2014/main" id="{F428A5AD-8D73-4AC8-981A-964B164879D0}"/>
                </a:ext>
              </a:extLst>
            </p:cNvPr>
            <p:cNvSpPr>
              <a:spLocks noChangeArrowheads="1"/>
            </p:cNvSpPr>
            <p:nvPr/>
          </p:nvSpPr>
          <p:spPr bwMode="auto">
            <a:xfrm>
              <a:off x="3178" y="1152"/>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4" name="Rectangle 266">
              <a:extLst>
                <a:ext uri="{FF2B5EF4-FFF2-40B4-BE49-F238E27FC236}">
                  <a16:creationId xmlns:a16="http://schemas.microsoft.com/office/drawing/2014/main" id="{94632D8D-0BE0-4B4D-8244-FB458F84FC30}"/>
                </a:ext>
              </a:extLst>
            </p:cNvPr>
            <p:cNvSpPr>
              <a:spLocks noChangeArrowheads="1"/>
            </p:cNvSpPr>
            <p:nvPr/>
          </p:nvSpPr>
          <p:spPr bwMode="auto">
            <a:xfrm rot="5400000">
              <a:off x="3562" y="1728"/>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5" name="Rectangle 267">
              <a:extLst>
                <a:ext uri="{FF2B5EF4-FFF2-40B4-BE49-F238E27FC236}">
                  <a16:creationId xmlns:a16="http://schemas.microsoft.com/office/drawing/2014/main" id="{5A328629-CA58-4260-829A-0DCB9E23E731}"/>
                </a:ext>
              </a:extLst>
            </p:cNvPr>
            <p:cNvSpPr>
              <a:spLocks noChangeArrowheads="1"/>
            </p:cNvSpPr>
            <p:nvPr/>
          </p:nvSpPr>
          <p:spPr bwMode="auto">
            <a:xfrm>
              <a:off x="4138" y="1344"/>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6" name="Rectangle 268">
              <a:extLst>
                <a:ext uri="{FF2B5EF4-FFF2-40B4-BE49-F238E27FC236}">
                  <a16:creationId xmlns:a16="http://schemas.microsoft.com/office/drawing/2014/main" id="{A0646B7D-13F2-4149-8607-AD8541B78792}"/>
                </a:ext>
              </a:extLst>
            </p:cNvPr>
            <p:cNvSpPr>
              <a:spLocks noChangeArrowheads="1"/>
            </p:cNvSpPr>
            <p:nvPr/>
          </p:nvSpPr>
          <p:spPr bwMode="auto">
            <a:xfrm rot="5400000">
              <a:off x="3754" y="768"/>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77" name="Line 269">
              <a:extLst>
                <a:ext uri="{FF2B5EF4-FFF2-40B4-BE49-F238E27FC236}">
                  <a16:creationId xmlns:a16="http://schemas.microsoft.com/office/drawing/2014/main" id="{C0CDA8EB-EC9E-4EA8-9C19-37D303B008E7}"/>
                </a:ext>
              </a:extLst>
            </p:cNvPr>
            <p:cNvSpPr>
              <a:spLocks noChangeShapeType="1"/>
            </p:cNvSpPr>
            <p:nvPr/>
          </p:nvSpPr>
          <p:spPr bwMode="auto">
            <a:xfrm>
              <a:off x="3226" y="110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78" name="Line 270">
              <a:extLst>
                <a:ext uri="{FF2B5EF4-FFF2-40B4-BE49-F238E27FC236}">
                  <a16:creationId xmlns:a16="http://schemas.microsoft.com/office/drawing/2014/main" id="{DB054ED4-E8B5-4DD1-B12E-03BA3D915ED8}"/>
                </a:ext>
              </a:extLst>
            </p:cNvPr>
            <p:cNvSpPr>
              <a:spLocks noChangeShapeType="1"/>
            </p:cNvSpPr>
            <p:nvPr/>
          </p:nvSpPr>
          <p:spPr bwMode="auto">
            <a:xfrm rot="5400000">
              <a:off x="3802" y="1680"/>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79" name="Line 271">
              <a:extLst>
                <a:ext uri="{FF2B5EF4-FFF2-40B4-BE49-F238E27FC236}">
                  <a16:creationId xmlns:a16="http://schemas.microsoft.com/office/drawing/2014/main" id="{FF78B999-9312-4EAD-9A48-96670AB95285}"/>
                </a:ext>
              </a:extLst>
            </p:cNvPr>
            <p:cNvSpPr>
              <a:spLocks noChangeShapeType="1"/>
            </p:cNvSpPr>
            <p:nvPr/>
          </p:nvSpPr>
          <p:spPr bwMode="auto">
            <a:xfrm>
              <a:off x="3274" y="1056"/>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0" name="Line 272">
              <a:extLst>
                <a:ext uri="{FF2B5EF4-FFF2-40B4-BE49-F238E27FC236}">
                  <a16:creationId xmlns:a16="http://schemas.microsoft.com/office/drawing/2014/main" id="{839284B8-FBEB-47F8-8915-7A2BC6B8DF65}"/>
                </a:ext>
              </a:extLst>
            </p:cNvPr>
            <p:cNvSpPr>
              <a:spLocks noChangeShapeType="1"/>
            </p:cNvSpPr>
            <p:nvPr/>
          </p:nvSpPr>
          <p:spPr bwMode="auto">
            <a:xfrm rot="5400000">
              <a:off x="3850" y="1632"/>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1" name="Line 273">
              <a:extLst>
                <a:ext uri="{FF2B5EF4-FFF2-40B4-BE49-F238E27FC236}">
                  <a16:creationId xmlns:a16="http://schemas.microsoft.com/office/drawing/2014/main" id="{954A5E57-CEB4-4283-978F-8A6614560D35}"/>
                </a:ext>
              </a:extLst>
            </p:cNvPr>
            <p:cNvSpPr>
              <a:spLocks noChangeShapeType="1"/>
            </p:cNvSpPr>
            <p:nvPr/>
          </p:nvSpPr>
          <p:spPr bwMode="auto">
            <a:xfrm>
              <a:off x="3408" y="912"/>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2" name="Line 274">
              <a:extLst>
                <a:ext uri="{FF2B5EF4-FFF2-40B4-BE49-F238E27FC236}">
                  <a16:creationId xmlns:a16="http://schemas.microsoft.com/office/drawing/2014/main" id="{7190D94F-83A1-4783-A4CF-5D7B28CF6F9F}"/>
                </a:ext>
              </a:extLst>
            </p:cNvPr>
            <p:cNvSpPr>
              <a:spLocks noChangeShapeType="1"/>
            </p:cNvSpPr>
            <p:nvPr/>
          </p:nvSpPr>
          <p:spPr bwMode="auto">
            <a:xfrm>
              <a:off x="3312" y="1008"/>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3" name="Line 275">
              <a:extLst>
                <a:ext uri="{FF2B5EF4-FFF2-40B4-BE49-F238E27FC236}">
                  <a16:creationId xmlns:a16="http://schemas.microsoft.com/office/drawing/2014/main" id="{8BFC9ADD-278A-4E9B-AA06-39D5B0E0120E}"/>
                </a:ext>
              </a:extLst>
            </p:cNvPr>
            <p:cNvSpPr>
              <a:spLocks noChangeShapeType="1"/>
            </p:cNvSpPr>
            <p:nvPr/>
          </p:nvSpPr>
          <p:spPr bwMode="auto">
            <a:xfrm rot="5400000">
              <a:off x="3888" y="158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4" name="Line 276">
              <a:extLst>
                <a:ext uri="{FF2B5EF4-FFF2-40B4-BE49-F238E27FC236}">
                  <a16:creationId xmlns:a16="http://schemas.microsoft.com/office/drawing/2014/main" id="{1698DEF6-746B-4302-97EA-743B2B811DF8}"/>
                </a:ext>
              </a:extLst>
            </p:cNvPr>
            <p:cNvSpPr>
              <a:spLocks noChangeShapeType="1"/>
            </p:cNvSpPr>
            <p:nvPr/>
          </p:nvSpPr>
          <p:spPr bwMode="auto">
            <a:xfrm>
              <a:off x="3360" y="960"/>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5" name="Line 277">
              <a:extLst>
                <a:ext uri="{FF2B5EF4-FFF2-40B4-BE49-F238E27FC236}">
                  <a16:creationId xmlns:a16="http://schemas.microsoft.com/office/drawing/2014/main" id="{A1DB5662-DCF6-4C55-B560-6F94A3307556}"/>
                </a:ext>
              </a:extLst>
            </p:cNvPr>
            <p:cNvSpPr>
              <a:spLocks noChangeShapeType="1"/>
            </p:cNvSpPr>
            <p:nvPr/>
          </p:nvSpPr>
          <p:spPr bwMode="auto">
            <a:xfrm rot="5400000">
              <a:off x="3888" y="158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286" name="Group 278">
              <a:extLst>
                <a:ext uri="{FF2B5EF4-FFF2-40B4-BE49-F238E27FC236}">
                  <a16:creationId xmlns:a16="http://schemas.microsoft.com/office/drawing/2014/main" id="{A72AE27D-26D0-4821-9318-35457422E57C}"/>
                </a:ext>
              </a:extLst>
            </p:cNvPr>
            <p:cNvGrpSpPr>
              <a:grpSpLocks/>
            </p:cNvGrpSpPr>
            <p:nvPr/>
          </p:nvGrpSpPr>
          <p:grpSpPr bwMode="auto">
            <a:xfrm>
              <a:off x="3456" y="912"/>
              <a:ext cx="1104" cy="1152"/>
              <a:chOff x="1968" y="1152"/>
              <a:chExt cx="1104" cy="1152"/>
            </a:xfrm>
          </p:grpSpPr>
          <p:sp>
            <p:nvSpPr>
              <p:cNvPr id="43287" name="Line 279">
                <a:extLst>
                  <a:ext uri="{FF2B5EF4-FFF2-40B4-BE49-F238E27FC236}">
                    <a16:creationId xmlns:a16="http://schemas.microsoft.com/office/drawing/2014/main" id="{005298C4-6833-4752-8041-9F55EE93907F}"/>
                  </a:ext>
                </a:extLst>
              </p:cNvPr>
              <p:cNvSpPr>
                <a:spLocks noChangeShapeType="1"/>
              </p:cNvSpPr>
              <p:nvPr/>
            </p:nvSpPr>
            <p:spPr bwMode="auto">
              <a:xfrm rot="5400000">
                <a:off x="2496" y="1728"/>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88" name="Line 280">
                <a:extLst>
                  <a:ext uri="{FF2B5EF4-FFF2-40B4-BE49-F238E27FC236}">
                    <a16:creationId xmlns:a16="http://schemas.microsoft.com/office/drawing/2014/main" id="{67EDC1FB-BDB3-4C3D-BEB5-82E4120869F3}"/>
                  </a:ext>
                </a:extLst>
              </p:cNvPr>
              <p:cNvSpPr>
                <a:spLocks noChangeShapeType="1"/>
              </p:cNvSpPr>
              <p:nvPr/>
            </p:nvSpPr>
            <p:spPr bwMode="auto">
              <a:xfrm>
                <a:off x="1968" y="1152"/>
                <a:ext cx="1104"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3289" name="Line 281">
              <a:extLst>
                <a:ext uri="{FF2B5EF4-FFF2-40B4-BE49-F238E27FC236}">
                  <a16:creationId xmlns:a16="http://schemas.microsoft.com/office/drawing/2014/main" id="{0AD12FFC-FA37-4B92-81B7-A8558B2A5B76}"/>
                </a:ext>
              </a:extLst>
            </p:cNvPr>
            <p:cNvSpPr>
              <a:spLocks noChangeShapeType="1"/>
            </p:cNvSpPr>
            <p:nvPr/>
          </p:nvSpPr>
          <p:spPr bwMode="auto">
            <a:xfrm rot="5400000">
              <a:off x="3936" y="1536"/>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90" name="Line 282">
              <a:extLst>
                <a:ext uri="{FF2B5EF4-FFF2-40B4-BE49-F238E27FC236}">
                  <a16:creationId xmlns:a16="http://schemas.microsoft.com/office/drawing/2014/main" id="{91478066-C04F-409E-A871-A30ED7C54B2B}"/>
                </a:ext>
              </a:extLst>
            </p:cNvPr>
            <p:cNvSpPr>
              <a:spLocks noChangeShapeType="1"/>
            </p:cNvSpPr>
            <p:nvPr/>
          </p:nvSpPr>
          <p:spPr bwMode="auto">
            <a:xfrm flipV="1">
              <a:off x="4330" y="2016"/>
              <a:ext cx="288" cy="288"/>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91" name="Oval 283">
              <a:extLst>
                <a:ext uri="{FF2B5EF4-FFF2-40B4-BE49-F238E27FC236}">
                  <a16:creationId xmlns:a16="http://schemas.microsoft.com/office/drawing/2014/main" id="{0388BA81-94CB-4BC3-B9CA-E92FFBC7BAB9}"/>
                </a:ext>
              </a:extLst>
            </p:cNvPr>
            <p:cNvSpPr>
              <a:spLocks noChangeArrowheads="1"/>
            </p:cNvSpPr>
            <p:nvPr/>
          </p:nvSpPr>
          <p:spPr bwMode="auto">
            <a:xfrm>
              <a:off x="3226" y="1248"/>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050"/>
            </a:p>
          </p:txBody>
        </p:sp>
        <p:sp>
          <p:nvSpPr>
            <p:cNvPr id="43292" name="Oval 284">
              <a:extLst>
                <a:ext uri="{FF2B5EF4-FFF2-40B4-BE49-F238E27FC236}">
                  <a16:creationId xmlns:a16="http://schemas.microsoft.com/office/drawing/2014/main" id="{A2D6C98A-0D70-4FC2-9E90-83E6D2C24316}"/>
                </a:ext>
              </a:extLst>
            </p:cNvPr>
            <p:cNvSpPr>
              <a:spLocks noChangeArrowheads="1"/>
            </p:cNvSpPr>
            <p:nvPr/>
          </p:nvSpPr>
          <p:spPr bwMode="auto">
            <a:xfrm>
              <a:off x="3226" y="2208"/>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93" name="Oval 285">
              <a:extLst>
                <a:ext uri="{FF2B5EF4-FFF2-40B4-BE49-F238E27FC236}">
                  <a16:creationId xmlns:a16="http://schemas.microsoft.com/office/drawing/2014/main" id="{A04238F2-2FC9-4A10-B478-A5910EFF1DF3}"/>
                </a:ext>
              </a:extLst>
            </p:cNvPr>
            <p:cNvSpPr>
              <a:spLocks noChangeArrowheads="1"/>
            </p:cNvSpPr>
            <p:nvPr/>
          </p:nvSpPr>
          <p:spPr bwMode="auto">
            <a:xfrm>
              <a:off x="4234" y="1248"/>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94" name="Oval 286">
              <a:extLst>
                <a:ext uri="{FF2B5EF4-FFF2-40B4-BE49-F238E27FC236}">
                  <a16:creationId xmlns:a16="http://schemas.microsoft.com/office/drawing/2014/main" id="{B565344E-A723-431A-BBCD-76356FDD5170}"/>
                </a:ext>
              </a:extLst>
            </p:cNvPr>
            <p:cNvSpPr>
              <a:spLocks noChangeArrowheads="1"/>
            </p:cNvSpPr>
            <p:nvPr/>
          </p:nvSpPr>
          <p:spPr bwMode="auto">
            <a:xfrm>
              <a:off x="4234" y="2208"/>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295" name="Line 287">
              <a:extLst>
                <a:ext uri="{FF2B5EF4-FFF2-40B4-BE49-F238E27FC236}">
                  <a16:creationId xmlns:a16="http://schemas.microsoft.com/office/drawing/2014/main" id="{7C23032E-0E84-41EC-8951-3C88CEB723D6}"/>
                </a:ext>
              </a:extLst>
            </p:cNvPr>
            <p:cNvSpPr>
              <a:spLocks noChangeShapeType="1"/>
            </p:cNvSpPr>
            <p:nvPr/>
          </p:nvSpPr>
          <p:spPr bwMode="auto">
            <a:xfrm flipV="1">
              <a:off x="3178" y="864"/>
              <a:ext cx="288" cy="288"/>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96" name="Line 288">
              <a:extLst>
                <a:ext uri="{FF2B5EF4-FFF2-40B4-BE49-F238E27FC236}">
                  <a16:creationId xmlns:a16="http://schemas.microsoft.com/office/drawing/2014/main" id="{A3159CCC-B5D8-48E5-829B-ECB777E950B0}"/>
                </a:ext>
              </a:extLst>
            </p:cNvPr>
            <p:cNvSpPr>
              <a:spLocks noChangeShapeType="1"/>
            </p:cNvSpPr>
            <p:nvPr/>
          </p:nvSpPr>
          <p:spPr bwMode="auto">
            <a:xfrm rot="5400000">
              <a:off x="4032" y="1440"/>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297" name="Line 289">
              <a:extLst>
                <a:ext uri="{FF2B5EF4-FFF2-40B4-BE49-F238E27FC236}">
                  <a16:creationId xmlns:a16="http://schemas.microsoft.com/office/drawing/2014/main" id="{4EE19D28-3B26-4964-9EE8-22DDC054AA58}"/>
                </a:ext>
              </a:extLst>
            </p:cNvPr>
            <p:cNvSpPr>
              <a:spLocks noChangeShapeType="1"/>
            </p:cNvSpPr>
            <p:nvPr/>
          </p:nvSpPr>
          <p:spPr bwMode="auto">
            <a:xfrm>
              <a:off x="3456" y="86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3012" name="Text Box 4">
            <a:extLst>
              <a:ext uri="{FF2B5EF4-FFF2-40B4-BE49-F238E27FC236}">
                <a16:creationId xmlns:a16="http://schemas.microsoft.com/office/drawing/2014/main" id="{D7036BB5-69BC-4DE3-BC4D-2F840B40DCC4}"/>
              </a:ext>
            </a:extLst>
          </p:cNvPr>
          <p:cNvSpPr txBox="1">
            <a:spLocks noChangeArrowheads="1"/>
          </p:cNvSpPr>
          <p:nvPr/>
        </p:nvSpPr>
        <p:spPr bwMode="auto">
          <a:xfrm>
            <a:off x="1257300" y="0"/>
            <a:ext cx="1600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CC3300"/>
                </a:solidFill>
              </a:rPr>
              <a:t>Transformer:</a:t>
            </a:r>
          </a:p>
        </p:txBody>
      </p:sp>
      <p:sp>
        <p:nvSpPr>
          <p:cNvPr id="43013" name="Text Box 5">
            <a:extLst>
              <a:ext uri="{FF2B5EF4-FFF2-40B4-BE49-F238E27FC236}">
                <a16:creationId xmlns:a16="http://schemas.microsoft.com/office/drawing/2014/main" id="{25449456-809B-4905-A4BC-6366A1F5BF2F}"/>
              </a:ext>
            </a:extLst>
          </p:cNvPr>
          <p:cNvSpPr txBox="1">
            <a:spLocks noChangeArrowheads="1"/>
          </p:cNvSpPr>
          <p:nvPr/>
        </p:nvSpPr>
        <p:spPr bwMode="auto">
          <a:xfrm>
            <a:off x="1257300" y="285750"/>
            <a:ext cx="63436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Transformer is a device which converts lower alternating voltage at higher current  into higher alternating voltage at lower current.</a:t>
            </a:r>
          </a:p>
        </p:txBody>
      </p:sp>
      <p:grpSp>
        <p:nvGrpSpPr>
          <p:cNvPr id="43587" name="Group 579">
            <a:extLst>
              <a:ext uri="{FF2B5EF4-FFF2-40B4-BE49-F238E27FC236}">
                <a16:creationId xmlns:a16="http://schemas.microsoft.com/office/drawing/2014/main" id="{31D38280-D2E6-48FC-910A-20DC27ECDBA0}"/>
              </a:ext>
            </a:extLst>
          </p:cNvPr>
          <p:cNvGrpSpPr>
            <a:grpSpLocks/>
          </p:cNvGrpSpPr>
          <p:nvPr/>
        </p:nvGrpSpPr>
        <p:grpSpPr bwMode="auto">
          <a:xfrm>
            <a:off x="6000750" y="1600200"/>
            <a:ext cx="1943100" cy="800100"/>
            <a:chOff x="4080" y="1344"/>
            <a:chExt cx="1632" cy="672"/>
          </a:xfrm>
        </p:grpSpPr>
        <p:grpSp>
          <p:nvGrpSpPr>
            <p:cNvPr id="43586" name="Group 578">
              <a:extLst>
                <a:ext uri="{FF2B5EF4-FFF2-40B4-BE49-F238E27FC236}">
                  <a16:creationId xmlns:a16="http://schemas.microsoft.com/office/drawing/2014/main" id="{0587E8C8-3F32-4CEC-8DB7-0C6FAA000659}"/>
                </a:ext>
              </a:extLst>
            </p:cNvPr>
            <p:cNvGrpSpPr>
              <a:grpSpLocks/>
            </p:cNvGrpSpPr>
            <p:nvPr/>
          </p:nvGrpSpPr>
          <p:grpSpPr bwMode="auto">
            <a:xfrm>
              <a:off x="4080" y="1344"/>
              <a:ext cx="1152" cy="672"/>
              <a:chOff x="4080" y="1344"/>
              <a:chExt cx="1152" cy="672"/>
            </a:xfrm>
          </p:grpSpPr>
          <p:grpSp>
            <p:nvGrpSpPr>
              <p:cNvPr id="43298" name="Group 290">
                <a:extLst>
                  <a:ext uri="{FF2B5EF4-FFF2-40B4-BE49-F238E27FC236}">
                    <a16:creationId xmlns:a16="http://schemas.microsoft.com/office/drawing/2014/main" id="{59BC0828-80FB-429D-A654-05F9B4F60855}"/>
                  </a:ext>
                </a:extLst>
              </p:cNvPr>
              <p:cNvGrpSpPr>
                <a:grpSpLocks/>
              </p:cNvGrpSpPr>
              <p:nvPr/>
            </p:nvGrpSpPr>
            <p:grpSpPr bwMode="auto">
              <a:xfrm>
                <a:off x="4080" y="1344"/>
                <a:ext cx="1104" cy="672"/>
                <a:chOff x="2592" y="1584"/>
                <a:chExt cx="1104" cy="672"/>
              </a:xfrm>
            </p:grpSpPr>
            <p:grpSp>
              <p:nvGrpSpPr>
                <p:cNvPr id="43299" name="Group 291">
                  <a:extLst>
                    <a:ext uri="{FF2B5EF4-FFF2-40B4-BE49-F238E27FC236}">
                      <a16:creationId xmlns:a16="http://schemas.microsoft.com/office/drawing/2014/main" id="{4E5C20EC-15E1-4FDA-9ACD-DD1C22E68E3E}"/>
                    </a:ext>
                  </a:extLst>
                </p:cNvPr>
                <p:cNvGrpSpPr>
                  <a:grpSpLocks/>
                </p:cNvGrpSpPr>
                <p:nvPr/>
              </p:nvGrpSpPr>
              <p:grpSpPr bwMode="auto">
                <a:xfrm>
                  <a:off x="2592" y="1632"/>
                  <a:ext cx="586" cy="144"/>
                  <a:chOff x="4310" y="1776"/>
                  <a:chExt cx="384" cy="144"/>
                </a:xfrm>
              </p:grpSpPr>
              <p:sp>
                <p:nvSpPr>
                  <p:cNvPr id="43300" name="Line 292">
                    <a:extLst>
                      <a:ext uri="{FF2B5EF4-FFF2-40B4-BE49-F238E27FC236}">
                        <a16:creationId xmlns:a16="http://schemas.microsoft.com/office/drawing/2014/main" id="{6F353847-62CE-417B-B759-DC9DB78BAA02}"/>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01" name="Group 293">
                    <a:extLst>
                      <a:ext uri="{FF2B5EF4-FFF2-40B4-BE49-F238E27FC236}">
                        <a16:creationId xmlns:a16="http://schemas.microsoft.com/office/drawing/2014/main" id="{3D378BAC-55E9-45A6-A745-1EE488AC2730}"/>
                      </a:ext>
                    </a:extLst>
                  </p:cNvPr>
                  <p:cNvGrpSpPr>
                    <a:grpSpLocks/>
                  </p:cNvGrpSpPr>
                  <p:nvPr/>
                </p:nvGrpSpPr>
                <p:grpSpPr bwMode="auto">
                  <a:xfrm rot="16200000" flipH="1">
                    <a:off x="4317" y="1841"/>
                    <a:ext cx="72" cy="85"/>
                    <a:chOff x="3168" y="3312"/>
                    <a:chExt cx="96" cy="96"/>
                  </a:xfrm>
                </p:grpSpPr>
                <p:sp>
                  <p:nvSpPr>
                    <p:cNvPr id="43302" name="Arc 294">
                      <a:extLst>
                        <a:ext uri="{FF2B5EF4-FFF2-40B4-BE49-F238E27FC236}">
                          <a16:creationId xmlns:a16="http://schemas.microsoft.com/office/drawing/2014/main" id="{2CA04BD9-240F-4D72-970A-0775C66CF5E2}"/>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03" name="Arc 295">
                      <a:extLst>
                        <a:ext uri="{FF2B5EF4-FFF2-40B4-BE49-F238E27FC236}">
                          <a16:creationId xmlns:a16="http://schemas.microsoft.com/office/drawing/2014/main" id="{C03AA9BF-9EA2-4EA9-A99E-6BAB855084A5}"/>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04" name="Group 296">
                    <a:extLst>
                      <a:ext uri="{FF2B5EF4-FFF2-40B4-BE49-F238E27FC236}">
                        <a16:creationId xmlns:a16="http://schemas.microsoft.com/office/drawing/2014/main" id="{89BB1848-0869-40B3-AEFD-5F7BD011EA3F}"/>
                      </a:ext>
                    </a:extLst>
                  </p:cNvPr>
                  <p:cNvGrpSpPr>
                    <a:grpSpLocks/>
                  </p:cNvGrpSpPr>
                  <p:nvPr/>
                </p:nvGrpSpPr>
                <p:grpSpPr bwMode="auto">
                  <a:xfrm rot="16200000" flipV="1">
                    <a:off x="4616" y="1769"/>
                    <a:ext cx="72" cy="85"/>
                    <a:chOff x="3168" y="3312"/>
                    <a:chExt cx="96" cy="96"/>
                  </a:xfrm>
                </p:grpSpPr>
                <p:sp>
                  <p:nvSpPr>
                    <p:cNvPr id="43305" name="Arc 297">
                      <a:extLst>
                        <a:ext uri="{FF2B5EF4-FFF2-40B4-BE49-F238E27FC236}">
                          <a16:creationId xmlns:a16="http://schemas.microsoft.com/office/drawing/2014/main" id="{375A02D3-9AF0-4811-A48B-EBD92713676C}"/>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06" name="Arc 298">
                      <a:extLst>
                        <a:ext uri="{FF2B5EF4-FFF2-40B4-BE49-F238E27FC236}">
                          <a16:creationId xmlns:a16="http://schemas.microsoft.com/office/drawing/2014/main" id="{4E37D8A4-41D9-495D-963F-EA58CFCB1245}"/>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3307" name="Group 299">
                  <a:extLst>
                    <a:ext uri="{FF2B5EF4-FFF2-40B4-BE49-F238E27FC236}">
                      <a16:creationId xmlns:a16="http://schemas.microsoft.com/office/drawing/2014/main" id="{E1E109F4-CE1D-4294-B85D-587541D03371}"/>
                    </a:ext>
                  </a:extLst>
                </p:cNvPr>
                <p:cNvGrpSpPr>
                  <a:grpSpLocks/>
                </p:cNvGrpSpPr>
                <p:nvPr/>
              </p:nvGrpSpPr>
              <p:grpSpPr bwMode="auto">
                <a:xfrm>
                  <a:off x="2592" y="1584"/>
                  <a:ext cx="1104" cy="48"/>
                  <a:chOff x="2592" y="1704"/>
                  <a:chExt cx="1018" cy="72"/>
                </a:xfrm>
              </p:grpSpPr>
              <p:grpSp>
                <p:nvGrpSpPr>
                  <p:cNvPr id="43308" name="Group 300">
                    <a:extLst>
                      <a:ext uri="{FF2B5EF4-FFF2-40B4-BE49-F238E27FC236}">
                        <a16:creationId xmlns:a16="http://schemas.microsoft.com/office/drawing/2014/main" id="{B13ECB0F-1306-4C0E-B6FC-70F0979313BC}"/>
                      </a:ext>
                    </a:extLst>
                  </p:cNvPr>
                  <p:cNvGrpSpPr>
                    <a:grpSpLocks/>
                  </p:cNvGrpSpPr>
                  <p:nvPr/>
                </p:nvGrpSpPr>
                <p:grpSpPr bwMode="auto">
                  <a:xfrm flipH="1">
                    <a:off x="2592" y="1704"/>
                    <a:ext cx="298" cy="72"/>
                    <a:chOff x="2533" y="1656"/>
                    <a:chExt cx="298" cy="72"/>
                  </a:xfrm>
                </p:grpSpPr>
                <p:sp>
                  <p:nvSpPr>
                    <p:cNvPr id="43309" name="Line 301">
                      <a:extLst>
                        <a:ext uri="{FF2B5EF4-FFF2-40B4-BE49-F238E27FC236}">
                          <a16:creationId xmlns:a16="http://schemas.microsoft.com/office/drawing/2014/main" id="{F6E8D60D-072E-4FCE-B5AE-359C6347FB87}"/>
                        </a:ext>
                      </a:extLst>
                    </p:cNvPr>
                    <p:cNvSpPr>
                      <a:spLocks noChangeShapeType="1"/>
                    </p:cNvSpPr>
                    <p:nvPr/>
                  </p:nvSpPr>
                  <p:spPr bwMode="auto">
                    <a:xfrm rot="5400000">
                      <a:off x="2640" y="1549"/>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10" name="Group 302">
                      <a:extLst>
                        <a:ext uri="{FF2B5EF4-FFF2-40B4-BE49-F238E27FC236}">
                          <a16:creationId xmlns:a16="http://schemas.microsoft.com/office/drawing/2014/main" id="{FA1D9034-C73D-4BCA-A6E4-FB785E97FF5D}"/>
                        </a:ext>
                      </a:extLst>
                    </p:cNvPr>
                    <p:cNvGrpSpPr>
                      <a:grpSpLocks/>
                    </p:cNvGrpSpPr>
                    <p:nvPr/>
                  </p:nvGrpSpPr>
                  <p:grpSpPr bwMode="auto">
                    <a:xfrm rot="5400000">
                      <a:off x="2753" y="1649"/>
                      <a:ext cx="72" cy="85"/>
                      <a:chOff x="3168" y="3312"/>
                      <a:chExt cx="96" cy="96"/>
                    </a:xfrm>
                  </p:grpSpPr>
                  <p:sp>
                    <p:nvSpPr>
                      <p:cNvPr id="43311" name="Arc 303">
                        <a:extLst>
                          <a:ext uri="{FF2B5EF4-FFF2-40B4-BE49-F238E27FC236}">
                            <a16:creationId xmlns:a16="http://schemas.microsoft.com/office/drawing/2014/main" id="{E73DEC70-0D05-4E48-88DA-37CEFB04C1DB}"/>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12" name="Arc 304">
                        <a:extLst>
                          <a:ext uri="{FF2B5EF4-FFF2-40B4-BE49-F238E27FC236}">
                            <a16:creationId xmlns:a16="http://schemas.microsoft.com/office/drawing/2014/main" id="{A743E936-884D-494B-BE2F-01B75CCF31DC}"/>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43313" name="Line 305">
                    <a:extLst>
                      <a:ext uri="{FF2B5EF4-FFF2-40B4-BE49-F238E27FC236}">
                        <a16:creationId xmlns:a16="http://schemas.microsoft.com/office/drawing/2014/main" id="{DDEB05FA-7251-499D-93F8-2217DEEE7AF7}"/>
                      </a:ext>
                    </a:extLst>
                  </p:cNvPr>
                  <p:cNvSpPr>
                    <a:spLocks noChangeShapeType="1"/>
                  </p:cNvSpPr>
                  <p:nvPr/>
                </p:nvSpPr>
                <p:spPr bwMode="auto">
                  <a:xfrm>
                    <a:off x="2890" y="1704"/>
                    <a:ext cx="720" cy="2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314" name="Group 306">
                  <a:extLst>
                    <a:ext uri="{FF2B5EF4-FFF2-40B4-BE49-F238E27FC236}">
                      <a16:creationId xmlns:a16="http://schemas.microsoft.com/office/drawing/2014/main" id="{997F68A2-46D8-4F82-918F-2D9A7C040D25}"/>
                    </a:ext>
                  </a:extLst>
                </p:cNvPr>
                <p:cNvGrpSpPr>
                  <a:grpSpLocks/>
                </p:cNvGrpSpPr>
                <p:nvPr/>
              </p:nvGrpSpPr>
              <p:grpSpPr bwMode="auto">
                <a:xfrm>
                  <a:off x="2592" y="1728"/>
                  <a:ext cx="586" cy="144"/>
                  <a:chOff x="4310" y="1776"/>
                  <a:chExt cx="384" cy="144"/>
                </a:xfrm>
              </p:grpSpPr>
              <p:sp>
                <p:nvSpPr>
                  <p:cNvPr id="43315" name="Line 307">
                    <a:extLst>
                      <a:ext uri="{FF2B5EF4-FFF2-40B4-BE49-F238E27FC236}">
                        <a16:creationId xmlns:a16="http://schemas.microsoft.com/office/drawing/2014/main" id="{23300A76-718C-4F93-9494-383F79A28B1F}"/>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16" name="Group 308">
                    <a:extLst>
                      <a:ext uri="{FF2B5EF4-FFF2-40B4-BE49-F238E27FC236}">
                        <a16:creationId xmlns:a16="http://schemas.microsoft.com/office/drawing/2014/main" id="{EFACB1D8-584E-484E-939D-CE6C328B8892}"/>
                      </a:ext>
                    </a:extLst>
                  </p:cNvPr>
                  <p:cNvGrpSpPr>
                    <a:grpSpLocks/>
                  </p:cNvGrpSpPr>
                  <p:nvPr/>
                </p:nvGrpSpPr>
                <p:grpSpPr bwMode="auto">
                  <a:xfrm rot="16200000" flipH="1">
                    <a:off x="4317" y="1841"/>
                    <a:ext cx="72" cy="85"/>
                    <a:chOff x="3168" y="3312"/>
                    <a:chExt cx="96" cy="96"/>
                  </a:xfrm>
                </p:grpSpPr>
                <p:sp>
                  <p:nvSpPr>
                    <p:cNvPr id="43317" name="Arc 309">
                      <a:extLst>
                        <a:ext uri="{FF2B5EF4-FFF2-40B4-BE49-F238E27FC236}">
                          <a16:creationId xmlns:a16="http://schemas.microsoft.com/office/drawing/2014/main" id="{38106940-7DF4-47A0-B03E-9C292493695A}"/>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18" name="Arc 310">
                      <a:extLst>
                        <a:ext uri="{FF2B5EF4-FFF2-40B4-BE49-F238E27FC236}">
                          <a16:creationId xmlns:a16="http://schemas.microsoft.com/office/drawing/2014/main" id="{1E4D1DB9-50A1-43A5-B909-8E997C0DF964}"/>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19" name="Group 311">
                    <a:extLst>
                      <a:ext uri="{FF2B5EF4-FFF2-40B4-BE49-F238E27FC236}">
                        <a16:creationId xmlns:a16="http://schemas.microsoft.com/office/drawing/2014/main" id="{28EB8D80-3CF1-409A-8805-2D848EB4CC1F}"/>
                      </a:ext>
                    </a:extLst>
                  </p:cNvPr>
                  <p:cNvGrpSpPr>
                    <a:grpSpLocks/>
                  </p:cNvGrpSpPr>
                  <p:nvPr/>
                </p:nvGrpSpPr>
                <p:grpSpPr bwMode="auto">
                  <a:xfrm rot="16200000" flipV="1">
                    <a:off x="4616" y="1769"/>
                    <a:ext cx="72" cy="85"/>
                    <a:chOff x="3168" y="3312"/>
                    <a:chExt cx="96" cy="96"/>
                  </a:xfrm>
                </p:grpSpPr>
                <p:sp>
                  <p:nvSpPr>
                    <p:cNvPr id="43320" name="Arc 312">
                      <a:extLst>
                        <a:ext uri="{FF2B5EF4-FFF2-40B4-BE49-F238E27FC236}">
                          <a16:creationId xmlns:a16="http://schemas.microsoft.com/office/drawing/2014/main" id="{3EF8BA60-8E77-4196-8471-286EEF253186}"/>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21" name="Arc 313">
                      <a:extLst>
                        <a:ext uri="{FF2B5EF4-FFF2-40B4-BE49-F238E27FC236}">
                          <a16:creationId xmlns:a16="http://schemas.microsoft.com/office/drawing/2014/main" id="{8C14FCFF-953F-4CDA-84AE-F4D99F49E887}"/>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3322" name="Group 314">
                  <a:extLst>
                    <a:ext uri="{FF2B5EF4-FFF2-40B4-BE49-F238E27FC236}">
                      <a16:creationId xmlns:a16="http://schemas.microsoft.com/office/drawing/2014/main" id="{F8B38101-ECC4-47CD-829E-6D4DEAE9D2AB}"/>
                    </a:ext>
                  </a:extLst>
                </p:cNvPr>
                <p:cNvGrpSpPr>
                  <a:grpSpLocks/>
                </p:cNvGrpSpPr>
                <p:nvPr/>
              </p:nvGrpSpPr>
              <p:grpSpPr bwMode="auto">
                <a:xfrm>
                  <a:off x="2592" y="1824"/>
                  <a:ext cx="586" cy="144"/>
                  <a:chOff x="4310" y="1776"/>
                  <a:chExt cx="384" cy="144"/>
                </a:xfrm>
              </p:grpSpPr>
              <p:sp>
                <p:nvSpPr>
                  <p:cNvPr id="43323" name="Line 315">
                    <a:extLst>
                      <a:ext uri="{FF2B5EF4-FFF2-40B4-BE49-F238E27FC236}">
                        <a16:creationId xmlns:a16="http://schemas.microsoft.com/office/drawing/2014/main" id="{34DAC5E8-635F-406A-AC18-0C2D6F040839}"/>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24" name="Group 316">
                    <a:extLst>
                      <a:ext uri="{FF2B5EF4-FFF2-40B4-BE49-F238E27FC236}">
                        <a16:creationId xmlns:a16="http://schemas.microsoft.com/office/drawing/2014/main" id="{4A6B1FB4-6877-44F7-9859-F7A5875C80C5}"/>
                      </a:ext>
                    </a:extLst>
                  </p:cNvPr>
                  <p:cNvGrpSpPr>
                    <a:grpSpLocks/>
                  </p:cNvGrpSpPr>
                  <p:nvPr/>
                </p:nvGrpSpPr>
                <p:grpSpPr bwMode="auto">
                  <a:xfrm rot="16200000" flipH="1">
                    <a:off x="4317" y="1841"/>
                    <a:ext cx="72" cy="85"/>
                    <a:chOff x="3168" y="3312"/>
                    <a:chExt cx="96" cy="96"/>
                  </a:xfrm>
                </p:grpSpPr>
                <p:sp>
                  <p:nvSpPr>
                    <p:cNvPr id="43325" name="Arc 317">
                      <a:extLst>
                        <a:ext uri="{FF2B5EF4-FFF2-40B4-BE49-F238E27FC236}">
                          <a16:creationId xmlns:a16="http://schemas.microsoft.com/office/drawing/2014/main" id="{82A95D7A-B668-42AF-93B7-4E640B2717EA}"/>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26" name="Arc 318">
                      <a:extLst>
                        <a:ext uri="{FF2B5EF4-FFF2-40B4-BE49-F238E27FC236}">
                          <a16:creationId xmlns:a16="http://schemas.microsoft.com/office/drawing/2014/main" id="{4CAE6090-5109-42C1-BBC3-419AE23B9758}"/>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27" name="Group 319">
                    <a:extLst>
                      <a:ext uri="{FF2B5EF4-FFF2-40B4-BE49-F238E27FC236}">
                        <a16:creationId xmlns:a16="http://schemas.microsoft.com/office/drawing/2014/main" id="{8871AEB1-EE3A-4C05-9EC3-8E43C0DABB55}"/>
                      </a:ext>
                    </a:extLst>
                  </p:cNvPr>
                  <p:cNvGrpSpPr>
                    <a:grpSpLocks/>
                  </p:cNvGrpSpPr>
                  <p:nvPr/>
                </p:nvGrpSpPr>
                <p:grpSpPr bwMode="auto">
                  <a:xfrm rot="16200000" flipV="1">
                    <a:off x="4616" y="1769"/>
                    <a:ext cx="72" cy="85"/>
                    <a:chOff x="3168" y="3312"/>
                    <a:chExt cx="96" cy="96"/>
                  </a:xfrm>
                </p:grpSpPr>
                <p:sp>
                  <p:nvSpPr>
                    <p:cNvPr id="43328" name="Arc 320">
                      <a:extLst>
                        <a:ext uri="{FF2B5EF4-FFF2-40B4-BE49-F238E27FC236}">
                          <a16:creationId xmlns:a16="http://schemas.microsoft.com/office/drawing/2014/main" id="{70F9B8D4-84EF-48DB-B3F0-9F75E85A62CB}"/>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29" name="Arc 321">
                      <a:extLst>
                        <a:ext uri="{FF2B5EF4-FFF2-40B4-BE49-F238E27FC236}">
                          <a16:creationId xmlns:a16="http://schemas.microsoft.com/office/drawing/2014/main" id="{87BE72E1-2B2A-426C-8B05-4C958BD32926}"/>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3330" name="Group 322">
                  <a:extLst>
                    <a:ext uri="{FF2B5EF4-FFF2-40B4-BE49-F238E27FC236}">
                      <a16:creationId xmlns:a16="http://schemas.microsoft.com/office/drawing/2014/main" id="{9F96A9C7-4097-4C78-BE05-B18AA82B0023}"/>
                    </a:ext>
                  </a:extLst>
                </p:cNvPr>
                <p:cNvGrpSpPr>
                  <a:grpSpLocks/>
                </p:cNvGrpSpPr>
                <p:nvPr/>
              </p:nvGrpSpPr>
              <p:grpSpPr bwMode="auto">
                <a:xfrm>
                  <a:off x="2592" y="1920"/>
                  <a:ext cx="586" cy="144"/>
                  <a:chOff x="4310" y="1776"/>
                  <a:chExt cx="384" cy="144"/>
                </a:xfrm>
              </p:grpSpPr>
              <p:sp>
                <p:nvSpPr>
                  <p:cNvPr id="43331" name="Line 323">
                    <a:extLst>
                      <a:ext uri="{FF2B5EF4-FFF2-40B4-BE49-F238E27FC236}">
                        <a16:creationId xmlns:a16="http://schemas.microsoft.com/office/drawing/2014/main" id="{9B86D5C0-6520-43A8-B61C-7DE3C466492A}"/>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32" name="Group 324">
                    <a:extLst>
                      <a:ext uri="{FF2B5EF4-FFF2-40B4-BE49-F238E27FC236}">
                        <a16:creationId xmlns:a16="http://schemas.microsoft.com/office/drawing/2014/main" id="{3A324BE2-823E-4289-A273-428F3868C179}"/>
                      </a:ext>
                    </a:extLst>
                  </p:cNvPr>
                  <p:cNvGrpSpPr>
                    <a:grpSpLocks/>
                  </p:cNvGrpSpPr>
                  <p:nvPr/>
                </p:nvGrpSpPr>
                <p:grpSpPr bwMode="auto">
                  <a:xfrm rot="16200000" flipH="1">
                    <a:off x="4317" y="1841"/>
                    <a:ext cx="72" cy="85"/>
                    <a:chOff x="3168" y="3312"/>
                    <a:chExt cx="96" cy="96"/>
                  </a:xfrm>
                </p:grpSpPr>
                <p:sp>
                  <p:nvSpPr>
                    <p:cNvPr id="43333" name="Arc 325">
                      <a:extLst>
                        <a:ext uri="{FF2B5EF4-FFF2-40B4-BE49-F238E27FC236}">
                          <a16:creationId xmlns:a16="http://schemas.microsoft.com/office/drawing/2014/main" id="{FF909ADC-4CAA-4BDC-896D-AB187C513D99}"/>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34" name="Arc 326">
                      <a:extLst>
                        <a:ext uri="{FF2B5EF4-FFF2-40B4-BE49-F238E27FC236}">
                          <a16:creationId xmlns:a16="http://schemas.microsoft.com/office/drawing/2014/main" id="{9C0FFB8C-E9D2-41AE-B371-F831BB4D8DCB}"/>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35" name="Group 327">
                    <a:extLst>
                      <a:ext uri="{FF2B5EF4-FFF2-40B4-BE49-F238E27FC236}">
                        <a16:creationId xmlns:a16="http://schemas.microsoft.com/office/drawing/2014/main" id="{59C3DB4E-2B10-4E58-8733-C07309F2E345}"/>
                      </a:ext>
                    </a:extLst>
                  </p:cNvPr>
                  <p:cNvGrpSpPr>
                    <a:grpSpLocks/>
                  </p:cNvGrpSpPr>
                  <p:nvPr/>
                </p:nvGrpSpPr>
                <p:grpSpPr bwMode="auto">
                  <a:xfrm rot="16200000" flipV="1">
                    <a:off x="4616" y="1769"/>
                    <a:ext cx="72" cy="85"/>
                    <a:chOff x="3168" y="3312"/>
                    <a:chExt cx="96" cy="96"/>
                  </a:xfrm>
                </p:grpSpPr>
                <p:sp>
                  <p:nvSpPr>
                    <p:cNvPr id="43336" name="Arc 328">
                      <a:extLst>
                        <a:ext uri="{FF2B5EF4-FFF2-40B4-BE49-F238E27FC236}">
                          <a16:creationId xmlns:a16="http://schemas.microsoft.com/office/drawing/2014/main" id="{3798AA75-0332-4A5A-A4D6-9FEA1AA93F0A}"/>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37" name="Arc 329">
                      <a:extLst>
                        <a:ext uri="{FF2B5EF4-FFF2-40B4-BE49-F238E27FC236}">
                          <a16:creationId xmlns:a16="http://schemas.microsoft.com/office/drawing/2014/main" id="{BF3A8BE3-C18D-4FFD-A2B4-788F7B8B5D18}"/>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3338" name="Group 330">
                  <a:extLst>
                    <a:ext uri="{FF2B5EF4-FFF2-40B4-BE49-F238E27FC236}">
                      <a16:creationId xmlns:a16="http://schemas.microsoft.com/office/drawing/2014/main" id="{096D2501-043E-478A-BA7F-A27665D699C0}"/>
                    </a:ext>
                  </a:extLst>
                </p:cNvPr>
                <p:cNvGrpSpPr>
                  <a:grpSpLocks/>
                </p:cNvGrpSpPr>
                <p:nvPr/>
              </p:nvGrpSpPr>
              <p:grpSpPr bwMode="auto">
                <a:xfrm>
                  <a:off x="2592" y="2016"/>
                  <a:ext cx="586" cy="144"/>
                  <a:chOff x="4310" y="1776"/>
                  <a:chExt cx="384" cy="144"/>
                </a:xfrm>
              </p:grpSpPr>
              <p:sp>
                <p:nvSpPr>
                  <p:cNvPr id="43339" name="Line 331">
                    <a:extLst>
                      <a:ext uri="{FF2B5EF4-FFF2-40B4-BE49-F238E27FC236}">
                        <a16:creationId xmlns:a16="http://schemas.microsoft.com/office/drawing/2014/main" id="{8758C4D9-C00A-4714-9509-C0B98453533F}"/>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40" name="Group 332">
                    <a:extLst>
                      <a:ext uri="{FF2B5EF4-FFF2-40B4-BE49-F238E27FC236}">
                        <a16:creationId xmlns:a16="http://schemas.microsoft.com/office/drawing/2014/main" id="{BB3D8291-92C6-4C48-927C-64B3B4BD0E3C}"/>
                      </a:ext>
                    </a:extLst>
                  </p:cNvPr>
                  <p:cNvGrpSpPr>
                    <a:grpSpLocks/>
                  </p:cNvGrpSpPr>
                  <p:nvPr/>
                </p:nvGrpSpPr>
                <p:grpSpPr bwMode="auto">
                  <a:xfrm rot="16200000" flipH="1">
                    <a:off x="4317" y="1841"/>
                    <a:ext cx="72" cy="85"/>
                    <a:chOff x="3168" y="3312"/>
                    <a:chExt cx="96" cy="96"/>
                  </a:xfrm>
                </p:grpSpPr>
                <p:sp>
                  <p:nvSpPr>
                    <p:cNvPr id="43341" name="Arc 333">
                      <a:extLst>
                        <a:ext uri="{FF2B5EF4-FFF2-40B4-BE49-F238E27FC236}">
                          <a16:creationId xmlns:a16="http://schemas.microsoft.com/office/drawing/2014/main" id="{057B2379-88E7-456A-8F2A-932904C76A56}"/>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42" name="Arc 334">
                      <a:extLst>
                        <a:ext uri="{FF2B5EF4-FFF2-40B4-BE49-F238E27FC236}">
                          <a16:creationId xmlns:a16="http://schemas.microsoft.com/office/drawing/2014/main" id="{3A819C28-396F-4C70-93D7-4243C8B2F51B}"/>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43" name="Group 335">
                    <a:extLst>
                      <a:ext uri="{FF2B5EF4-FFF2-40B4-BE49-F238E27FC236}">
                        <a16:creationId xmlns:a16="http://schemas.microsoft.com/office/drawing/2014/main" id="{0ECCDEB4-2BF6-4354-B0C9-A03D19187097}"/>
                      </a:ext>
                    </a:extLst>
                  </p:cNvPr>
                  <p:cNvGrpSpPr>
                    <a:grpSpLocks/>
                  </p:cNvGrpSpPr>
                  <p:nvPr/>
                </p:nvGrpSpPr>
                <p:grpSpPr bwMode="auto">
                  <a:xfrm rot="16200000" flipV="1">
                    <a:off x="4616" y="1769"/>
                    <a:ext cx="72" cy="85"/>
                    <a:chOff x="3168" y="3312"/>
                    <a:chExt cx="96" cy="96"/>
                  </a:xfrm>
                </p:grpSpPr>
                <p:sp>
                  <p:nvSpPr>
                    <p:cNvPr id="43344" name="Arc 336">
                      <a:extLst>
                        <a:ext uri="{FF2B5EF4-FFF2-40B4-BE49-F238E27FC236}">
                          <a16:creationId xmlns:a16="http://schemas.microsoft.com/office/drawing/2014/main" id="{479F6029-9CBD-4792-9C42-0B153B49DCDA}"/>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45" name="Arc 337">
                      <a:extLst>
                        <a:ext uri="{FF2B5EF4-FFF2-40B4-BE49-F238E27FC236}">
                          <a16:creationId xmlns:a16="http://schemas.microsoft.com/office/drawing/2014/main" id="{48DC0E71-DBDC-444C-AFA8-67CE648F6D1F}"/>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3346" name="Group 338">
                  <a:extLst>
                    <a:ext uri="{FF2B5EF4-FFF2-40B4-BE49-F238E27FC236}">
                      <a16:creationId xmlns:a16="http://schemas.microsoft.com/office/drawing/2014/main" id="{4A4C3000-9135-4719-A794-B6C52C58BD45}"/>
                    </a:ext>
                  </a:extLst>
                </p:cNvPr>
                <p:cNvGrpSpPr>
                  <a:grpSpLocks/>
                </p:cNvGrpSpPr>
                <p:nvPr/>
              </p:nvGrpSpPr>
              <p:grpSpPr bwMode="auto">
                <a:xfrm>
                  <a:off x="2592" y="2112"/>
                  <a:ext cx="586" cy="144"/>
                  <a:chOff x="4310" y="1776"/>
                  <a:chExt cx="384" cy="144"/>
                </a:xfrm>
              </p:grpSpPr>
              <p:sp>
                <p:nvSpPr>
                  <p:cNvPr id="43347" name="Line 339">
                    <a:extLst>
                      <a:ext uri="{FF2B5EF4-FFF2-40B4-BE49-F238E27FC236}">
                        <a16:creationId xmlns:a16="http://schemas.microsoft.com/office/drawing/2014/main" id="{4A96FE5E-45DE-410D-B2DA-64D80D8E0999}"/>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48" name="Group 340">
                    <a:extLst>
                      <a:ext uri="{FF2B5EF4-FFF2-40B4-BE49-F238E27FC236}">
                        <a16:creationId xmlns:a16="http://schemas.microsoft.com/office/drawing/2014/main" id="{160283A8-E8A4-4F33-B85A-87B0B01E1509}"/>
                      </a:ext>
                    </a:extLst>
                  </p:cNvPr>
                  <p:cNvGrpSpPr>
                    <a:grpSpLocks/>
                  </p:cNvGrpSpPr>
                  <p:nvPr/>
                </p:nvGrpSpPr>
                <p:grpSpPr bwMode="auto">
                  <a:xfrm rot="16200000" flipH="1">
                    <a:off x="4317" y="1841"/>
                    <a:ext cx="72" cy="85"/>
                    <a:chOff x="3168" y="3312"/>
                    <a:chExt cx="96" cy="96"/>
                  </a:xfrm>
                </p:grpSpPr>
                <p:sp>
                  <p:nvSpPr>
                    <p:cNvPr id="43349" name="Arc 341">
                      <a:extLst>
                        <a:ext uri="{FF2B5EF4-FFF2-40B4-BE49-F238E27FC236}">
                          <a16:creationId xmlns:a16="http://schemas.microsoft.com/office/drawing/2014/main" id="{D43A70ED-E2A4-44D3-8B1B-6174E9B36BB5}"/>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50" name="Arc 342">
                      <a:extLst>
                        <a:ext uri="{FF2B5EF4-FFF2-40B4-BE49-F238E27FC236}">
                          <a16:creationId xmlns:a16="http://schemas.microsoft.com/office/drawing/2014/main" id="{7E2CD9D3-B532-4DF3-B25D-49B6D362FC0D}"/>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51" name="Group 343">
                    <a:extLst>
                      <a:ext uri="{FF2B5EF4-FFF2-40B4-BE49-F238E27FC236}">
                        <a16:creationId xmlns:a16="http://schemas.microsoft.com/office/drawing/2014/main" id="{6503D9DC-572F-4BB9-9518-C187CF011BF5}"/>
                      </a:ext>
                    </a:extLst>
                  </p:cNvPr>
                  <p:cNvGrpSpPr>
                    <a:grpSpLocks/>
                  </p:cNvGrpSpPr>
                  <p:nvPr/>
                </p:nvGrpSpPr>
                <p:grpSpPr bwMode="auto">
                  <a:xfrm rot="16200000" flipV="1">
                    <a:off x="4616" y="1769"/>
                    <a:ext cx="72" cy="85"/>
                    <a:chOff x="3168" y="3312"/>
                    <a:chExt cx="96" cy="96"/>
                  </a:xfrm>
                </p:grpSpPr>
                <p:sp>
                  <p:nvSpPr>
                    <p:cNvPr id="43352" name="Arc 344">
                      <a:extLst>
                        <a:ext uri="{FF2B5EF4-FFF2-40B4-BE49-F238E27FC236}">
                          <a16:creationId xmlns:a16="http://schemas.microsoft.com/office/drawing/2014/main" id="{5E300A82-B816-4258-8CDB-54899C6168C9}"/>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53" name="Arc 345">
                      <a:extLst>
                        <a:ext uri="{FF2B5EF4-FFF2-40B4-BE49-F238E27FC236}">
                          <a16:creationId xmlns:a16="http://schemas.microsoft.com/office/drawing/2014/main" id="{E397CAF5-0EB0-4545-9926-249414EA7DBD}"/>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grpSp>
            <p:nvGrpSpPr>
              <p:cNvPr id="43538" name="Group 530">
                <a:extLst>
                  <a:ext uri="{FF2B5EF4-FFF2-40B4-BE49-F238E27FC236}">
                    <a16:creationId xmlns:a16="http://schemas.microsoft.com/office/drawing/2014/main" id="{E4EDA575-9D18-4336-AB12-99F3A0F1FB2C}"/>
                  </a:ext>
                </a:extLst>
              </p:cNvPr>
              <p:cNvGrpSpPr>
                <a:grpSpLocks/>
              </p:cNvGrpSpPr>
              <p:nvPr/>
            </p:nvGrpSpPr>
            <p:grpSpPr bwMode="auto">
              <a:xfrm rot="5400000" flipV="1">
                <a:off x="4848" y="1632"/>
                <a:ext cx="672" cy="96"/>
                <a:chOff x="1008" y="2976"/>
                <a:chExt cx="1344" cy="96"/>
              </a:xfrm>
            </p:grpSpPr>
            <p:sp>
              <p:nvSpPr>
                <p:cNvPr id="43539" name="Line 531">
                  <a:extLst>
                    <a:ext uri="{FF2B5EF4-FFF2-40B4-BE49-F238E27FC236}">
                      <a16:creationId xmlns:a16="http://schemas.microsoft.com/office/drawing/2014/main" id="{08D89978-EF16-46EF-A1EC-5C6118FD1433}"/>
                    </a:ext>
                  </a:extLst>
                </p:cNvPr>
                <p:cNvSpPr>
                  <a:spLocks noChangeShapeType="1"/>
                </p:cNvSpPr>
                <p:nvPr/>
              </p:nvSpPr>
              <p:spPr bwMode="auto">
                <a:xfrm flipV="1">
                  <a:off x="1994"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40" name="Line 532">
                  <a:extLst>
                    <a:ext uri="{FF2B5EF4-FFF2-40B4-BE49-F238E27FC236}">
                      <a16:creationId xmlns:a16="http://schemas.microsoft.com/office/drawing/2014/main" id="{CB59F46C-21A4-43BF-9550-BA6CE92D2725}"/>
                    </a:ext>
                  </a:extLst>
                </p:cNvPr>
                <p:cNvSpPr>
                  <a:spLocks noChangeShapeType="1"/>
                </p:cNvSpPr>
                <p:nvPr/>
              </p:nvSpPr>
              <p:spPr bwMode="auto">
                <a:xfrm>
                  <a:off x="1327"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41" name="Line 533">
                  <a:extLst>
                    <a:ext uri="{FF2B5EF4-FFF2-40B4-BE49-F238E27FC236}">
                      <a16:creationId xmlns:a16="http://schemas.microsoft.com/office/drawing/2014/main" id="{95646606-8767-4F8E-9F8C-DBABAD5C5E56}"/>
                    </a:ext>
                  </a:extLst>
                </p:cNvPr>
                <p:cNvSpPr>
                  <a:spLocks noChangeShapeType="1"/>
                </p:cNvSpPr>
                <p:nvPr/>
              </p:nvSpPr>
              <p:spPr bwMode="auto">
                <a:xfrm>
                  <a:off x="1955"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542" name="Group 534">
                  <a:extLst>
                    <a:ext uri="{FF2B5EF4-FFF2-40B4-BE49-F238E27FC236}">
                      <a16:creationId xmlns:a16="http://schemas.microsoft.com/office/drawing/2014/main" id="{E576C30D-EBB5-42CD-AADF-DD342138D6F3}"/>
                    </a:ext>
                  </a:extLst>
                </p:cNvPr>
                <p:cNvGrpSpPr>
                  <a:grpSpLocks/>
                </p:cNvGrpSpPr>
                <p:nvPr/>
              </p:nvGrpSpPr>
              <p:grpSpPr bwMode="auto">
                <a:xfrm>
                  <a:off x="1008" y="2976"/>
                  <a:ext cx="1344" cy="96"/>
                  <a:chOff x="1008" y="2976"/>
                  <a:chExt cx="1344" cy="96"/>
                </a:xfrm>
              </p:grpSpPr>
              <p:sp>
                <p:nvSpPr>
                  <p:cNvPr id="43543" name="Line 535">
                    <a:extLst>
                      <a:ext uri="{FF2B5EF4-FFF2-40B4-BE49-F238E27FC236}">
                        <a16:creationId xmlns:a16="http://schemas.microsoft.com/office/drawing/2014/main" id="{8EEB8FF5-D501-4A68-BF77-8400650F5997}"/>
                      </a:ext>
                    </a:extLst>
                  </p:cNvPr>
                  <p:cNvSpPr>
                    <a:spLocks noChangeShapeType="1"/>
                  </p:cNvSpPr>
                  <p:nvPr/>
                </p:nvSpPr>
                <p:spPr bwMode="auto">
                  <a:xfrm flipV="1">
                    <a:off x="1366"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544" name="Group 536">
                    <a:extLst>
                      <a:ext uri="{FF2B5EF4-FFF2-40B4-BE49-F238E27FC236}">
                        <a16:creationId xmlns:a16="http://schemas.microsoft.com/office/drawing/2014/main" id="{30F15F6D-2A64-4D60-8659-31522D063BB0}"/>
                      </a:ext>
                    </a:extLst>
                  </p:cNvPr>
                  <p:cNvGrpSpPr>
                    <a:grpSpLocks/>
                  </p:cNvGrpSpPr>
                  <p:nvPr/>
                </p:nvGrpSpPr>
                <p:grpSpPr bwMode="auto">
                  <a:xfrm>
                    <a:off x="1405" y="2976"/>
                    <a:ext cx="79" cy="96"/>
                    <a:chOff x="1872" y="1008"/>
                    <a:chExt cx="96" cy="144"/>
                  </a:xfrm>
                </p:grpSpPr>
                <p:sp>
                  <p:nvSpPr>
                    <p:cNvPr id="43545" name="Line 537">
                      <a:extLst>
                        <a:ext uri="{FF2B5EF4-FFF2-40B4-BE49-F238E27FC236}">
                          <a16:creationId xmlns:a16="http://schemas.microsoft.com/office/drawing/2014/main" id="{1695376D-6333-473A-8E5D-A1BA0615A1B6}"/>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46" name="Line 538">
                      <a:extLst>
                        <a:ext uri="{FF2B5EF4-FFF2-40B4-BE49-F238E27FC236}">
                          <a16:creationId xmlns:a16="http://schemas.microsoft.com/office/drawing/2014/main" id="{2196423A-D00D-411A-AA5F-6D352F045ED3}"/>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47" name="Group 539">
                    <a:extLst>
                      <a:ext uri="{FF2B5EF4-FFF2-40B4-BE49-F238E27FC236}">
                        <a16:creationId xmlns:a16="http://schemas.microsoft.com/office/drawing/2014/main" id="{6782ED66-C526-4331-8B88-2B5E141FFED3}"/>
                      </a:ext>
                    </a:extLst>
                  </p:cNvPr>
                  <p:cNvGrpSpPr>
                    <a:grpSpLocks/>
                  </p:cNvGrpSpPr>
                  <p:nvPr/>
                </p:nvGrpSpPr>
                <p:grpSpPr bwMode="auto">
                  <a:xfrm>
                    <a:off x="1484" y="2976"/>
                    <a:ext cx="78" cy="96"/>
                    <a:chOff x="1872" y="1008"/>
                    <a:chExt cx="96" cy="144"/>
                  </a:xfrm>
                </p:grpSpPr>
                <p:sp>
                  <p:nvSpPr>
                    <p:cNvPr id="43548" name="Line 540">
                      <a:extLst>
                        <a:ext uri="{FF2B5EF4-FFF2-40B4-BE49-F238E27FC236}">
                          <a16:creationId xmlns:a16="http://schemas.microsoft.com/office/drawing/2014/main" id="{20B0A2EC-CB58-4A44-8360-E3DFA4253715}"/>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49" name="Line 541">
                      <a:extLst>
                        <a:ext uri="{FF2B5EF4-FFF2-40B4-BE49-F238E27FC236}">
                          <a16:creationId xmlns:a16="http://schemas.microsoft.com/office/drawing/2014/main" id="{05E54C14-57D7-418E-9789-E905002A62F3}"/>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50" name="Group 542">
                    <a:extLst>
                      <a:ext uri="{FF2B5EF4-FFF2-40B4-BE49-F238E27FC236}">
                        <a16:creationId xmlns:a16="http://schemas.microsoft.com/office/drawing/2014/main" id="{2D9A7CB3-694A-4D3C-89DE-04667F3F433E}"/>
                      </a:ext>
                    </a:extLst>
                  </p:cNvPr>
                  <p:cNvGrpSpPr>
                    <a:grpSpLocks/>
                  </p:cNvGrpSpPr>
                  <p:nvPr/>
                </p:nvGrpSpPr>
                <p:grpSpPr bwMode="auto">
                  <a:xfrm>
                    <a:off x="1562" y="2976"/>
                    <a:ext cx="79" cy="96"/>
                    <a:chOff x="1872" y="1008"/>
                    <a:chExt cx="96" cy="144"/>
                  </a:xfrm>
                </p:grpSpPr>
                <p:sp>
                  <p:nvSpPr>
                    <p:cNvPr id="43551" name="Line 543">
                      <a:extLst>
                        <a:ext uri="{FF2B5EF4-FFF2-40B4-BE49-F238E27FC236}">
                          <a16:creationId xmlns:a16="http://schemas.microsoft.com/office/drawing/2014/main" id="{A6FB7EB9-E49A-43D1-98A6-8E9055DE5FC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52" name="Line 544">
                      <a:extLst>
                        <a:ext uri="{FF2B5EF4-FFF2-40B4-BE49-F238E27FC236}">
                          <a16:creationId xmlns:a16="http://schemas.microsoft.com/office/drawing/2014/main" id="{D865E0A5-5ECE-4457-961D-D2C963BC4A78}"/>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53" name="Group 545">
                    <a:extLst>
                      <a:ext uri="{FF2B5EF4-FFF2-40B4-BE49-F238E27FC236}">
                        <a16:creationId xmlns:a16="http://schemas.microsoft.com/office/drawing/2014/main" id="{BCE18D5C-2D91-4343-9913-4C9AC50F3F69}"/>
                      </a:ext>
                    </a:extLst>
                  </p:cNvPr>
                  <p:cNvGrpSpPr>
                    <a:grpSpLocks/>
                  </p:cNvGrpSpPr>
                  <p:nvPr/>
                </p:nvGrpSpPr>
                <p:grpSpPr bwMode="auto">
                  <a:xfrm>
                    <a:off x="1641" y="2976"/>
                    <a:ext cx="78" cy="96"/>
                    <a:chOff x="1872" y="1008"/>
                    <a:chExt cx="96" cy="144"/>
                  </a:xfrm>
                </p:grpSpPr>
                <p:sp>
                  <p:nvSpPr>
                    <p:cNvPr id="43554" name="Line 546">
                      <a:extLst>
                        <a:ext uri="{FF2B5EF4-FFF2-40B4-BE49-F238E27FC236}">
                          <a16:creationId xmlns:a16="http://schemas.microsoft.com/office/drawing/2014/main" id="{526A3FEC-0689-4592-BA4D-8A8BAB918B99}"/>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55" name="Line 547">
                      <a:extLst>
                        <a:ext uri="{FF2B5EF4-FFF2-40B4-BE49-F238E27FC236}">
                          <a16:creationId xmlns:a16="http://schemas.microsoft.com/office/drawing/2014/main" id="{D30DF4E6-D5F0-4F4D-AC56-035FDF87C9FB}"/>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56" name="Group 548">
                    <a:extLst>
                      <a:ext uri="{FF2B5EF4-FFF2-40B4-BE49-F238E27FC236}">
                        <a16:creationId xmlns:a16="http://schemas.microsoft.com/office/drawing/2014/main" id="{B5B7D2CD-7D50-4A58-B0B0-97A1E980A74F}"/>
                      </a:ext>
                    </a:extLst>
                  </p:cNvPr>
                  <p:cNvGrpSpPr>
                    <a:grpSpLocks/>
                  </p:cNvGrpSpPr>
                  <p:nvPr/>
                </p:nvGrpSpPr>
                <p:grpSpPr bwMode="auto">
                  <a:xfrm>
                    <a:off x="1719" y="2976"/>
                    <a:ext cx="79" cy="96"/>
                    <a:chOff x="1872" y="1008"/>
                    <a:chExt cx="96" cy="144"/>
                  </a:xfrm>
                </p:grpSpPr>
                <p:sp>
                  <p:nvSpPr>
                    <p:cNvPr id="43557" name="Line 549">
                      <a:extLst>
                        <a:ext uri="{FF2B5EF4-FFF2-40B4-BE49-F238E27FC236}">
                          <a16:creationId xmlns:a16="http://schemas.microsoft.com/office/drawing/2014/main" id="{8DB4B4C6-BA1B-47E8-BB82-EB80FBDFC1EB}"/>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58" name="Line 550">
                      <a:extLst>
                        <a:ext uri="{FF2B5EF4-FFF2-40B4-BE49-F238E27FC236}">
                          <a16:creationId xmlns:a16="http://schemas.microsoft.com/office/drawing/2014/main" id="{207D21C0-B328-4216-89EF-23291352BC66}"/>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59" name="Group 551">
                    <a:extLst>
                      <a:ext uri="{FF2B5EF4-FFF2-40B4-BE49-F238E27FC236}">
                        <a16:creationId xmlns:a16="http://schemas.microsoft.com/office/drawing/2014/main" id="{5420802E-875C-4F39-96A1-A7CE73E80884}"/>
                      </a:ext>
                    </a:extLst>
                  </p:cNvPr>
                  <p:cNvGrpSpPr>
                    <a:grpSpLocks/>
                  </p:cNvGrpSpPr>
                  <p:nvPr/>
                </p:nvGrpSpPr>
                <p:grpSpPr bwMode="auto">
                  <a:xfrm>
                    <a:off x="1798" y="2976"/>
                    <a:ext cx="78" cy="96"/>
                    <a:chOff x="1872" y="1008"/>
                    <a:chExt cx="96" cy="144"/>
                  </a:xfrm>
                </p:grpSpPr>
                <p:sp>
                  <p:nvSpPr>
                    <p:cNvPr id="43560" name="Line 552">
                      <a:extLst>
                        <a:ext uri="{FF2B5EF4-FFF2-40B4-BE49-F238E27FC236}">
                          <a16:creationId xmlns:a16="http://schemas.microsoft.com/office/drawing/2014/main" id="{D3DD39E1-DA87-4029-A5ED-C6EFDDBAE9A9}"/>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61" name="Line 553">
                      <a:extLst>
                        <a:ext uri="{FF2B5EF4-FFF2-40B4-BE49-F238E27FC236}">
                          <a16:creationId xmlns:a16="http://schemas.microsoft.com/office/drawing/2014/main" id="{8CE82CFE-7B7A-4AD1-B0C9-192F8AC4F0FD}"/>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62" name="Group 554">
                    <a:extLst>
                      <a:ext uri="{FF2B5EF4-FFF2-40B4-BE49-F238E27FC236}">
                        <a16:creationId xmlns:a16="http://schemas.microsoft.com/office/drawing/2014/main" id="{AF7666A5-742C-4636-94C3-17917016E9DC}"/>
                      </a:ext>
                    </a:extLst>
                  </p:cNvPr>
                  <p:cNvGrpSpPr>
                    <a:grpSpLocks/>
                  </p:cNvGrpSpPr>
                  <p:nvPr/>
                </p:nvGrpSpPr>
                <p:grpSpPr bwMode="auto">
                  <a:xfrm>
                    <a:off x="1876" y="2976"/>
                    <a:ext cx="79" cy="96"/>
                    <a:chOff x="1872" y="1008"/>
                    <a:chExt cx="96" cy="144"/>
                  </a:xfrm>
                </p:grpSpPr>
                <p:sp>
                  <p:nvSpPr>
                    <p:cNvPr id="43563" name="Line 555">
                      <a:extLst>
                        <a:ext uri="{FF2B5EF4-FFF2-40B4-BE49-F238E27FC236}">
                          <a16:creationId xmlns:a16="http://schemas.microsoft.com/office/drawing/2014/main" id="{67D1B32B-71C8-4056-B4C3-F62D66B3AFCB}"/>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64" name="Line 556">
                      <a:extLst>
                        <a:ext uri="{FF2B5EF4-FFF2-40B4-BE49-F238E27FC236}">
                          <a16:creationId xmlns:a16="http://schemas.microsoft.com/office/drawing/2014/main" id="{1366BC9B-BA13-434A-A0BB-2E4E394F13F6}"/>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3565" name="Line 557">
                    <a:extLst>
                      <a:ext uri="{FF2B5EF4-FFF2-40B4-BE49-F238E27FC236}">
                        <a16:creationId xmlns:a16="http://schemas.microsoft.com/office/drawing/2014/main" id="{9DF751FE-7991-4FAE-885E-9BA16C2EB3F5}"/>
                      </a:ext>
                    </a:extLst>
                  </p:cNvPr>
                  <p:cNvSpPr>
                    <a:spLocks noChangeShapeType="1"/>
                  </p:cNvSpPr>
                  <p:nvPr/>
                </p:nvSpPr>
                <p:spPr bwMode="auto">
                  <a:xfrm>
                    <a:off x="2016"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566" name="Line 558">
                    <a:extLst>
                      <a:ext uri="{FF2B5EF4-FFF2-40B4-BE49-F238E27FC236}">
                        <a16:creationId xmlns:a16="http://schemas.microsoft.com/office/drawing/2014/main" id="{727289E5-3BA7-413F-84C3-927BC4AA3BF4}"/>
                      </a:ext>
                    </a:extLst>
                  </p:cNvPr>
                  <p:cNvSpPr>
                    <a:spLocks noChangeShapeType="1"/>
                  </p:cNvSpPr>
                  <p:nvPr/>
                </p:nvSpPr>
                <p:spPr bwMode="auto">
                  <a:xfrm>
                    <a:off x="1008"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3570" name="Text Box 562">
                <a:extLst>
                  <a:ext uri="{FF2B5EF4-FFF2-40B4-BE49-F238E27FC236}">
                    <a16:creationId xmlns:a16="http://schemas.microsoft.com/office/drawing/2014/main" id="{1F3BF67F-9C7C-493A-98A5-0457DD1C7D3A}"/>
                  </a:ext>
                </a:extLst>
              </p:cNvPr>
              <p:cNvSpPr txBox="1">
                <a:spLocks noChangeArrowheads="1"/>
              </p:cNvSpPr>
              <p:nvPr/>
            </p:nvSpPr>
            <p:spPr bwMode="auto">
              <a:xfrm>
                <a:off x="4656" y="1584"/>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S</a:t>
                </a:r>
              </a:p>
            </p:txBody>
          </p:sp>
        </p:grpSp>
        <p:sp>
          <p:nvSpPr>
            <p:cNvPr id="43571" name="Text Box 563">
              <a:extLst>
                <a:ext uri="{FF2B5EF4-FFF2-40B4-BE49-F238E27FC236}">
                  <a16:creationId xmlns:a16="http://schemas.microsoft.com/office/drawing/2014/main" id="{016A29B0-284D-426F-9967-26FE7C050139}"/>
                </a:ext>
              </a:extLst>
            </p:cNvPr>
            <p:cNvSpPr txBox="1">
              <a:spLocks noChangeArrowheads="1"/>
            </p:cNvSpPr>
            <p:nvPr/>
          </p:nvSpPr>
          <p:spPr bwMode="auto">
            <a:xfrm>
              <a:off x="5232" y="1584"/>
              <a:ext cx="48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Load</a:t>
              </a:r>
            </a:p>
          </p:txBody>
        </p:sp>
      </p:grpSp>
      <p:sp>
        <p:nvSpPr>
          <p:cNvPr id="43572" name="Rectangle 564">
            <a:extLst>
              <a:ext uri="{FF2B5EF4-FFF2-40B4-BE49-F238E27FC236}">
                <a16:creationId xmlns:a16="http://schemas.microsoft.com/office/drawing/2014/main" id="{F1E8C7A1-6085-4E37-BF6C-200FA036AD33}"/>
              </a:ext>
            </a:extLst>
          </p:cNvPr>
          <p:cNvSpPr>
            <a:spLocks noChangeArrowheads="1"/>
          </p:cNvSpPr>
          <p:nvPr/>
        </p:nvSpPr>
        <p:spPr bwMode="auto">
          <a:xfrm>
            <a:off x="4000500" y="857250"/>
            <a:ext cx="3943350" cy="2114550"/>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573" name="Text Box 565">
            <a:extLst>
              <a:ext uri="{FF2B5EF4-FFF2-40B4-BE49-F238E27FC236}">
                <a16:creationId xmlns:a16="http://schemas.microsoft.com/office/drawing/2014/main" id="{1977A276-E50A-4A6D-AA29-CCEE2B9E27FE}"/>
              </a:ext>
            </a:extLst>
          </p:cNvPr>
          <p:cNvSpPr txBox="1">
            <a:spLocks noChangeArrowheads="1"/>
          </p:cNvSpPr>
          <p:nvPr/>
        </p:nvSpPr>
        <p:spPr bwMode="auto">
          <a:xfrm>
            <a:off x="1314450" y="742950"/>
            <a:ext cx="2514600" cy="1546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Principle:</a:t>
            </a:r>
          </a:p>
          <a:p>
            <a:pPr>
              <a:spcBef>
                <a:spcPct val="50000"/>
              </a:spcBef>
            </a:pPr>
            <a:r>
              <a:rPr lang="en-US" altLang="en-US" sz="1050" b="1">
                <a:solidFill>
                  <a:srgbClr val="6600FF"/>
                </a:solidFill>
              </a:rPr>
              <a:t>Transformer is based on Mutual Induction.</a:t>
            </a:r>
          </a:p>
          <a:p>
            <a:pPr>
              <a:spcBef>
                <a:spcPct val="50000"/>
              </a:spcBef>
            </a:pPr>
            <a:r>
              <a:rPr lang="en-US" altLang="en-US" sz="1050" b="1">
                <a:solidFill>
                  <a:schemeClr val="bg1"/>
                </a:solidFill>
              </a:rPr>
              <a:t>It is the phenomenon of inducing emf in the secondary coil due to change in current in the primary coil and hence the change in magnetic flux in the secondary coil.</a:t>
            </a:r>
          </a:p>
        </p:txBody>
      </p:sp>
      <p:sp>
        <p:nvSpPr>
          <p:cNvPr id="43574" name="Text Box 566">
            <a:extLst>
              <a:ext uri="{FF2B5EF4-FFF2-40B4-BE49-F238E27FC236}">
                <a16:creationId xmlns:a16="http://schemas.microsoft.com/office/drawing/2014/main" id="{599067CF-2E92-424D-995E-2E285E1046B8}"/>
              </a:ext>
            </a:extLst>
          </p:cNvPr>
          <p:cNvSpPr txBox="1">
            <a:spLocks noChangeArrowheads="1"/>
          </p:cNvSpPr>
          <p:nvPr/>
        </p:nvSpPr>
        <p:spPr bwMode="auto">
          <a:xfrm>
            <a:off x="1314450" y="3086101"/>
            <a:ext cx="1885950" cy="1546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00"/>
                </a:solidFill>
              </a:rPr>
              <a:t>Theory:</a:t>
            </a:r>
          </a:p>
          <a:p>
            <a:pPr>
              <a:spcBef>
                <a:spcPct val="50000"/>
              </a:spcBef>
            </a:pPr>
            <a:r>
              <a:rPr lang="en-US" altLang="en-US" sz="1050" b="1">
                <a:solidFill>
                  <a:srgbClr val="6600FF"/>
                </a:solidFill>
                <a:latin typeface="CommercialScript BT" pitchFamily="66" charset="0"/>
              </a:rPr>
              <a:t>E</a:t>
            </a:r>
            <a:r>
              <a:rPr lang="en-US" altLang="en-US" sz="1050" b="1" baseline="-25000">
                <a:solidFill>
                  <a:srgbClr val="6600FF"/>
                </a:solidFill>
              </a:rPr>
              <a:t>P</a:t>
            </a:r>
            <a:r>
              <a:rPr lang="en-US" altLang="en-US" sz="1050" b="1">
                <a:solidFill>
                  <a:srgbClr val="6600FF"/>
                </a:solidFill>
              </a:rPr>
              <a:t> = - N</a:t>
            </a:r>
            <a:r>
              <a:rPr lang="en-US" altLang="en-US" sz="1050" b="1" baseline="-25000">
                <a:solidFill>
                  <a:srgbClr val="6600FF"/>
                </a:solidFill>
              </a:rPr>
              <a:t>P</a:t>
            </a:r>
            <a:r>
              <a:rPr lang="en-US" altLang="en-US" sz="1050" b="1">
                <a:solidFill>
                  <a:srgbClr val="6600FF"/>
                </a:solidFill>
              </a:rPr>
              <a:t> d</a:t>
            </a:r>
            <a:r>
              <a:rPr lang="el-GR" altLang="en-US" sz="1050" b="1">
                <a:solidFill>
                  <a:srgbClr val="6600FF"/>
                </a:solidFill>
              </a:rPr>
              <a:t>Φ</a:t>
            </a:r>
            <a:r>
              <a:rPr lang="en-US" altLang="en-US" sz="1050" b="1">
                <a:solidFill>
                  <a:srgbClr val="6600FF"/>
                </a:solidFill>
              </a:rPr>
              <a:t> / dt</a:t>
            </a:r>
          </a:p>
          <a:p>
            <a:pPr>
              <a:spcBef>
                <a:spcPct val="50000"/>
              </a:spcBef>
            </a:pPr>
            <a:r>
              <a:rPr lang="en-US" altLang="en-US" sz="1050" b="1">
                <a:solidFill>
                  <a:srgbClr val="6600FF"/>
                </a:solidFill>
                <a:latin typeface="CommercialScript BT" pitchFamily="66" charset="0"/>
              </a:rPr>
              <a:t>E</a:t>
            </a:r>
            <a:r>
              <a:rPr lang="en-US" altLang="en-US" sz="1050" b="1" baseline="-25000">
                <a:solidFill>
                  <a:srgbClr val="6600FF"/>
                </a:solidFill>
              </a:rPr>
              <a:t>S</a:t>
            </a:r>
            <a:r>
              <a:rPr lang="en-US" altLang="en-US" sz="1050" b="1">
                <a:solidFill>
                  <a:srgbClr val="6600FF"/>
                </a:solidFill>
              </a:rPr>
              <a:t> = - N</a:t>
            </a:r>
            <a:r>
              <a:rPr lang="en-US" altLang="en-US" sz="1050" b="1" baseline="-25000">
                <a:solidFill>
                  <a:srgbClr val="6600FF"/>
                </a:solidFill>
              </a:rPr>
              <a:t>S </a:t>
            </a:r>
            <a:r>
              <a:rPr lang="en-US" altLang="en-US" sz="1050" b="1">
                <a:solidFill>
                  <a:srgbClr val="6600FF"/>
                </a:solidFill>
              </a:rPr>
              <a:t>d</a:t>
            </a:r>
            <a:r>
              <a:rPr lang="el-GR" altLang="en-US" sz="1050" b="1">
                <a:solidFill>
                  <a:srgbClr val="6600FF"/>
                </a:solidFill>
              </a:rPr>
              <a:t>Φ</a:t>
            </a:r>
            <a:r>
              <a:rPr lang="en-US" altLang="en-US" sz="1050" b="1">
                <a:solidFill>
                  <a:srgbClr val="6600FF"/>
                </a:solidFill>
              </a:rPr>
              <a:t> / dt</a:t>
            </a:r>
          </a:p>
          <a:p>
            <a:pPr>
              <a:spcBef>
                <a:spcPct val="50000"/>
              </a:spcBef>
            </a:pPr>
            <a:r>
              <a:rPr lang="en-US" altLang="en-US" sz="1050" b="1">
                <a:solidFill>
                  <a:srgbClr val="6600FF"/>
                </a:solidFill>
                <a:latin typeface="CommercialScript BT" pitchFamily="66" charset="0"/>
              </a:rPr>
              <a:t>E</a:t>
            </a:r>
            <a:r>
              <a:rPr lang="en-US" altLang="en-US" sz="1050" b="1" baseline="-25000">
                <a:solidFill>
                  <a:srgbClr val="6600FF"/>
                </a:solidFill>
              </a:rPr>
              <a:t>S</a:t>
            </a:r>
            <a:r>
              <a:rPr lang="en-US" altLang="en-US" sz="1050" b="1">
                <a:solidFill>
                  <a:srgbClr val="6600FF"/>
                </a:solidFill>
              </a:rPr>
              <a:t> / </a:t>
            </a:r>
            <a:r>
              <a:rPr lang="en-US" altLang="en-US" sz="1050" b="1">
                <a:solidFill>
                  <a:srgbClr val="6600FF"/>
                </a:solidFill>
                <a:latin typeface="CommercialScript BT" pitchFamily="66" charset="0"/>
              </a:rPr>
              <a:t>E</a:t>
            </a:r>
            <a:r>
              <a:rPr lang="en-US" altLang="en-US" sz="1050" b="1" baseline="-25000">
                <a:solidFill>
                  <a:srgbClr val="6600FF"/>
                </a:solidFill>
              </a:rPr>
              <a:t>P</a:t>
            </a:r>
            <a:r>
              <a:rPr lang="en-US" altLang="en-US" sz="1050" b="1">
                <a:solidFill>
                  <a:srgbClr val="6600FF"/>
                </a:solidFill>
              </a:rPr>
              <a:t> = N</a:t>
            </a:r>
            <a:r>
              <a:rPr lang="en-US" altLang="en-US" sz="1050" b="1" baseline="-25000">
                <a:solidFill>
                  <a:srgbClr val="6600FF"/>
                </a:solidFill>
              </a:rPr>
              <a:t>S</a:t>
            </a:r>
            <a:r>
              <a:rPr lang="en-US" altLang="en-US" sz="1050" b="1">
                <a:solidFill>
                  <a:srgbClr val="6600FF"/>
                </a:solidFill>
              </a:rPr>
              <a:t> / N</a:t>
            </a:r>
            <a:r>
              <a:rPr lang="en-US" altLang="en-US" sz="1050" b="1" baseline="-25000">
                <a:solidFill>
                  <a:srgbClr val="6600FF"/>
                </a:solidFill>
              </a:rPr>
              <a:t>P</a:t>
            </a:r>
            <a:r>
              <a:rPr lang="en-US" altLang="en-US" sz="1050" b="1">
                <a:solidFill>
                  <a:srgbClr val="6600FF"/>
                </a:solidFill>
              </a:rPr>
              <a:t> = K</a:t>
            </a:r>
          </a:p>
          <a:p>
            <a:pPr>
              <a:spcBef>
                <a:spcPct val="50000"/>
              </a:spcBef>
            </a:pPr>
            <a:r>
              <a:rPr lang="en-US" altLang="en-US" sz="1050" b="1">
                <a:solidFill>
                  <a:srgbClr val="0066FF"/>
                </a:solidFill>
              </a:rPr>
              <a:t>(where K is called Transformation Ratio or Turns Ratio)</a:t>
            </a:r>
          </a:p>
        </p:txBody>
      </p:sp>
      <p:sp>
        <p:nvSpPr>
          <p:cNvPr id="43576" name="Text Box 568">
            <a:extLst>
              <a:ext uri="{FF2B5EF4-FFF2-40B4-BE49-F238E27FC236}">
                <a16:creationId xmlns:a16="http://schemas.microsoft.com/office/drawing/2014/main" id="{916962CD-C0B7-49C4-904A-9A80157D2BF1}"/>
              </a:ext>
            </a:extLst>
          </p:cNvPr>
          <p:cNvSpPr txBox="1">
            <a:spLocks noChangeArrowheads="1"/>
          </p:cNvSpPr>
          <p:nvPr/>
        </p:nvSpPr>
        <p:spPr bwMode="auto">
          <a:xfrm>
            <a:off x="3371850" y="3344466"/>
            <a:ext cx="2571750" cy="122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339933"/>
                </a:solidFill>
              </a:rPr>
              <a:t>For an ideal transformer,</a:t>
            </a:r>
          </a:p>
          <a:p>
            <a:pPr>
              <a:spcBef>
                <a:spcPct val="50000"/>
              </a:spcBef>
            </a:pPr>
            <a:r>
              <a:rPr lang="en-US" altLang="en-US" sz="1050" b="1">
                <a:solidFill>
                  <a:srgbClr val="339933"/>
                </a:solidFill>
              </a:rPr>
              <a:t>Output Power = Input Power</a:t>
            </a:r>
          </a:p>
          <a:p>
            <a:pPr>
              <a:spcBef>
                <a:spcPct val="50000"/>
              </a:spcBef>
            </a:pPr>
            <a:r>
              <a:rPr lang="en-US" altLang="en-US" sz="1050" b="1">
                <a:solidFill>
                  <a:srgbClr val="FF0000"/>
                </a:solidFill>
                <a:latin typeface="CommercialScript BT" pitchFamily="66" charset="0"/>
              </a:rPr>
              <a:t>E</a:t>
            </a:r>
            <a:r>
              <a:rPr lang="en-US" altLang="en-US" sz="1050" b="1" baseline="-25000">
                <a:solidFill>
                  <a:srgbClr val="FF0000"/>
                </a:solidFill>
              </a:rPr>
              <a:t>S</a:t>
            </a:r>
            <a:r>
              <a:rPr lang="en-US" altLang="en-US" sz="1050" b="1">
                <a:solidFill>
                  <a:srgbClr val="FF0000"/>
                </a:solidFill>
              </a:rPr>
              <a:t>I</a:t>
            </a:r>
            <a:r>
              <a:rPr lang="en-US" altLang="en-US" sz="1050" b="1" baseline="-25000">
                <a:solidFill>
                  <a:srgbClr val="FF0000"/>
                </a:solidFill>
              </a:rPr>
              <a:t>S</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P</a:t>
            </a:r>
            <a:r>
              <a:rPr lang="en-US" altLang="en-US" sz="1050" b="1">
                <a:solidFill>
                  <a:srgbClr val="FF0000"/>
                </a:solidFill>
              </a:rPr>
              <a:t>I</a:t>
            </a:r>
            <a:r>
              <a:rPr lang="en-US" altLang="en-US" sz="1050" b="1" baseline="-25000">
                <a:solidFill>
                  <a:srgbClr val="FF0000"/>
                </a:solidFill>
              </a:rPr>
              <a:t>P</a:t>
            </a:r>
          </a:p>
          <a:p>
            <a:pPr>
              <a:spcBef>
                <a:spcPct val="50000"/>
              </a:spcBef>
            </a:pPr>
            <a:r>
              <a:rPr lang="en-US" altLang="en-US" sz="1050" b="1">
                <a:solidFill>
                  <a:srgbClr val="FF0000"/>
                </a:solidFill>
                <a:latin typeface="CommercialScript BT" pitchFamily="66" charset="0"/>
              </a:rPr>
              <a:t>E</a:t>
            </a:r>
            <a:r>
              <a:rPr lang="en-US" altLang="en-US" sz="1050" b="1" baseline="-25000">
                <a:solidFill>
                  <a:srgbClr val="FF0000"/>
                </a:solidFill>
              </a:rPr>
              <a:t>S</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P</a:t>
            </a:r>
            <a:r>
              <a:rPr lang="en-US" altLang="en-US" sz="1050" b="1">
                <a:solidFill>
                  <a:srgbClr val="FF0000"/>
                </a:solidFill>
              </a:rPr>
              <a:t> = I</a:t>
            </a:r>
            <a:r>
              <a:rPr lang="en-US" altLang="en-US" sz="1050" b="1" baseline="-25000">
                <a:solidFill>
                  <a:srgbClr val="FF0000"/>
                </a:solidFill>
              </a:rPr>
              <a:t>P</a:t>
            </a:r>
            <a:r>
              <a:rPr lang="en-US" altLang="en-US" sz="1050" b="1">
                <a:solidFill>
                  <a:srgbClr val="FF0000"/>
                </a:solidFill>
              </a:rPr>
              <a:t> / I</a:t>
            </a:r>
            <a:r>
              <a:rPr lang="en-US" altLang="en-US" sz="1050" b="1" baseline="-25000">
                <a:solidFill>
                  <a:srgbClr val="FF0000"/>
                </a:solidFill>
              </a:rPr>
              <a:t>S</a:t>
            </a:r>
            <a:r>
              <a:rPr lang="en-US" altLang="en-US" sz="1050" b="1">
                <a:solidFill>
                  <a:srgbClr val="FF0000"/>
                </a:solidFill>
              </a:rPr>
              <a:t> </a:t>
            </a:r>
          </a:p>
          <a:p>
            <a:pPr>
              <a:spcBef>
                <a:spcPct val="50000"/>
              </a:spcBef>
            </a:pPr>
            <a:r>
              <a:rPr lang="en-US" altLang="en-US" sz="1050" b="1">
                <a:solidFill>
                  <a:srgbClr val="800000"/>
                </a:solidFill>
                <a:latin typeface="CommercialScript BT" pitchFamily="66" charset="0"/>
              </a:rPr>
              <a:t>E</a:t>
            </a:r>
            <a:r>
              <a:rPr lang="en-US" altLang="en-US" sz="1050" b="1" baseline="-25000">
                <a:solidFill>
                  <a:srgbClr val="800000"/>
                </a:solidFill>
              </a:rPr>
              <a:t>S</a:t>
            </a:r>
            <a:r>
              <a:rPr lang="en-US" altLang="en-US" sz="1050" b="1">
                <a:solidFill>
                  <a:srgbClr val="800000"/>
                </a:solidFill>
              </a:rPr>
              <a:t> / </a:t>
            </a:r>
            <a:r>
              <a:rPr lang="en-US" altLang="en-US" sz="1050" b="1">
                <a:solidFill>
                  <a:srgbClr val="800000"/>
                </a:solidFill>
                <a:latin typeface="CommercialScript BT" pitchFamily="66" charset="0"/>
              </a:rPr>
              <a:t>E</a:t>
            </a:r>
            <a:r>
              <a:rPr lang="en-US" altLang="en-US" sz="1050" b="1" baseline="-25000">
                <a:solidFill>
                  <a:srgbClr val="800000"/>
                </a:solidFill>
              </a:rPr>
              <a:t>P</a:t>
            </a:r>
            <a:r>
              <a:rPr lang="en-US" altLang="en-US" sz="1050" b="1">
                <a:solidFill>
                  <a:srgbClr val="800000"/>
                </a:solidFill>
              </a:rPr>
              <a:t> = I</a:t>
            </a:r>
            <a:r>
              <a:rPr lang="en-US" altLang="en-US" sz="1050" b="1" baseline="-25000">
                <a:solidFill>
                  <a:srgbClr val="800000"/>
                </a:solidFill>
              </a:rPr>
              <a:t>P</a:t>
            </a:r>
            <a:r>
              <a:rPr lang="en-US" altLang="en-US" sz="1050" b="1">
                <a:solidFill>
                  <a:srgbClr val="800000"/>
                </a:solidFill>
              </a:rPr>
              <a:t> / I</a:t>
            </a:r>
            <a:r>
              <a:rPr lang="en-US" altLang="en-US" sz="1050" b="1" baseline="-25000">
                <a:solidFill>
                  <a:srgbClr val="800000"/>
                </a:solidFill>
              </a:rPr>
              <a:t>S</a:t>
            </a:r>
            <a:r>
              <a:rPr lang="en-US" altLang="en-US" sz="1050" b="1">
                <a:solidFill>
                  <a:srgbClr val="800000"/>
                </a:solidFill>
              </a:rPr>
              <a:t> = N</a:t>
            </a:r>
            <a:r>
              <a:rPr lang="en-US" altLang="en-US" sz="1050" b="1" baseline="-25000">
                <a:solidFill>
                  <a:srgbClr val="800000"/>
                </a:solidFill>
              </a:rPr>
              <a:t>S</a:t>
            </a:r>
            <a:r>
              <a:rPr lang="en-US" altLang="en-US" sz="1050" b="1">
                <a:solidFill>
                  <a:srgbClr val="800000"/>
                </a:solidFill>
              </a:rPr>
              <a:t> / N</a:t>
            </a:r>
            <a:r>
              <a:rPr lang="en-US" altLang="en-US" sz="1050" b="1" baseline="-25000">
                <a:solidFill>
                  <a:srgbClr val="800000"/>
                </a:solidFill>
              </a:rPr>
              <a:t>P</a:t>
            </a:r>
          </a:p>
        </p:txBody>
      </p:sp>
      <p:sp>
        <p:nvSpPr>
          <p:cNvPr id="43577" name="Text Box 569">
            <a:extLst>
              <a:ext uri="{FF2B5EF4-FFF2-40B4-BE49-F238E27FC236}">
                <a16:creationId xmlns:a16="http://schemas.microsoft.com/office/drawing/2014/main" id="{D588007D-26D1-454B-8640-C65021DCBF6B}"/>
              </a:ext>
            </a:extLst>
          </p:cNvPr>
          <p:cNvSpPr txBox="1">
            <a:spLocks noChangeArrowheads="1"/>
          </p:cNvSpPr>
          <p:nvPr/>
        </p:nvSpPr>
        <p:spPr bwMode="auto">
          <a:xfrm>
            <a:off x="6000750" y="3314700"/>
            <a:ext cx="142875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Efficiency (</a:t>
            </a:r>
            <a:r>
              <a:rPr lang="el-GR" altLang="en-US" sz="1050" b="1">
                <a:solidFill>
                  <a:srgbClr val="0000FF"/>
                </a:solidFill>
                <a:cs typeface="Arial" panose="020B0604020202020204" pitchFamily="34" charset="0"/>
              </a:rPr>
              <a:t>η</a:t>
            </a:r>
            <a:r>
              <a:rPr lang="en-US" altLang="en-US" sz="1050" b="1">
                <a:solidFill>
                  <a:srgbClr val="0000FF"/>
                </a:solidFill>
                <a:cs typeface="Arial" panose="020B0604020202020204" pitchFamily="34" charset="0"/>
              </a:rPr>
              <a:t>):</a:t>
            </a:r>
          </a:p>
          <a:p>
            <a:pPr>
              <a:spcBef>
                <a:spcPct val="50000"/>
              </a:spcBef>
            </a:pPr>
            <a:r>
              <a:rPr lang="el-GR" altLang="en-US" sz="1050" b="1">
                <a:solidFill>
                  <a:srgbClr val="CC00FF"/>
                </a:solidFill>
              </a:rPr>
              <a:t>η</a:t>
            </a:r>
            <a:r>
              <a:rPr lang="en-US" altLang="en-US" sz="1050" b="1">
                <a:solidFill>
                  <a:srgbClr val="CC00FF"/>
                </a:solidFill>
              </a:rPr>
              <a:t> = </a:t>
            </a:r>
            <a:r>
              <a:rPr lang="en-US" altLang="en-US" sz="1050" b="1">
                <a:solidFill>
                  <a:srgbClr val="CC00FF"/>
                </a:solidFill>
                <a:latin typeface="CommercialScript BT" pitchFamily="66" charset="0"/>
              </a:rPr>
              <a:t>E</a:t>
            </a:r>
            <a:r>
              <a:rPr lang="en-US" altLang="en-US" sz="1050" b="1" baseline="-25000">
                <a:solidFill>
                  <a:srgbClr val="CC00FF"/>
                </a:solidFill>
              </a:rPr>
              <a:t>S</a:t>
            </a:r>
            <a:r>
              <a:rPr lang="en-US" altLang="en-US" sz="1050" b="1">
                <a:solidFill>
                  <a:srgbClr val="CC00FF"/>
                </a:solidFill>
              </a:rPr>
              <a:t>I</a:t>
            </a:r>
            <a:r>
              <a:rPr lang="en-US" altLang="en-US" sz="1050" b="1" baseline="-25000">
                <a:solidFill>
                  <a:srgbClr val="CC00FF"/>
                </a:solidFill>
              </a:rPr>
              <a:t>S </a:t>
            </a:r>
            <a:r>
              <a:rPr lang="en-US" altLang="en-US" sz="1050" b="1">
                <a:solidFill>
                  <a:srgbClr val="CC00FF"/>
                </a:solidFill>
              </a:rPr>
              <a:t>/  </a:t>
            </a:r>
            <a:r>
              <a:rPr lang="en-US" altLang="en-US" sz="1050" b="1">
                <a:solidFill>
                  <a:srgbClr val="CC00FF"/>
                </a:solidFill>
                <a:latin typeface="CommercialScript BT" pitchFamily="66" charset="0"/>
              </a:rPr>
              <a:t>E</a:t>
            </a:r>
            <a:r>
              <a:rPr lang="en-US" altLang="en-US" sz="1050" b="1" baseline="-25000">
                <a:solidFill>
                  <a:srgbClr val="CC00FF"/>
                </a:solidFill>
              </a:rPr>
              <a:t>P</a:t>
            </a:r>
            <a:r>
              <a:rPr lang="en-US" altLang="en-US" sz="1050" b="1">
                <a:solidFill>
                  <a:srgbClr val="CC00FF"/>
                </a:solidFill>
              </a:rPr>
              <a:t>I</a:t>
            </a:r>
            <a:r>
              <a:rPr lang="en-US" altLang="en-US" sz="1050" b="1" baseline="-25000">
                <a:solidFill>
                  <a:srgbClr val="CC00FF"/>
                </a:solidFill>
              </a:rPr>
              <a:t>P</a:t>
            </a:r>
          </a:p>
          <a:p>
            <a:pPr>
              <a:spcBef>
                <a:spcPct val="50000"/>
              </a:spcBef>
            </a:pPr>
            <a:r>
              <a:rPr lang="en-US" altLang="en-US" sz="1050" b="1">
                <a:solidFill>
                  <a:srgbClr val="FF6600"/>
                </a:solidFill>
              </a:rPr>
              <a:t>For an ideal transformer </a:t>
            </a:r>
            <a:r>
              <a:rPr lang="el-GR" altLang="en-US" sz="1050" b="1">
                <a:solidFill>
                  <a:srgbClr val="FF6600"/>
                </a:solidFill>
                <a:cs typeface="Arial" panose="020B0604020202020204" pitchFamily="34" charset="0"/>
              </a:rPr>
              <a:t>η</a:t>
            </a:r>
            <a:r>
              <a:rPr lang="en-US" altLang="en-US" sz="1050" b="1">
                <a:solidFill>
                  <a:srgbClr val="FF6600"/>
                </a:solidFill>
                <a:cs typeface="Arial" panose="020B0604020202020204" pitchFamily="34" charset="0"/>
              </a:rPr>
              <a:t> is 100%</a:t>
            </a:r>
            <a:endParaRPr lang="el-GR" altLang="en-US" sz="1050" b="1">
              <a:solidFill>
                <a:srgbClr val="FF6600"/>
              </a:solidFill>
              <a:cs typeface="Arial" panose="020B0604020202020204" pitchFamily="34" charset="0"/>
            </a:endParaRPr>
          </a:p>
        </p:txBody>
      </p:sp>
      <p:grpSp>
        <p:nvGrpSpPr>
          <p:cNvPr id="43585" name="Group 577">
            <a:extLst>
              <a:ext uri="{FF2B5EF4-FFF2-40B4-BE49-F238E27FC236}">
                <a16:creationId xmlns:a16="http://schemas.microsoft.com/office/drawing/2014/main" id="{30D39AD1-C0BC-4CB0-8295-4A70667B3240}"/>
              </a:ext>
            </a:extLst>
          </p:cNvPr>
          <p:cNvGrpSpPr>
            <a:grpSpLocks/>
          </p:cNvGrpSpPr>
          <p:nvPr/>
        </p:nvGrpSpPr>
        <p:grpSpPr bwMode="auto">
          <a:xfrm>
            <a:off x="4114801" y="1657350"/>
            <a:ext cx="1440656" cy="514350"/>
            <a:chOff x="1776" y="1392"/>
            <a:chExt cx="1210" cy="432"/>
          </a:xfrm>
        </p:grpSpPr>
        <p:grpSp>
          <p:nvGrpSpPr>
            <p:cNvPr id="43369" name="Group 361">
              <a:extLst>
                <a:ext uri="{FF2B5EF4-FFF2-40B4-BE49-F238E27FC236}">
                  <a16:creationId xmlns:a16="http://schemas.microsoft.com/office/drawing/2014/main" id="{4646BCB6-A1B1-4AE1-AC08-FC887C9E8490}"/>
                </a:ext>
              </a:extLst>
            </p:cNvPr>
            <p:cNvGrpSpPr>
              <a:grpSpLocks/>
            </p:cNvGrpSpPr>
            <p:nvPr/>
          </p:nvGrpSpPr>
          <p:grpSpPr bwMode="auto">
            <a:xfrm flipH="1">
              <a:off x="2400" y="1680"/>
              <a:ext cx="586" cy="144"/>
              <a:chOff x="4310" y="1776"/>
              <a:chExt cx="384" cy="144"/>
            </a:xfrm>
          </p:grpSpPr>
          <p:sp>
            <p:nvSpPr>
              <p:cNvPr id="43370" name="Line 362">
                <a:extLst>
                  <a:ext uri="{FF2B5EF4-FFF2-40B4-BE49-F238E27FC236}">
                    <a16:creationId xmlns:a16="http://schemas.microsoft.com/office/drawing/2014/main" id="{35D945D4-F246-4322-9B39-32A53B02C5F5}"/>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71" name="Group 363">
                <a:extLst>
                  <a:ext uri="{FF2B5EF4-FFF2-40B4-BE49-F238E27FC236}">
                    <a16:creationId xmlns:a16="http://schemas.microsoft.com/office/drawing/2014/main" id="{F8058216-A409-4334-99D2-B80554B93F1D}"/>
                  </a:ext>
                </a:extLst>
              </p:cNvPr>
              <p:cNvGrpSpPr>
                <a:grpSpLocks/>
              </p:cNvGrpSpPr>
              <p:nvPr/>
            </p:nvGrpSpPr>
            <p:grpSpPr bwMode="auto">
              <a:xfrm rot="16200000" flipH="1">
                <a:off x="4317" y="1841"/>
                <a:ext cx="72" cy="85"/>
                <a:chOff x="3168" y="3312"/>
                <a:chExt cx="96" cy="96"/>
              </a:xfrm>
            </p:grpSpPr>
            <p:sp>
              <p:nvSpPr>
                <p:cNvPr id="43372" name="Arc 364">
                  <a:extLst>
                    <a:ext uri="{FF2B5EF4-FFF2-40B4-BE49-F238E27FC236}">
                      <a16:creationId xmlns:a16="http://schemas.microsoft.com/office/drawing/2014/main" id="{39DA0F47-222A-4298-AB98-D1EDFB2FA0EF}"/>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73" name="Arc 365">
                  <a:extLst>
                    <a:ext uri="{FF2B5EF4-FFF2-40B4-BE49-F238E27FC236}">
                      <a16:creationId xmlns:a16="http://schemas.microsoft.com/office/drawing/2014/main" id="{60487F05-DB88-45C7-9E12-097381388674}"/>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74" name="Group 366">
                <a:extLst>
                  <a:ext uri="{FF2B5EF4-FFF2-40B4-BE49-F238E27FC236}">
                    <a16:creationId xmlns:a16="http://schemas.microsoft.com/office/drawing/2014/main" id="{AACB0418-4173-490F-840C-5C6CB38B406D}"/>
                  </a:ext>
                </a:extLst>
              </p:cNvPr>
              <p:cNvGrpSpPr>
                <a:grpSpLocks/>
              </p:cNvGrpSpPr>
              <p:nvPr/>
            </p:nvGrpSpPr>
            <p:grpSpPr bwMode="auto">
              <a:xfrm rot="16200000" flipV="1">
                <a:off x="4616" y="1769"/>
                <a:ext cx="72" cy="85"/>
                <a:chOff x="3168" y="3312"/>
                <a:chExt cx="96" cy="96"/>
              </a:xfrm>
            </p:grpSpPr>
            <p:sp>
              <p:nvSpPr>
                <p:cNvPr id="43375" name="Arc 367">
                  <a:extLst>
                    <a:ext uri="{FF2B5EF4-FFF2-40B4-BE49-F238E27FC236}">
                      <a16:creationId xmlns:a16="http://schemas.microsoft.com/office/drawing/2014/main" id="{A003F1A8-06BD-4FA9-BAD9-6E471281141F}"/>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76" name="Arc 368">
                  <a:extLst>
                    <a:ext uri="{FF2B5EF4-FFF2-40B4-BE49-F238E27FC236}">
                      <a16:creationId xmlns:a16="http://schemas.microsoft.com/office/drawing/2014/main" id="{BBA371AF-4320-4B2E-9260-0AA81A9F41E7}"/>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3354" name="Group 346">
              <a:extLst>
                <a:ext uri="{FF2B5EF4-FFF2-40B4-BE49-F238E27FC236}">
                  <a16:creationId xmlns:a16="http://schemas.microsoft.com/office/drawing/2014/main" id="{7CB6A068-3196-4251-B5B0-3F31059FECE2}"/>
                </a:ext>
              </a:extLst>
            </p:cNvPr>
            <p:cNvGrpSpPr>
              <a:grpSpLocks/>
            </p:cNvGrpSpPr>
            <p:nvPr/>
          </p:nvGrpSpPr>
          <p:grpSpPr bwMode="auto">
            <a:xfrm flipH="1">
              <a:off x="1872" y="1392"/>
              <a:ext cx="1104" cy="48"/>
              <a:chOff x="2592" y="1704"/>
              <a:chExt cx="1018" cy="72"/>
            </a:xfrm>
          </p:grpSpPr>
          <p:grpSp>
            <p:nvGrpSpPr>
              <p:cNvPr id="43355" name="Group 347">
                <a:extLst>
                  <a:ext uri="{FF2B5EF4-FFF2-40B4-BE49-F238E27FC236}">
                    <a16:creationId xmlns:a16="http://schemas.microsoft.com/office/drawing/2014/main" id="{CA981FDF-D4B5-4C37-9CD5-50EE5C6C07F6}"/>
                  </a:ext>
                </a:extLst>
              </p:cNvPr>
              <p:cNvGrpSpPr>
                <a:grpSpLocks/>
              </p:cNvGrpSpPr>
              <p:nvPr/>
            </p:nvGrpSpPr>
            <p:grpSpPr bwMode="auto">
              <a:xfrm flipH="1">
                <a:off x="2592" y="1704"/>
                <a:ext cx="298" cy="72"/>
                <a:chOff x="2533" y="1656"/>
                <a:chExt cx="298" cy="72"/>
              </a:xfrm>
            </p:grpSpPr>
            <p:sp>
              <p:nvSpPr>
                <p:cNvPr id="43356" name="Line 348">
                  <a:extLst>
                    <a:ext uri="{FF2B5EF4-FFF2-40B4-BE49-F238E27FC236}">
                      <a16:creationId xmlns:a16="http://schemas.microsoft.com/office/drawing/2014/main" id="{B2D8650F-65FC-41E7-8692-0D76E7F8D36D}"/>
                    </a:ext>
                  </a:extLst>
                </p:cNvPr>
                <p:cNvSpPr>
                  <a:spLocks noChangeShapeType="1"/>
                </p:cNvSpPr>
                <p:nvPr/>
              </p:nvSpPr>
              <p:spPr bwMode="auto">
                <a:xfrm rot="5400000">
                  <a:off x="2640" y="1549"/>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57" name="Group 349">
                  <a:extLst>
                    <a:ext uri="{FF2B5EF4-FFF2-40B4-BE49-F238E27FC236}">
                      <a16:creationId xmlns:a16="http://schemas.microsoft.com/office/drawing/2014/main" id="{801D60CB-6EE3-44BD-B42A-4D779975A6CC}"/>
                    </a:ext>
                  </a:extLst>
                </p:cNvPr>
                <p:cNvGrpSpPr>
                  <a:grpSpLocks/>
                </p:cNvGrpSpPr>
                <p:nvPr/>
              </p:nvGrpSpPr>
              <p:grpSpPr bwMode="auto">
                <a:xfrm rot="5400000">
                  <a:off x="2753" y="1649"/>
                  <a:ext cx="72" cy="85"/>
                  <a:chOff x="3168" y="3312"/>
                  <a:chExt cx="96" cy="96"/>
                </a:xfrm>
              </p:grpSpPr>
              <p:sp>
                <p:nvSpPr>
                  <p:cNvPr id="43358" name="Arc 350">
                    <a:extLst>
                      <a:ext uri="{FF2B5EF4-FFF2-40B4-BE49-F238E27FC236}">
                        <a16:creationId xmlns:a16="http://schemas.microsoft.com/office/drawing/2014/main" id="{DCD4D24B-9852-4D55-86DC-61B539277D00}"/>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59" name="Arc 351">
                    <a:extLst>
                      <a:ext uri="{FF2B5EF4-FFF2-40B4-BE49-F238E27FC236}">
                        <a16:creationId xmlns:a16="http://schemas.microsoft.com/office/drawing/2014/main" id="{89D3FBA1-C8CC-4ABD-A401-26C6F6CDC200}"/>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43360" name="Line 352">
                <a:extLst>
                  <a:ext uri="{FF2B5EF4-FFF2-40B4-BE49-F238E27FC236}">
                    <a16:creationId xmlns:a16="http://schemas.microsoft.com/office/drawing/2014/main" id="{203B7432-C7FA-4F33-B7CA-1701B2FFBFD6}"/>
                  </a:ext>
                </a:extLst>
              </p:cNvPr>
              <p:cNvSpPr>
                <a:spLocks noChangeShapeType="1"/>
              </p:cNvSpPr>
              <p:nvPr/>
            </p:nvSpPr>
            <p:spPr bwMode="auto">
              <a:xfrm>
                <a:off x="2890" y="1704"/>
                <a:ext cx="720" cy="2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3579" name="Group 571">
              <a:extLst>
                <a:ext uri="{FF2B5EF4-FFF2-40B4-BE49-F238E27FC236}">
                  <a16:creationId xmlns:a16="http://schemas.microsoft.com/office/drawing/2014/main" id="{ECFA42DF-2B7D-47FC-827C-7521110CE968}"/>
                </a:ext>
              </a:extLst>
            </p:cNvPr>
            <p:cNvGrpSpPr>
              <a:grpSpLocks/>
            </p:cNvGrpSpPr>
            <p:nvPr/>
          </p:nvGrpSpPr>
          <p:grpSpPr bwMode="auto">
            <a:xfrm>
              <a:off x="1776" y="1392"/>
              <a:ext cx="192" cy="432"/>
              <a:chOff x="2496" y="1392"/>
              <a:chExt cx="192" cy="432"/>
            </a:xfrm>
          </p:grpSpPr>
          <p:sp>
            <p:nvSpPr>
              <p:cNvPr id="43493" name="Line 485">
                <a:extLst>
                  <a:ext uri="{FF2B5EF4-FFF2-40B4-BE49-F238E27FC236}">
                    <a16:creationId xmlns:a16="http://schemas.microsoft.com/office/drawing/2014/main" id="{82764000-CDD9-42C6-8774-96F74915C125}"/>
                  </a:ext>
                </a:extLst>
              </p:cNvPr>
              <p:cNvSpPr>
                <a:spLocks noChangeShapeType="1"/>
              </p:cNvSpPr>
              <p:nvPr/>
            </p:nvSpPr>
            <p:spPr bwMode="auto">
              <a:xfrm>
                <a:off x="2592" y="1680"/>
                <a:ext cx="0" cy="144"/>
              </a:xfrm>
              <a:prstGeom prst="line">
                <a:avLst/>
              </a:prstGeom>
              <a:noFill/>
              <a:ln w="28575">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492" name="Line 484">
                <a:extLst>
                  <a:ext uri="{FF2B5EF4-FFF2-40B4-BE49-F238E27FC236}">
                    <a16:creationId xmlns:a16="http://schemas.microsoft.com/office/drawing/2014/main" id="{287D4F9A-2B36-4187-BA3B-3313E3F3ECBE}"/>
                  </a:ext>
                </a:extLst>
              </p:cNvPr>
              <p:cNvSpPr>
                <a:spLocks noChangeShapeType="1"/>
              </p:cNvSpPr>
              <p:nvPr/>
            </p:nvSpPr>
            <p:spPr bwMode="auto">
              <a:xfrm>
                <a:off x="2592" y="1392"/>
                <a:ext cx="0" cy="144"/>
              </a:xfrm>
              <a:prstGeom prst="line">
                <a:avLst/>
              </a:prstGeom>
              <a:noFill/>
              <a:ln w="28575">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491" name="Group 483">
                <a:extLst>
                  <a:ext uri="{FF2B5EF4-FFF2-40B4-BE49-F238E27FC236}">
                    <a16:creationId xmlns:a16="http://schemas.microsoft.com/office/drawing/2014/main" id="{29180E20-2A68-4330-BB5D-A29612099BC8}"/>
                  </a:ext>
                </a:extLst>
              </p:cNvPr>
              <p:cNvGrpSpPr>
                <a:grpSpLocks/>
              </p:cNvGrpSpPr>
              <p:nvPr/>
            </p:nvGrpSpPr>
            <p:grpSpPr bwMode="auto">
              <a:xfrm>
                <a:off x="2496" y="1536"/>
                <a:ext cx="192" cy="192"/>
                <a:chOff x="2736" y="1488"/>
                <a:chExt cx="192" cy="192"/>
              </a:xfrm>
            </p:grpSpPr>
            <p:sp>
              <p:nvSpPr>
                <p:cNvPr id="43485" name="Oval 477">
                  <a:extLst>
                    <a:ext uri="{FF2B5EF4-FFF2-40B4-BE49-F238E27FC236}">
                      <a16:creationId xmlns:a16="http://schemas.microsoft.com/office/drawing/2014/main" id="{03D255D8-D906-4EA7-969F-96B01AFF0CD6}"/>
                    </a:ext>
                  </a:extLst>
                </p:cNvPr>
                <p:cNvSpPr>
                  <a:spLocks noChangeArrowheads="1"/>
                </p:cNvSpPr>
                <p:nvPr/>
              </p:nvSpPr>
              <p:spPr bwMode="auto">
                <a:xfrm rot="-5400000">
                  <a:off x="2736" y="1488"/>
                  <a:ext cx="192" cy="192"/>
                </a:xfrm>
                <a:prstGeom prst="ellipse">
                  <a:avLst/>
                </a:prstGeom>
                <a:solidFill>
                  <a:schemeClr val="tx1"/>
                </a:solidFill>
                <a:ln w="28575">
                  <a:solidFill>
                    <a:srgbClr val="99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3486" name="Group 478">
                  <a:extLst>
                    <a:ext uri="{FF2B5EF4-FFF2-40B4-BE49-F238E27FC236}">
                      <a16:creationId xmlns:a16="http://schemas.microsoft.com/office/drawing/2014/main" id="{13C8FBEA-97CB-41A7-B2AB-222908FF7323}"/>
                    </a:ext>
                  </a:extLst>
                </p:cNvPr>
                <p:cNvGrpSpPr>
                  <a:grpSpLocks/>
                </p:cNvGrpSpPr>
                <p:nvPr/>
              </p:nvGrpSpPr>
              <p:grpSpPr bwMode="auto">
                <a:xfrm rot="-10800000">
                  <a:off x="2784" y="1536"/>
                  <a:ext cx="96" cy="96"/>
                  <a:chOff x="2736" y="816"/>
                  <a:chExt cx="768" cy="384"/>
                </a:xfrm>
              </p:grpSpPr>
              <p:sp>
                <p:nvSpPr>
                  <p:cNvPr id="43487" name="Freeform 479">
                    <a:extLst>
                      <a:ext uri="{FF2B5EF4-FFF2-40B4-BE49-F238E27FC236}">
                        <a16:creationId xmlns:a16="http://schemas.microsoft.com/office/drawing/2014/main" id="{CA7187A0-DE46-4CC5-9753-5F5D2614F6D4}"/>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solidFill>
                    <a:schemeClr val="tx1"/>
                  </a:solidFill>
                  <a:ln w="28575" cmpd="sng">
                    <a:solidFill>
                      <a:srgbClr val="00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3488" name="Freeform 480">
                    <a:extLst>
                      <a:ext uri="{FF2B5EF4-FFF2-40B4-BE49-F238E27FC236}">
                        <a16:creationId xmlns:a16="http://schemas.microsoft.com/office/drawing/2014/main" id="{FECBBE5C-4661-4BA8-8F74-151C5B4EF945}"/>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solidFill>
                    <a:schemeClr val="tx1"/>
                  </a:solidFill>
                  <a:ln w="28575" cmpd="sng">
                    <a:solidFill>
                      <a:srgbClr val="00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sp>
          <p:nvSpPr>
            <p:cNvPr id="43569" name="Text Box 561">
              <a:extLst>
                <a:ext uri="{FF2B5EF4-FFF2-40B4-BE49-F238E27FC236}">
                  <a16:creationId xmlns:a16="http://schemas.microsoft.com/office/drawing/2014/main" id="{E0E54FC6-26D9-4AC2-AF7F-6697B130E47D}"/>
                </a:ext>
              </a:extLst>
            </p:cNvPr>
            <p:cNvSpPr txBox="1">
              <a:spLocks noChangeArrowheads="1"/>
            </p:cNvSpPr>
            <p:nvPr/>
          </p:nvSpPr>
          <p:spPr bwMode="auto">
            <a:xfrm>
              <a:off x="2208" y="1497"/>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P</a:t>
              </a:r>
            </a:p>
          </p:txBody>
        </p:sp>
        <p:grpSp>
          <p:nvGrpSpPr>
            <p:cNvPr id="43361" name="Group 353">
              <a:extLst>
                <a:ext uri="{FF2B5EF4-FFF2-40B4-BE49-F238E27FC236}">
                  <a16:creationId xmlns:a16="http://schemas.microsoft.com/office/drawing/2014/main" id="{E24841CD-C67B-4F09-B60B-4C44739E9321}"/>
                </a:ext>
              </a:extLst>
            </p:cNvPr>
            <p:cNvGrpSpPr>
              <a:grpSpLocks/>
            </p:cNvGrpSpPr>
            <p:nvPr/>
          </p:nvGrpSpPr>
          <p:grpSpPr bwMode="auto">
            <a:xfrm flipH="1">
              <a:off x="2390" y="1488"/>
              <a:ext cx="586" cy="144"/>
              <a:chOff x="4310" y="1776"/>
              <a:chExt cx="384" cy="144"/>
            </a:xfrm>
          </p:grpSpPr>
          <p:sp>
            <p:nvSpPr>
              <p:cNvPr id="43362" name="Line 354">
                <a:extLst>
                  <a:ext uri="{FF2B5EF4-FFF2-40B4-BE49-F238E27FC236}">
                    <a16:creationId xmlns:a16="http://schemas.microsoft.com/office/drawing/2014/main" id="{7AC4D146-3423-42DD-BEED-67C1995634C8}"/>
                  </a:ext>
                </a:extLst>
              </p:cNvPr>
              <p:cNvSpPr>
                <a:spLocks noChangeShapeType="1"/>
              </p:cNvSpPr>
              <p:nvPr/>
            </p:nvSpPr>
            <p:spPr bwMode="auto">
              <a:xfrm rot="16200000" flipH="1">
                <a:off x="4502" y="1741"/>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3363" name="Group 355">
                <a:extLst>
                  <a:ext uri="{FF2B5EF4-FFF2-40B4-BE49-F238E27FC236}">
                    <a16:creationId xmlns:a16="http://schemas.microsoft.com/office/drawing/2014/main" id="{9BB97406-05B7-4519-8009-237D79D16041}"/>
                  </a:ext>
                </a:extLst>
              </p:cNvPr>
              <p:cNvGrpSpPr>
                <a:grpSpLocks/>
              </p:cNvGrpSpPr>
              <p:nvPr/>
            </p:nvGrpSpPr>
            <p:grpSpPr bwMode="auto">
              <a:xfrm rot="16200000" flipH="1">
                <a:off x="4317" y="1841"/>
                <a:ext cx="72" cy="85"/>
                <a:chOff x="3168" y="3312"/>
                <a:chExt cx="96" cy="96"/>
              </a:xfrm>
            </p:grpSpPr>
            <p:sp>
              <p:nvSpPr>
                <p:cNvPr id="43364" name="Arc 356">
                  <a:extLst>
                    <a:ext uri="{FF2B5EF4-FFF2-40B4-BE49-F238E27FC236}">
                      <a16:creationId xmlns:a16="http://schemas.microsoft.com/office/drawing/2014/main" id="{44863FDB-2F6A-46B2-9B40-5D13A7D89C11}"/>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65" name="Arc 357">
                  <a:extLst>
                    <a:ext uri="{FF2B5EF4-FFF2-40B4-BE49-F238E27FC236}">
                      <a16:creationId xmlns:a16="http://schemas.microsoft.com/office/drawing/2014/main" id="{D8FF66C3-D095-4C19-9DD8-2B3CF8889F9F}"/>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3366" name="Group 358">
                <a:extLst>
                  <a:ext uri="{FF2B5EF4-FFF2-40B4-BE49-F238E27FC236}">
                    <a16:creationId xmlns:a16="http://schemas.microsoft.com/office/drawing/2014/main" id="{C86E8037-5D90-4442-BA0B-E298EFE95D6E}"/>
                  </a:ext>
                </a:extLst>
              </p:cNvPr>
              <p:cNvGrpSpPr>
                <a:grpSpLocks/>
              </p:cNvGrpSpPr>
              <p:nvPr/>
            </p:nvGrpSpPr>
            <p:grpSpPr bwMode="auto">
              <a:xfrm rot="16200000" flipV="1">
                <a:off x="4616" y="1769"/>
                <a:ext cx="72" cy="85"/>
                <a:chOff x="3168" y="3312"/>
                <a:chExt cx="96" cy="96"/>
              </a:xfrm>
            </p:grpSpPr>
            <p:sp>
              <p:nvSpPr>
                <p:cNvPr id="43367" name="Arc 359">
                  <a:extLst>
                    <a:ext uri="{FF2B5EF4-FFF2-40B4-BE49-F238E27FC236}">
                      <a16:creationId xmlns:a16="http://schemas.microsoft.com/office/drawing/2014/main" id="{23B934AA-0358-43ED-A015-EFC4FBCC2C71}"/>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3368" name="Arc 360">
                  <a:extLst>
                    <a:ext uri="{FF2B5EF4-FFF2-40B4-BE49-F238E27FC236}">
                      <a16:creationId xmlns:a16="http://schemas.microsoft.com/office/drawing/2014/main" id="{03EE7FB3-D134-49FB-A0DB-4C1368EE78EF}"/>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pic>
        <p:nvPicPr>
          <p:cNvPr id="190" name="Google Shape;63;p14">
            <a:extLst>
              <a:ext uri="{FF2B5EF4-FFF2-40B4-BE49-F238E27FC236}">
                <a16:creationId xmlns:a16="http://schemas.microsoft.com/office/drawing/2014/main" id="{9E31980C-EEA2-4BD4-AE60-9B0DB7E5B04F}"/>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3012"/>
                                        </p:tgtEl>
                                        <p:attrNameLst>
                                          <p:attrName>style.visibility</p:attrName>
                                        </p:attrNameLst>
                                      </p:cBhvr>
                                      <p:to>
                                        <p:strVal val="visible"/>
                                      </p:to>
                                    </p:set>
                                    <p:animEffect transition="in" filter="slide(fromTop)">
                                      <p:cBhvr>
                                        <p:cTn id="7" dur="500"/>
                                        <p:tgtEl>
                                          <p:spTgt spid="430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3013"/>
                                        </p:tgtEl>
                                        <p:attrNameLst>
                                          <p:attrName>style.visibility</p:attrName>
                                        </p:attrNameLst>
                                      </p:cBhvr>
                                      <p:to>
                                        <p:strVal val="visible"/>
                                      </p:to>
                                    </p:set>
                                    <p:animEffect transition="in" filter="wipe(up)">
                                      <p:cBhvr>
                                        <p:cTn id="12" dur="500"/>
                                        <p:tgtEl>
                                          <p:spTgt spid="430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nodeType="clickEffect">
                                  <p:stCondLst>
                                    <p:cond delay="0"/>
                                  </p:stCondLst>
                                  <p:childTnLst>
                                    <p:set>
                                      <p:cBhvr>
                                        <p:cTn id="16" dur="1" fill="hold">
                                          <p:stCondLst>
                                            <p:cond delay="0"/>
                                          </p:stCondLst>
                                        </p:cTn>
                                        <p:tgtEl>
                                          <p:spTgt spid="43572"/>
                                        </p:tgtEl>
                                        <p:attrNameLst>
                                          <p:attrName>style.visibility</p:attrName>
                                        </p:attrNameLst>
                                      </p:cBhvr>
                                      <p:to>
                                        <p:strVal val="visible"/>
                                      </p:to>
                                    </p:set>
                                    <p:anim calcmode="lin" valueType="num">
                                      <p:cBhvr>
                                        <p:cTn id="17" dur="500" fill="hold"/>
                                        <p:tgtEl>
                                          <p:spTgt spid="43572"/>
                                        </p:tgtEl>
                                        <p:attrNameLst>
                                          <p:attrName>ppt_w</p:attrName>
                                        </p:attrNameLst>
                                      </p:cBhvr>
                                      <p:tavLst>
                                        <p:tav tm="0">
                                          <p:val>
                                            <p:fltVal val="0"/>
                                          </p:val>
                                        </p:tav>
                                        <p:tav tm="100000">
                                          <p:val>
                                            <p:strVal val="#ppt_w"/>
                                          </p:val>
                                        </p:tav>
                                      </p:tavLst>
                                    </p:anim>
                                    <p:anim calcmode="lin" valueType="num">
                                      <p:cBhvr>
                                        <p:cTn id="18" dur="500" fill="hold"/>
                                        <p:tgtEl>
                                          <p:spTgt spid="43572"/>
                                        </p:tgtEl>
                                        <p:attrNameLst>
                                          <p:attrName>ppt_h</p:attrName>
                                        </p:attrNameLst>
                                      </p:cBhvr>
                                      <p:tavLst>
                                        <p:tav tm="0">
                                          <p:val>
                                            <p:fltVal val="0"/>
                                          </p:val>
                                        </p:tav>
                                        <p:tav tm="100000">
                                          <p:val>
                                            <p:strVal val="#ppt_h"/>
                                          </p:val>
                                        </p:tav>
                                      </p:tavLst>
                                    </p:anim>
                                    <p:animEffect transition="in" filter="fade">
                                      <p:cBhvr>
                                        <p:cTn id="19" dur="500"/>
                                        <p:tgtEl>
                                          <p:spTgt spid="4357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nodeType="clickEffect">
                                  <p:stCondLst>
                                    <p:cond delay="0"/>
                                  </p:stCondLst>
                                  <p:childTnLst>
                                    <p:set>
                                      <p:cBhvr>
                                        <p:cTn id="23" dur="1" fill="hold">
                                          <p:stCondLst>
                                            <p:cond delay="0"/>
                                          </p:stCondLst>
                                        </p:cTn>
                                        <p:tgtEl>
                                          <p:spTgt spid="43584"/>
                                        </p:tgtEl>
                                        <p:attrNameLst>
                                          <p:attrName>style.visibility</p:attrName>
                                        </p:attrNameLst>
                                      </p:cBhvr>
                                      <p:to>
                                        <p:strVal val="visible"/>
                                      </p:to>
                                    </p:set>
                                    <p:anim calcmode="lin" valueType="num">
                                      <p:cBhvr>
                                        <p:cTn id="24" dur="500" fill="hold"/>
                                        <p:tgtEl>
                                          <p:spTgt spid="43584"/>
                                        </p:tgtEl>
                                        <p:attrNameLst>
                                          <p:attrName>ppt_w</p:attrName>
                                        </p:attrNameLst>
                                      </p:cBhvr>
                                      <p:tavLst>
                                        <p:tav tm="0">
                                          <p:val>
                                            <p:fltVal val="0"/>
                                          </p:val>
                                        </p:tav>
                                        <p:tav tm="100000">
                                          <p:val>
                                            <p:strVal val="#ppt_w"/>
                                          </p:val>
                                        </p:tav>
                                      </p:tavLst>
                                    </p:anim>
                                    <p:anim calcmode="lin" valueType="num">
                                      <p:cBhvr>
                                        <p:cTn id="25" dur="500" fill="hold"/>
                                        <p:tgtEl>
                                          <p:spTgt spid="43584"/>
                                        </p:tgtEl>
                                        <p:attrNameLst>
                                          <p:attrName>ppt_h</p:attrName>
                                        </p:attrNameLst>
                                      </p:cBhvr>
                                      <p:tavLst>
                                        <p:tav tm="0">
                                          <p:val>
                                            <p:fltVal val="0"/>
                                          </p:val>
                                        </p:tav>
                                        <p:tav tm="100000">
                                          <p:val>
                                            <p:strVal val="#ppt_h"/>
                                          </p:val>
                                        </p:tav>
                                      </p:tavLst>
                                    </p:anim>
                                    <p:animEffect transition="in" filter="fade">
                                      <p:cBhvr>
                                        <p:cTn id="26" dur="500"/>
                                        <p:tgtEl>
                                          <p:spTgt spid="4358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nodeType="clickEffect">
                                  <p:stCondLst>
                                    <p:cond delay="0"/>
                                  </p:stCondLst>
                                  <p:childTnLst>
                                    <p:set>
                                      <p:cBhvr>
                                        <p:cTn id="30" dur="1" fill="hold">
                                          <p:stCondLst>
                                            <p:cond delay="0"/>
                                          </p:stCondLst>
                                        </p:cTn>
                                        <p:tgtEl>
                                          <p:spTgt spid="43585"/>
                                        </p:tgtEl>
                                        <p:attrNameLst>
                                          <p:attrName>style.visibility</p:attrName>
                                        </p:attrNameLst>
                                      </p:cBhvr>
                                      <p:to>
                                        <p:strVal val="visible"/>
                                      </p:to>
                                    </p:set>
                                    <p:animEffect transition="in" filter="wipe(up)">
                                      <p:cBhvr>
                                        <p:cTn id="31" dur="500"/>
                                        <p:tgtEl>
                                          <p:spTgt spid="43585"/>
                                        </p:tgtEl>
                                      </p:cBhvr>
                                    </p:animEffect>
                                  </p:childTnLst>
                                </p:cTn>
                              </p:par>
                            </p:childTnLst>
                          </p:cTn>
                        </p:par>
                        <p:par>
                          <p:cTn id="32" fill="hold" nodeType="afterGroup">
                            <p:stCondLst>
                              <p:cond delay="500"/>
                            </p:stCondLst>
                            <p:childTnLst>
                              <p:par>
                                <p:cTn id="33" presetID="1" presetClass="entr" presetSubtype="0" fill="hold" nodeType="afterEffect">
                                  <p:stCondLst>
                                    <p:cond delay="0"/>
                                  </p:stCondLst>
                                  <p:childTnLst>
                                    <p:set>
                                      <p:cBhvr>
                                        <p:cTn id="34" dur="1" fill="hold">
                                          <p:stCondLst>
                                            <p:cond delay="0"/>
                                          </p:stCondLst>
                                        </p:cTn>
                                        <p:tgtEl>
                                          <p:spTgt spid="43241"/>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nodeType="clickEffect">
                                  <p:stCondLst>
                                    <p:cond delay="0"/>
                                  </p:stCondLst>
                                  <p:childTnLst>
                                    <p:set>
                                      <p:cBhvr>
                                        <p:cTn id="38" dur="1" fill="hold">
                                          <p:stCondLst>
                                            <p:cond delay="0"/>
                                          </p:stCondLst>
                                        </p:cTn>
                                        <p:tgtEl>
                                          <p:spTgt spid="43587"/>
                                        </p:tgtEl>
                                        <p:attrNameLst>
                                          <p:attrName>style.visibility</p:attrName>
                                        </p:attrNameLst>
                                      </p:cBhvr>
                                      <p:to>
                                        <p:strVal val="visible"/>
                                      </p:to>
                                    </p:set>
                                    <p:animEffect transition="in" filter="wipe(up)">
                                      <p:cBhvr>
                                        <p:cTn id="39" dur="500"/>
                                        <p:tgtEl>
                                          <p:spTgt spid="43587"/>
                                        </p:tgtEl>
                                      </p:cBhvr>
                                    </p:animEffect>
                                  </p:childTnLst>
                                </p:cTn>
                              </p:par>
                            </p:childTnLst>
                          </p:cTn>
                        </p:par>
                        <p:par>
                          <p:cTn id="40" fill="hold" nodeType="afterGroup">
                            <p:stCondLst>
                              <p:cond delay="500"/>
                            </p:stCondLst>
                            <p:childTnLst>
                              <p:par>
                                <p:cTn id="41" presetID="1" presetClass="entr" presetSubtype="0" fill="hold" nodeType="afterEffect">
                                  <p:stCondLst>
                                    <p:cond delay="0"/>
                                  </p:stCondLst>
                                  <p:childTnLst>
                                    <p:set>
                                      <p:cBhvr>
                                        <p:cTn id="42" dur="1" fill="hold">
                                          <p:stCondLst>
                                            <p:cond delay="0"/>
                                          </p:stCondLst>
                                        </p:cTn>
                                        <p:tgtEl>
                                          <p:spTgt spid="4324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nodeType="clickEffect">
                                  <p:stCondLst>
                                    <p:cond delay="0"/>
                                  </p:stCondLst>
                                  <p:childTnLst>
                                    <p:set>
                                      <p:cBhvr>
                                        <p:cTn id="46" dur="1" fill="hold">
                                          <p:stCondLst>
                                            <p:cond delay="0"/>
                                          </p:stCondLst>
                                        </p:cTn>
                                        <p:tgtEl>
                                          <p:spTgt spid="43573">
                                            <p:txEl>
                                              <p:pRg st="0" end="0"/>
                                            </p:txEl>
                                          </p:spTgt>
                                        </p:tgtEl>
                                        <p:attrNameLst>
                                          <p:attrName>style.visibility</p:attrName>
                                        </p:attrNameLst>
                                      </p:cBhvr>
                                      <p:to>
                                        <p:strVal val="visible"/>
                                      </p:to>
                                    </p:set>
                                    <p:anim calcmode="lin" valueType="num">
                                      <p:cBhvr>
                                        <p:cTn id="47" dur="500" fill="hold"/>
                                        <p:tgtEl>
                                          <p:spTgt spid="43573">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43573">
                                            <p:txEl>
                                              <p:pRg st="0" end="0"/>
                                            </p:txEl>
                                          </p:spTgt>
                                        </p:tgtEl>
                                        <p:attrNameLst>
                                          <p:attrName>ppt_h</p:attrName>
                                        </p:attrNameLst>
                                      </p:cBhvr>
                                      <p:tavLst>
                                        <p:tav tm="0">
                                          <p:val>
                                            <p:fltVal val="0"/>
                                          </p:val>
                                        </p:tav>
                                        <p:tav tm="100000">
                                          <p:val>
                                            <p:strVal val="#ppt_h"/>
                                          </p:val>
                                        </p:tav>
                                      </p:tavLst>
                                    </p:anim>
                                    <p:animEffect transition="in" filter="fade">
                                      <p:cBhvr>
                                        <p:cTn id="49" dur="500"/>
                                        <p:tgtEl>
                                          <p:spTgt spid="43573">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1" fill="hold" nodeType="clickEffect">
                                  <p:stCondLst>
                                    <p:cond delay="0"/>
                                  </p:stCondLst>
                                  <p:childTnLst>
                                    <p:set>
                                      <p:cBhvr>
                                        <p:cTn id="53" dur="1" fill="hold">
                                          <p:stCondLst>
                                            <p:cond delay="0"/>
                                          </p:stCondLst>
                                        </p:cTn>
                                        <p:tgtEl>
                                          <p:spTgt spid="43573">
                                            <p:txEl>
                                              <p:pRg st="1" end="1"/>
                                            </p:txEl>
                                          </p:spTgt>
                                        </p:tgtEl>
                                        <p:attrNameLst>
                                          <p:attrName>style.visibility</p:attrName>
                                        </p:attrNameLst>
                                      </p:cBhvr>
                                      <p:to>
                                        <p:strVal val="visible"/>
                                      </p:to>
                                    </p:set>
                                    <p:animEffect transition="in" filter="wipe(up)">
                                      <p:cBhvr>
                                        <p:cTn id="54" dur="500"/>
                                        <p:tgtEl>
                                          <p:spTgt spid="43573">
                                            <p:txEl>
                                              <p:pRg st="1" end="1"/>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1" fill="hold" nodeType="clickEffect">
                                  <p:stCondLst>
                                    <p:cond delay="0"/>
                                  </p:stCondLst>
                                  <p:childTnLst>
                                    <p:set>
                                      <p:cBhvr>
                                        <p:cTn id="58" dur="1" fill="hold">
                                          <p:stCondLst>
                                            <p:cond delay="0"/>
                                          </p:stCondLst>
                                        </p:cTn>
                                        <p:tgtEl>
                                          <p:spTgt spid="43573">
                                            <p:txEl>
                                              <p:pRg st="2" end="2"/>
                                            </p:txEl>
                                          </p:spTgt>
                                        </p:tgtEl>
                                        <p:attrNameLst>
                                          <p:attrName>style.visibility</p:attrName>
                                        </p:attrNameLst>
                                      </p:cBhvr>
                                      <p:to>
                                        <p:strVal val="visible"/>
                                      </p:to>
                                    </p:set>
                                    <p:animEffect transition="in" filter="wipe(up)">
                                      <p:cBhvr>
                                        <p:cTn id="59" dur="500"/>
                                        <p:tgtEl>
                                          <p:spTgt spid="43573">
                                            <p:txEl>
                                              <p:pRg st="2" end="2"/>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3" presetClass="entr" presetSubtype="0" fill="hold" nodeType="clickEffect">
                                  <p:stCondLst>
                                    <p:cond delay="0"/>
                                  </p:stCondLst>
                                  <p:childTnLst>
                                    <p:set>
                                      <p:cBhvr>
                                        <p:cTn id="63" dur="1" fill="hold">
                                          <p:stCondLst>
                                            <p:cond delay="0"/>
                                          </p:stCondLst>
                                        </p:cTn>
                                        <p:tgtEl>
                                          <p:spTgt spid="43574">
                                            <p:txEl>
                                              <p:pRg st="0" end="0"/>
                                            </p:txEl>
                                          </p:spTgt>
                                        </p:tgtEl>
                                        <p:attrNameLst>
                                          <p:attrName>style.visibility</p:attrName>
                                        </p:attrNameLst>
                                      </p:cBhvr>
                                      <p:to>
                                        <p:strVal val="visible"/>
                                      </p:to>
                                    </p:set>
                                    <p:anim calcmode="lin" valueType="num">
                                      <p:cBhvr>
                                        <p:cTn id="64" dur="500" fill="hold"/>
                                        <p:tgtEl>
                                          <p:spTgt spid="43574">
                                            <p:txEl>
                                              <p:pRg st="0" end="0"/>
                                            </p:txEl>
                                          </p:spTgt>
                                        </p:tgtEl>
                                        <p:attrNameLst>
                                          <p:attrName>ppt_w</p:attrName>
                                        </p:attrNameLst>
                                      </p:cBhvr>
                                      <p:tavLst>
                                        <p:tav tm="0">
                                          <p:val>
                                            <p:fltVal val="0"/>
                                          </p:val>
                                        </p:tav>
                                        <p:tav tm="100000">
                                          <p:val>
                                            <p:strVal val="#ppt_w"/>
                                          </p:val>
                                        </p:tav>
                                      </p:tavLst>
                                    </p:anim>
                                    <p:anim calcmode="lin" valueType="num">
                                      <p:cBhvr>
                                        <p:cTn id="65" dur="500" fill="hold"/>
                                        <p:tgtEl>
                                          <p:spTgt spid="43574">
                                            <p:txEl>
                                              <p:pRg st="0" end="0"/>
                                            </p:txEl>
                                          </p:spTgt>
                                        </p:tgtEl>
                                        <p:attrNameLst>
                                          <p:attrName>ppt_h</p:attrName>
                                        </p:attrNameLst>
                                      </p:cBhvr>
                                      <p:tavLst>
                                        <p:tav tm="0">
                                          <p:val>
                                            <p:fltVal val="0"/>
                                          </p:val>
                                        </p:tav>
                                        <p:tav tm="100000">
                                          <p:val>
                                            <p:strVal val="#ppt_h"/>
                                          </p:val>
                                        </p:tav>
                                      </p:tavLst>
                                    </p:anim>
                                    <p:animEffect transition="in" filter="fade">
                                      <p:cBhvr>
                                        <p:cTn id="66" dur="500"/>
                                        <p:tgtEl>
                                          <p:spTgt spid="43574">
                                            <p:txEl>
                                              <p:pRg st="0" end="0"/>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1" fill="hold" nodeType="clickEffect">
                                  <p:stCondLst>
                                    <p:cond delay="0"/>
                                  </p:stCondLst>
                                  <p:childTnLst>
                                    <p:set>
                                      <p:cBhvr>
                                        <p:cTn id="70" dur="1" fill="hold">
                                          <p:stCondLst>
                                            <p:cond delay="0"/>
                                          </p:stCondLst>
                                        </p:cTn>
                                        <p:tgtEl>
                                          <p:spTgt spid="43574">
                                            <p:txEl>
                                              <p:pRg st="1" end="1"/>
                                            </p:txEl>
                                          </p:spTgt>
                                        </p:tgtEl>
                                        <p:attrNameLst>
                                          <p:attrName>style.visibility</p:attrName>
                                        </p:attrNameLst>
                                      </p:cBhvr>
                                      <p:to>
                                        <p:strVal val="visible"/>
                                      </p:to>
                                    </p:set>
                                    <p:animEffect transition="in" filter="wipe(up)">
                                      <p:cBhvr>
                                        <p:cTn id="71" dur="500"/>
                                        <p:tgtEl>
                                          <p:spTgt spid="43574">
                                            <p:txEl>
                                              <p:pRg st="1" end="1"/>
                                            </p:txEl>
                                          </p:spTgt>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nodeType="clickEffect">
                                  <p:stCondLst>
                                    <p:cond delay="0"/>
                                  </p:stCondLst>
                                  <p:childTnLst>
                                    <p:set>
                                      <p:cBhvr>
                                        <p:cTn id="75" dur="1" fill="hold">
                                          <p:stCondLst>
                                            <p:cond delay="0"/>
                                          </p:stCondLst>
                                        </p:cTn>
                                        <p:tgtEl>
                                          <p:spTgt spid="43574">
                                            <p:txEl>
                                              <p:pRg st="2" end="2"/>
                                            </p:txEl>
                                          </p:spTgt>
                                        </p:tgtEl>
                                        <p:attrNameLst>
                                          <p:attrName>style.visibility</p:attrName>
                                        </p:attrNameLst>
                                      </p:cBhvr>
                                      <p:to>
                                        <p:strVal val="visible"/>
                                      </p:to>
                                    </p:set>
                                    <p:animEffect transition="in" filter="wipe(up)">
                                      <p:cBhvr>
                                        <p:cTn id="76" dur="500"/>
                                        <p:tgtEl>
                                          <p:spTgt spid="43574">
                                            <p:txEl>
                                              <p:pRg st="2" end="2"/>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1" fill="hold" nodeType="clickEffect">
                                  <p:stCondLst>
                                    <p:cond delay="0"/>
                                  </p:stCondLst>
                                  <p:childTnLst>
                                    <p:set>
                                      <p:cBhvr>
                                        <p:cTn id="80" dur="1" fill="hold">
                                          <p:stCondLst>
                                            <p:cond delay="0"/>
                                          </p:stCondLst>
                                        </p:cTn>
                                        <p:tgtEl>
                                          <p:spTgt spid="43574">
                                            <p:txEl>
                                              <p:pRg st="3" end="3"/>
                                            </p:txEl>
                                          </p:spTgt>
                                        </p:tgtEl>
                                        <p:attrNameLst>
                                          <p:attrName>style.visibility</p:attrName>
                                        </p:attrNameLst>
                                      </p:cBhvr>
                                      <p:to>
                                        <p:strVal val="visible"/>
                                      </p:to>
                                    </p:set>
                                    <p:animEffect transition="in" filter="wipe(up)">
                                      <p:cBhvr>
                                        <p:cTn id="81" dur="500"/>
                                        <p:tgtEl>
                                          <p:spTgt spid="43574">
                                            <p:txEl>
                                              <p:pRg st="3" end="3"/>
                                            </p:txEl>
                                          </p:spTgt>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nodeType="clickEffect">
                                  <p:stCondLst>
                                    <p:cond delay="0"/>
                                  </p:stCondLst>
                                  <p:childTnLst>
                                    <p:set>
                                      <p:cBhvr>
                                        <p:cTn id="85" dur="1" fill="hold">
                                          <p:stCondLst>
                                            <p:cond delay="0"/>
                                          </p:stCondLst>
                                        </p:cTn>
                                        <p:tgtEl>
                                          <p:spTgt spid="43574">
                                            <p:txEl>
                                              <p:pRg st="4" end="4"/>
                                            </p:txEl>
                                          </p:spTgt>
                                        </p:tgtEl>
                                        <p:attrNameLst>
                                          <p:attrName>style.visibility</p:attrName>
                                        </p:attrNameLst>
                                      </p:cBhvr>
                                      <p:to>
                                        <p:strVal val="visible"/>
                                      </p:to>
                                    </p:set>
                                    <p:animEffect transition="in" filter="wipe(up)">
                                      <p:cBhvr>
                                        <p:cTn id="86" dur="500"/>
                                        <p:tgtEl>
                                          <p:spTgt spid="43574">
                                            <p:txEl>
                                              <p:pRg st="4" end="4"/>
                                            </p:txEl>
                                          </p:spTgt>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1" fill="hold" nodeType="clickEffect">
                                  <p:stCondLst>
                                    <p:cond delay="0"/>
                                  </p:stCondLst>
                                  <p:childTnLst>
                                    <p:set>
                                      <p:cBhvr>
                                        <p:cTn id="90" dur="1" fill="hold">
                                          <p:stCondLst>
                                            <p:cond delay="0"/>
                                          </p:stCondLst>
                                        </p:cTn>
                                        <p:tgtEl>
                                          <p:spTgt spid="43576">
                                            <p:txEl>
                                              <p:pRg st="0" end="0"/>
                                            </p:txEl>
                                          </p:spTgt>
                                        </p:tgtEl>
                                        <p:attrNameLst>
                                          <p:attrName>style.visibility</p:attrName>
                                        </p:attrNameLst>
                                      </p:cBhvr>
                                      <p:to>
                                        <p:strVal val="visible"/>
                                      </p:to>
                                    </p:set>
                                    <p:animEffect transition="in" filter="wipe(up)">
                                      <p:cBhvr>
                                        <p:cTn id="91" dur="500"/>
                                        <p:tgtEl>
                                          <p:spTgt spid="43576">
                                            <p:txEl>
                                              <p:pRg st="0" end="0"/>
                                            </p:txEl>
                                          </p:spTgt>
                                        </p:tgtEl>
                                      </p:cBhvr>
                                    </p:animEffect>
                                  </p:childTnLst>
                                </p:cTn>
                              </p:par>
                              <p:par>
                                <p:cTn id="92" presetID="22" presetClass="entr" presetSubtype="1" fill="hold" nodeType="withEffect">
                                  <p:stCondLst>
                                    <p:cond delay="0"/>
                                  </p:stCondLst>
                                  <p:childTnLst>
                                    <p:set>
                                      <p:cBhvr>
                                        <p:cTn id="93" dur="1" fill="hold">
                                          <p:stCondLst>
                                            <p:cond delay="0"/>
                                          </p:stCondLst>
                                        </p:cTn>
                                        <p:tgtEl>
                                          <p:spTgt spid="43576">
                                            <p:txEl>
                                              <p:pRg st="1" end="1"/>
                                            </p:txEl>
                                          </p:spTgt>
                                        </p:tgtEl>
                                        <p:attrNameLst>
                                          <p:attrName>style.visibility</p:attrName>
                                        </p:attrNameLst>
                                      </p:cBhvr>
                                      <p:to>
                                        <p:strVal val="visible"/>
                                      </p:to>
                                    </p:set>
                                    <p:animEffect transition="in" filter="wipe(up)">
                                      <p:cBhvr>
                                        <p:cTn id="94" dur="500"/>
                                        <p:tgtEl>
                                          <p:spTgt spid="43576">
                                            <p:txEl>
                                              <p:pRg st="1" end="1"/>
                                            </p:txEl>
                                          </p:spTgt>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1" fill="hold" nodeType="clickEffect">
                                  <p:stCondLst>
                                    <p:cond delay="0"/>
                                  </p:stCondLst>
                                  <p:childTnLst>
                                    <p:set>
                                      <p:cBhvr>
                                        <p:cTn id="98" dur="1" fill="hold">
                                          <p:stCondLst>
                                            <p:cond delay="0"/>
                                          </p:stCondLst>
                                        </p:cTn>
                                        <p:tgtEl>
                                          <p:spTgt spid="43576">
                                            <p:txEl>
                                              <p:pRg st="2" end="2"/>
                                            </p:txEl>
                                          </p:spTgt>
                                        </p:tgtEl>
                                        <p:attrNameLst>
                                          <p:attrName>style.visibility</p:attrName>
                                        </p:attrNameLst>
                                      </p:cBhvr>
                                      <p:to>
                                        <p:strVal val="visible"/>
                                      </p:to>
                                    </p:set>
                                    <p:animEffect transition="in" filter="wipe(up)">
                                      <p:cBhvr>
                                        <p:cTn id="99" dur="500"/>
                                        <p:tgtEl>
                                          <p:spTgt spid="43576">
                                            <p:txEl>
                                              <p:pRg st="2" end="2"/>
                                            </p:txEl>
                                          </p:spTgt>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1" fill="hold" nodeType="clickEffect">
                                  <p:stCondLst>
                                    <p:cond delay="0"/>
                                  </p:stCondLst>
                                  <p:childTnLst>
                                    <p:set>
                                      <p:cBhvr>
                                        <p:cTn id="103" dur="1" fill="hold">
                                          <p:stCondLst>
                                            <p:cond delay="0"/>
                                          </p:stCondLst>
                                        </p:cTn>
                                        <p:tgtEl>
                                          <p:spTgt spid="43576">
                                            <p:txEl>
                                              <p:pRg st="3" end="3"/>
                                            </p:txEl>
                                          </p:spTgt>
                                        </p:tgtEl>
                                        <p:attrNameLst>
                                          <p:attrName>style.visibility</p:attrName>
                                        </p:attrNameLst>
                                      </p:cBhvr>
                                      <p:to>
                                        <p:strVal val="visible"/>
                                      </p:to>
                                    </p:set>
                                    <p:animEffect transition="in" filter="wipe(up)">
                                      <p:cBhvr>
                                        <p:cTn id="104" dur="500"/>
                                        <p:tgtEl>
                                          <p:spTgt spid="43576">
                                            <p:txEl>
                                              <p:pRg st="3" end="3"/>
                                            </p:txEl>
                                          </p:spTgt>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2" presetClass="entr" presetSubtype="1" fill="hold" nodeType="clickEffect">
                                  <p:stCondLst>
                                    <p:cond delay="0"/>
                                  </p:stCondLst>
                                  <p:childTnLst>
                                    <p:set>
                                      <p:cBhvr>
                                        <p:cTn id="108" dur="1" fill="hold">
                                          <p:stCondLst>
                                            <p:cond delay="0"/>
                                          </p:stCondLst>
                                        </p:cTn>
                                        <p:tgtEl>
                                          <p:spTgt spid="43576">
                                            <p:txEl>
                                              <p:pRg st="4" end="4"/>
                                            </p:txEl>
                                          </p:spTgt>
                                        </p:tgtEl>
                                        <p:attrNameLst>
                                          <p:attrName>style.visibility</p:attrName>
                                        </p:attrNameLst>
                                      </p:cBhvr>
                                      <p:to>
                                        <p:strVal val="visible"/>
                                      </p:to>
                                    </p:set>
                                    <p:animEffect transition="in" filter="wipe(up)">
                                      <p:cBhvr>
                                        <p:cTn id="109" dur="500"/>
                                        <p:tgtEl>
                                          <p:spTgt spid="43576">
                                            <p:txEl>
                                              <p:pRg st="4" end="4"/>
                                            </p:txEl>
                                          </p:spTgt>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53" presetClass="entr" presetSubtype="0" fill="hold" nodeType="clickEffect">
                                  <p:stCondLst>
                                    <p:cond delay="0"/>
                                  </p:stCondLst>
                                  <p:childTnLst>
                                    <p:set>
                                      <p:cBhvr>
                                        <p:cTn id="113" dur="1" fill="hold">
                                          <p:stCondLst>
                                            <p:cond delay="0"/>
                                          </p:stCondLst>
                                        </p:cTn>
                                        <p:tgtEl>
                                          <p:spTgt spid="43577">
                                            <p:txEl>
                                              <p:pRg st="0" end="0"/>
                                            </p:txEl>
                                          </p:spTgt>
                                        </p:tgtEl>
                                        <p:attrNameLst>
                                          <p:attrName>style.visibility</p:attrName>
                                        </p:attrNameLst>
                                      </p:cBhvr>
                                      <p:to>
                                        <p:strVal val="visible"/>
                                      </p:to>
                                    </p:set>
                                    <p:anim calcmode="lin" valueType="num">
                                      <p:cBhvr>
                                        <p:cTn id="114" dur="500" fill="hold"/>
                                        <p:tgtEl>
                                          <p:spTgt spid="43577">
                                            <p:txEl>
                                              <p:pRg st="0" end="0"/>
                                            </p:txEl>
                                          </p:spTgt>
                                        </p:tgtEl>
                                        <p:attrNameLst>
                                          <p:attrName>ppt_w</p:attrName>
                                        </p:attrNameLst>
                                      </p:cBhvr>
                                      <p:tavLst>
                                        <p:tav tm="0">
                                          <p:val>
                                            <p:fltVal val="0"/>
                                          </p:val>
                                        </p:tav>
                                        <p:tav tm="100000">
                                          <p:val>
                                            <p:strVal val="#ppt_w"/>
                                          </p:val>
                                        </p:tav>
                                      </p:tavLst>
                                    </p:anim>
                                    <p:anim calcmode="lin" valueType="num">
                                      <p:cBhvr>
                                        <p:cTn id="115" dur="500" fill="hold"/>
                                        <p:tgtEl>
                                          <p:spTgt spid="43577">
                                            <p:txEl>
                                              <p:pRg st="0" end="0"/>
                                            </p:txEl>
                                          </p:spTgt>
                                        </p:tgtEl>
                                        <p:attrNameLst>
                                          <p:attrName>ppt_h</p:attrName>
                                        </p:attrNameLst>
                                      </p:cBhvr>
                                      <p:tavLst>
                                        <p:tav tm="0">
                                          <p:val>
                                            <p:fltVal val="0"/>
                                          </p:val>
                                        </p:tav>
                                        <p:tav tm="100000">
                                          <p:val>
                                            <p:strVal val="#ppt_h"/>
                                          </p:val>
                                        </p:tav>
                                      </p:tavLst>
                                    </p:anim>
                                    <p:animEffect transition="in" filter="fade">
                                      <p:cBhvr>
                                        <p:cTn id="116" dur="500"/>
                                        <p:tgtEl>
                                          <p:spTgt spid="43577">
                                            <p:txEl>
                                              <p:pRg st="0" end="0"/>
                                            </p:txEl>
                                          </p:spTgt>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7" presetClass="entr" presetSubtype="8" fill="hold" nodeType="clickEffect">
                                  <p:stCondLst>
                                    <p:cond delay="0"/>
                                  </p:stCondLst>
                                  <p:childTnLst>
                                    <p:set>
                                      <p:cBhvr>
                                        <p:cTn id="120" dur="1" fill="hold">
                                          <p:stCondLst>
                                            <p:cond delay="0"/>
                                          </p:stCondLst>
                                        </p:cTn>
                                        <p:tgtEl>
                                          <p:spTgt spid="43577">
                                            <p:txEl>
                                              <p:pRg st="1" end="1"/>
                                            </p:txEl>
                                          </p:spTgt>
                                        </p:tgtEl>
                                        <p:attrNameLst>
                                          <p:attrName>style.visibility</p:attrName>
                                        </p:attrNameLst>
                                      </p:cBhvr>
                                      <p:to>
                                        <p:strVal val="visible"/>
                                      </p:to>
                                    </p:set>
                                    <p:anim calcmode="lin" valueType="num">
                                      <p:cBhvr>
                                        <p:cTn id="121" dur="500" fill="hold"/>
                                        <p:tgtEl>
                                          <p:spTgt spid="43577">
                                            <p:txEl>
                                              <p:pRg st="1" end="1"/>
                                            </p:txEl>
                                          </p:spTgt>
                                        </p:tgtEl>
                                        <p:attrNameLst>
                                          <p:attrName>ppt_x</p:attrName>
                                        </p:attrNameLst>
                                      </p:cBhvr>
                                      <p:tavLst>
                                        <p:tav tm="0">
                                          <p:val>
                                            <p:strVal val="#ppt_x-#ppt_w/2"/>
                                          </p:val>
                                        </p:tav>
                                        <p:tav tm="100000">
                                          <p:val>
                                            <p:strVal val="#ppt_x"/>
                                          </p:val>
                                        </p:tav>
                                      </p:tavLst>
                                    </p:anim>
                                    <p:anim calcmode="lin" valueType="num">
                                      <p:cBhvr>
                                        <p:cTn id="122" dur="500" fill="hold"/>
                                        <p:tgtEl>
                                          <p:spTgt spid="43577">
                                            <p:txEl>
                                              <p:pRg st="1" end="1"/>
                                            </p:txEl>
                                          </p:spTgt>
                                        </p:tgtEl>
                                        <p:attrNameLst>
                                          <p:attrName>ppt_y</p:attrName>
                                        </p:attrNameLst>
                                      </p:cBhvr>
                                      <p:tavLst>
                                        <p:tav tm="0">
                                          <p:val>
                                            <p:strVal val="#ppt_y"/>
                                          </p:val>
                                        </p:tav>
                                        <p:tav tm="100000">
                                          <p:val>
                                            <p:strVal val="#ppt_y"/>
                                          </p:val>
                                        </p:tav>
                                      </p:tavLst>
                                    </p:anim>
                                    <p:anim calcmode="lin" valueType="num">
                                      <p:cBhvr>
                                        <p:cTn id="123" dur="500" fill="hold"/>
                                        <p:tgtEl>
                                          <p:spTgt spid="43577">
                                            <p:txEl>
                                              <p:pRg st="1" end="1"/>
                                            </p:txEl>
                                          </p:spTgt>
                                        </p:tgtEl>
                                        <p:attrNameLst>
                                          <p:attrName>ppt_w</p:attrName>
                                        </p:attrNameLst>
                                      </p:cBhvr>
                                      <p:tavLst>
                                        <p:tav tm="0">
                                          <p:val>
                                            <p:fltVal val="0"/>
                                          </p:val>
                                        </p:tav>
                                        <p:tav tm="100000">
                                          <p:val>
                                            <p:strVal val="#ppt_w"/>
                                          </p:val>
                                        </p:tav>
                                      </p:tavLst>
                                    </p:anim>
                                    <p:anim calcmode="lin" valueType="num">
                                      <p:cBhvr>
                                        <p:cTn id="124" dur="500" fill="hold"/>
                                        <p:tgtEl>
                                          <p:spTgt spid="4357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9" presetClass="entr" presetSubtype="0" fill="hold" nodeType="clickEffect">
                                  <p:stCondLst>
                                    <p:cond delay="0"/>
                                  </p:stCondLst>
                                  <p:childTnLst>
                                    <p:set>
                                      <p:cBhvr>
                                        <p:cTn id="128" dur="1" fill="hold">
                                          <p:stCondLst>
                                            <p:cond delay="0"/>
                                          </p:stCondLst>
                                        </p:cTn>
                                        <p:tgtEl>
                                          <p:spTgt spid="43577">
                                            <p:txEl>
                                              <p:pRg st="2" end="2"/>
                                            </p:txEl>
                                          </p:spTgt>
                                        </p:tgtEl>
                                        <p:attrNameLst>
                                          <p:attrName>style.visibility</p:attrName>
                                        </p:attrNameLst>
                                      </p:cBhvr>
                                      <p:to>
                                        <p:strVal val="visible"/>
                                      </p:to>
                                    </p:set>
                                    <p:animEffect transition="in" filter="dissolve">
                                      <p:cBhvr>
                                        <p:cTn id="129" dur="500"/>
                                        <p:tgtEl>
                                          <p:spTgt spid="4357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P spid="430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a:extLst>
              <a:ext uri="{FF2B5EF4-FFF2-40B4-BE49-F238E27FC236}">
                <a16:creationId xmlns:a16="http://schemas.microsoft.com/office/drawing/2014/main" id="{E9FC9768-943E-460B-8FC4-A806A4A2DAE2}"/>
              </a:ext>
            </a:extLst>
          </p:cNvPr>
          <p:cNvSpPr txBox="1">
            <a:spLocks noChangeArrowheads="1"/>
          </p:cNvSpPr>
          <p:nvPr/>
        </p:nvSpPr>
        <p:spPr bwMode="auto">
          <a:xfrm>
            <a:off x="1714500" y="102394"/>
            <a:ext cx="234315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500" b="1">
                <a:solidFill>
                  <a:srgbClr val="6600FF"/>
                </a:solidFill>
              </a:rPr>
              <a:t>Step - up Transformer:</a:t>
            </a:r>
          </a:p>
        </p:txBody>
      </p:sp>
      <p:sp>
        <p:nvSpPr>
          <p:cNvPr id="47293" name="Text Box 189">
            <a:extLst>
              <a:ext uri="{FF2B5EF4-FFF2-40B4-BE49-F238E27FC236}">
                <a16:creationId xmlns:a16="http://schemas.microsoft.com/office/drawing/2014/main" id="{E961AC23-5664-4D2E-98FA-57AC6F7CFE9C}"/>
              </a:ext>
            </a:extLst>
          </p:cNvPr>
          <p:cNvSpPr txBox="1">
            <a:spLocks noChangeArrowheads="1"/>
          </p:cNvSpPr>
          <p:nvPr/>
        </p:nvSpPr>
        <p:spPr bwMode="auto">
          <a:xfrm>
            <a:off x="5200650" y="102394"/>
            <a:ext cx="257175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500" b="1">
                <a:solidFill>
                  <a:srgbClr val="CC00FF"/>
                </a:solidFill>
              </a:rPr>
              <a:t>Step - down Transformer:</a:t>
            </a:r>
          </a:p>
        </p:txBody>
      </p:sp>
      <p:grpSp>
        <p:nvGrpSpPr>
          <p:cNvPr id="47439" name="Group 335">
            <a:extLst>
              <a:ext uri="{FF2B5EF4-FFF2-40B4-BE49-F238E27FC236}">
                <a16:creationId xmlns:a16="http://schemas.microsoft.com/office/drawing/2014/main" id="{28345A9E-9CAF-4C62-8423-BED2771ADDE2}"/>
              </a:ext>
            </a:extLst>
          </p:cNvPr>
          <p:cNvGrpSpPr>
            <a:grpSpLocks/>
          </p:cNvGrpSpPr>
          <p:nvPr/>
        </p:nvGrpSpPr>
        <p:grpSpPr bwMode="auto">
          <a:xfrm>
            <a:off x="1359694" y="457200"/>
            <a:ext cx="3098006" cy="1485900"/>
            <a:chOff x="182" y="384"/>
            <a:chExt cx="2602" cy="1248"/>
          </a:xfrm>
        </p:grpSpPr>
        <p:grpSp>
          <p:nvGrpSpPr>
            <p:cNvPr id="47201" name="Group 97">
              <a:extLst>
                <a:ext uri="{FF2B5EF4-FFF2-40B4-BE49-F238E27FC236}">
                  <a16:creationId xmlns:a16="http://schemas.microsoft.com/office/drawing/2014/main" id="{75CECDEB-25F6-40DA-8BCA-D6B630C3C7A7}"/>
                </a:ext>
              </a:extLst>
            </p:cNvPr>
            <p:cNvGrpSpPr>
              <a:grpSpLocks/>
            </p:cNvGrpSpPr>
            <p:nvPr/>
          </p:nvGrpSpPr>
          <p:grpSpPr bwMode="auto">
            <a:xfrm flipH="1">
              <a:off x="278" y="384"/>
              <a:ext cx="2026" cy="1248"/>
              <a:chOff x="3590" y="528"/>
              <a:chExt cx="2026" cy="1248"/>
            </a:xfrm>
          </p:grpSpPr>
          <p:sp>
            <p:nvSpPr>
              <p:cNvPr id="47202" name="Line 98">
                <a:extLst>
                  <a:ext uri="{FF2B5EF4-FFF2-40B4-BE49-F238E27FC236}">
                    <a16:creationId xmlns:a16="http://schemas.microsoft.com/office/drawing/2014/main" id="{27525E96-2E6D-402E-978E-EFDFCC1DF444}"/>
                  </a:ext>
                </a:extLst>
              </p:cNvPr>
              <p:cNvSpPr>
                <a:spLocks noChangeShapeType="1"/>
              </p:cNvSpPr>
              <p:nvPr/>
            </p:nvSpPr>
            <p:spPr bwMode="auto">
              <a:xfrm flipH="1">
                <a:off x="4896" y="1344"/>
                <a:ext cx="720"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203" name="AutoShape 99">
                <a:extLst>
                  <a:ext uri="{FF2B5EF4-FFF2-40B4-BE49-F238E27FC236}">
                    <a16:creationId xmlns:a16="http://schemas.microsoft.com/office/drawing/2014/main" id="{DA27D12E-2225-407A-9786-89EBA2D24AB7}"/>
                  </a:ext>
                </a:extLst>
              </p:cNvPr>
              <p:cNvSpPr>
                <a:spLocks noChangeArrowheads="1"/>
              </p:cNvSpPr>
              <p:nvPr/>
            </p:nvSpPr>
            <p:spPr bwMode="auto">
              <a:xfrm rot="16200000" flipV="1">
                <a:off x="4560" y="1104"/>
                <a:ext cx="1248" cy="96"/>
              </a:xfrm>
              <a:prstGeom prst="parallelogram">
                <a:avLst>
                  <a:gd name="adj" fmla="val 95815"/>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04" name="Rectangle 100">
                <a:extLst>
                  <a:ext uri="{FF2B5EF4-FFF2-40B4-BE49-F238E27FC236}">
                    <a16:creationId xmlns:a16="http://schemas.microsoft.com/office/drawing/2014/main" id="{CA68E6E0-E6D0-4741-80C1-887954D206E5}"/>
                  </a:ext>
                </a:extLst>
              </p:cNvPr>
              <p:cNvSpPr>
                <a:spLocks noChangeArrowheads="1"/>
              </p:cNvSpPr>
              <p:nvPr/>
            </p:nvSpPr>
            <p:spPr bwMode="auto">
              <a:xfrm>
                <a:off x="4272" y="1488"/>
                <a:ext cx="672" cy="96"/>
              </a:xfrm>
              <a:prstGeom prst="rect">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05" name="Rectangle 101">
                <a:extLst>
                  <a:ext uri="{FF2B5EF4-FFF2-40B4-BE49-F238E27FC236}">
                    <a16:creationId xmlns:a16="http://schemas.microsoft.com/office/drawing/2014/main" id="{2C1CB61C-2262-4487-BBD2-9B48EB415380}"/>
                  </a:ext>
                </a:extLst>
              </p:cNvPr>
              <p:cNvSpPr>
                <a:spLocks noChangeArrowheads="1"/>
              </p:cNvSpPr>
              <p:nvPr/>
            </p:nvSpPr>
            <p:spPr bwMode="auto">
              <a:xfrm>
                <a:off x="4176" y="816"/>
                <a:ext cx="96" cy="768"/>
              </a:xfrm>
              <a:prstGeom prst="rect">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06" name="AutoShape 102">
                <a:extLst>
                  <a:ext uri="{FF2B5EF4-FFF2-40B4-BE49-F238E27FC236}">
                    <a16:creationId xmlns:a16="http://schemas.microsoft.com/office/drawing/2014/main" id="{E5E0B3EB-17C1-432A-BF36-A9FE8D6155BE}"/>
                  </a:ext>
                </a:extLst>
              </p:cNvPr>
              <p:cNvSpPr>
                <a:spLocks noChangeArrowheads="1"/>
              </p:cNvSpPr>
              <p:nvPr/>
            </p:nvSpPr>
            <p:spPr bwMode="auto">
              <a:xfrm>
                <a:off x="3984" y="528"/>
                <a:ext cx="1248" cy="96"/>
              </a:xfrm>
              <a:prstGeom prst="parallelogram">
                <a:avLst>
                  <a:gd name="adj" fmla="val 103819"/>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07" name="Line 103">
                <a:extLst>
                  <a:ext uri="{FF2B5EF4-FFF2-40B4-BE49-F238E27FC236}">
                    <a16:creationId xmlns:a16="http://schemas.microsoft.com/office/drawing/2014/main" id="{11446A0F-8B0C-4E36-9D73-2948C3218AA8}"/>
                  </a:ext>
                </a:extLst>
              </p:cNvPr>
              <p:cNvSpPr>
                <a:spLocks noChangeShapeType="1"/>
              </p:cNvSpPr>
              <p:nvPr/>
            </p:nvSpPr>
            <p:spPr bwMode="auto">
              <a:xfrm>
                <a:off x="3600" y="1488"/>
                <a:ext cx="576"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08" name="Group 104">
                <a:extLst>
                  <a:ext uri="{FF2B5EF4-FFF2-40B4-BE49-F238E27FC236}">
                    <a16:creationId xmlns:a16="http://schemas.microsoft.com/office/drawing/2014/main" id="{1CD1ACD4-6ED5-444E-A607-86E4E58E671E}"/>
                  </a:ext>
                </a:extLst>
              </p:cNvPr>
              <p:cNvGrpSpPr>
                <a:grpSpLocks/>
              </p:cNvGrpSpPr>
              <p:nvPr/>
            </p:nvGrpSpPr>
            <p:grpSpPr bwMode="auto">
              <a:xfrm flipH="1" flipV="1">
                <a:off x="4224" y="816"/>
                <a:ext cx="720" cy="720"/>
                <a:chOff x="1536" y="1728"/>
                <a:chExt cx="1152" cy="1152"/>
              </a:xfrm>
            </p:grpSpPr>
            <p:sp>
              <p:nvSpPr>
                <p:cNvPr id="47209" name="Line 105">
                  <a:extLst>
                    <a:ext uri="{FF2B5EF4-FFF2-40B4-BE49-F238E27FC236}">
                      <a16:creationId xmlns:a16="http://schemas.microsoft.com/office/drawing/2014/main" id="{E02C5479-2E65-44AF-99F0-BD27C505E130}"/>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210" name="Line 106">
                  <a:extLst>
                    <a:ext uri="{FF2B5EF4-FFF2-40B4-BE49-F238E27FC236}">
                      <a16:creationId xmlns:a16="http://schemas.microsoft.com/office/drawing/2014/main" id="{025E1D55-D865-4BF5-9449-98E9859CAC10}"/>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211" name="Group 107">
                <a:extLst>
                  <a:ext uri="{FF2B5EF4-FFF2-40B4-BE49-F238E27FC236}">
                    <a16:creationId xmlns:a16="http://schemas.microsoft.com/office/drawing/2014/main" id="{BD57CB3B-B98C-47FE-8F2D-4FFDC374802E}"/>
                  </a:ext>
                </a:extLst>
              </p:cNvPr>
              <p:cNvGrpSpPr>
                <a:grpSpLocks/>
              </p:cNvGrpSpPr>
              <p:nvPr/>
            </p:nvGrpSpPr>
            <p:grpSpPr bwMode="auto">
              <a:xfrm flipH="1" flipV="1">
                <a:off x="4272" y="768"/>
                <a:ext cx="720" cy="720"/>
                <a:chOff x="1536" y="1728"/>
                <a:chExt cx="1152" cy="1152"/>
              </a:xfrm>
            </p:grpSpPr>
            <p:sp>
              <p:nvSpPr>
                <p:cNvPr id="47212" name="Line 108">
                  <a:extLst>
                    <a:ext uri="{FF2B5EF4-FFF2-40B4-BE49-F238E27FC236}">
                      <a16:creationId xmlns:a16="http://schemas.microsoft.com/office/drawing/2014/main" id="{BF2F022E-EA25-4CC3-9FEF-D46A4887D715}"/>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213" name="Line 109">
                  <a:extLst>
                    <a:ext uri="{FF2B5EF4-FFF2-40B4-BE49-F238E27FC236}">
                      <a16:creationId xmlns:a16="http://schemas.microsoft.com/office/drawing/2014/main" id="{EDDA63E3-45AA-4C74-91B7-FCEABD501078}"/>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214" name="Group 110">
                <a:extLst>
                  <a:ext uri="{FF2B5EF4-FFF2-40B4-BE49-F238E27FC236}">
                    <a16:creationId xmlns:a16="http://schemas.microsoft.com/office/drawing/2014/main" id="{A81311E1-6BC0-4656-9ED4-FBCE4D361822}"/>
                  </a:ext>
                </a:extLst>
              </p:cNvPr>
              <p:cNvGrpSpPr>
                <a:grpSpLocks/>
              </p:cNvGrpSpPr>
              <p:nvPr/>
            </p:nvGrpSpPr>
            <p:grpSpPr bwMode="auto">
              <a:xfrm>
                <a:off x="3984" y="624"/>
                <a:ext cx="1152" cy="1152"/>
                <a:chOff x="2688" y="1488"/>
                <a:chExt cx="1152" cy="1152"/>
              </a:xfrm>
            </p:grpSpPr>
            <p:sp>
              <p:nvSpPr>
                <p:cNvPr id="47215" name="Rectangle 111">
                  <a:extLst>
                    <a:ext uri="{FF2B5EF4-FFF2-40B4-BE49-F238E27FC236}">
                      <a16:creationId xmlns:a16="http://schemas.microsoft.com/office/drawing/2014/main" id="{71A836D4-739D-491D-A744-422B7609B4BE}"/>
                    </a:ext>
                  </a:extLst>
                </p:cNvPr>
                <p:cNvSpPr>
                  <a:spLocks noChangeArrowheads="1"/>
                </p:cNvSpPr>
                <p:nvPr/>
              </p:nvSpPr>
              <p:spPr bwMode="auto">
                <a:xfrm>
                  <a:off x="2688" y="1488"/>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16" name="Rectangle 112">
                  <a:extLst>
                    <a:ext uri="{FF2B5EF4-FFF2-40B4-BE49-F238E27FC236}">
                      <a16:creationId xmlns:a16="http://schemas.microsoft.com/office/drawing/2014/main" id="{9133194C-A7E1-43DF-BAD5-31E5A077B7D5}"/>
                    </a:ext>
                  </a:extLst>
                </p:cNvPr>
                <p:cNvSpPr>
                  <a:spLocks noChangeArrowheads="1"/>
                </p:cNvSpPr>
                <p:nvPr/>
              </p:nvSpPr>
              <p:spPr bwMode="auto">
                <a:xfrm rot="5400000">
                  <a:off x="3072" y="2064"/>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17" name="Rectangle 113">
                  <a:extLst>
                    <a:ext uri="{FF2B5EF4-FFF2-40B4-BE49-F238E27FC236}">
                      <a16:creationId xmlns:a16="http://schemas.microsoft.com/office/drawing/2014/main" id="{26066C15-7B9A-4BC9-8F2B-93F6877BB85E}"/>
                    </a:ext>
                  </a:extLst>
                </p:cNvPr>
                <p:cNvSpPr>
                  <a:spLocks noChangeArrowheads="1"/>
                </p:cNvSpPr>
                <p:nvPr/>
              </p:nvSpPr>
              <p:spPr bwMode="auto">
                <a:xfrm>
                  <a:off x="3648" y="1680"/>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18" name="Rectangle 114">
                  <a:extLst>
                    <a:ext uri="{FF2B5EF4-FFF2-40B4-BE49-F238E27FC236}">
                      <a16:creationId xmlns:a16="http://schemas.microsoft.com/office/drawing/2014/main" id="{8CC24D23-B0FE-44D5-A891-7288DBA36A82}"/>
                    </a:ext>
                  </a:extLst>
                </p:cNvPr>
                <p:cNvSpPr>
                  <a:spLocks noChangeArrowheads="1"/>
                </p:cNvSpPr>
                <p:nvPr/>
              </p:nvSpPr>
              <p:spPr bwMode="auto">
                <a:xfrm rot="5400000">
                  <a:off x="3264" y="1104"/>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47219" name="Line 115">
                <a:extLst>
                  <a:ext uri="{FF2B5EF4-FFF2-40B4-BE49-F238E27FC236}">
                    <a16:creationId xmlns:a16="http://schemas.microsoft.com/office/drawing/2014/main" id="{0D7A2DD1-EEB2-4021-B513-DA05E1BE7C92}"/>
                  </a:ext>
                </a:extLst>
              </p:cNvPr>
              <p:cNvSpPr>
                <a:spLocks noChangeShapeType="1"/>
              </p:cNvSpPr>
              <p:nvPr/>
            </p:nvSpPr>
            <p:spPr bwMode="auto">
              <a:xfrm flipV="1">
                <a:off x="3984" y="528"/>
                <a:ext cx="96" cy="96"/>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20" name="Group 116">
                <a:extLst>
                  <a:ext uri="{FF2B5EF4-FFF2-40B4-BE49-F238E27FC236}">
                    <a16:creationId xmlns:a16="http://schemas.microsoft.com/office/drawing/2014/main" id="{9EC9BFD7-811B-4759-AD3D-A97A77874ED1}"/>
                  </a:ext>
                </a:extLst>
              </p:cNvPr>
              <p:cNvGrpSpPr>
                <a:grpSpLocks/>
              </p:cNvGrpSpPr>
              <p:nvPr/>
            </p:nvGrpSpPr>
            <p:grpSpPr bwMode="auto">
              <a:xfrm>
                <a:off x="4032" y="576"/>
                <a:ext cx="1152" cy="1152"/>
                <a:chOff x="1536" y="1728"/>
                <a:chExt cx="1152" cy="1152"/>
              </a:xfrm>
            </p:grpSpPr>
            <p:sp>
              <p:nvSpPr>
                <p:cNvPr id="47221" name="Line 117">
                  <a:extLst>
                    <a:ext uri="{FF2B5EF4-FFF2-40B4-BE49-F238E27FC236}">
                      <a16:creationId xmlns:a16="http://schemas.microsoft.com/office/drawing/2014/main" id="{5CF8A52E-5D59-4BE0-AC0C-FD602D6EF7C8}"/>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222" name="Line 118">
                  <a:extLst>
                    <a:ext uri="{FF2B5EF4-FFF2-40B4-BE49-F238E27FC236}">
                      <a16:creationId xmlns:a16="http://schemas.microsoft.com/office/drawing/2014/main" id="{5EA618A9-BC20-4F63-AEC9-37DB06986B23}"/>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223" name="Group 119">
                <a:extLst>
                  <a:ext uri="{FF2B5EF4-FFF2-40B4-BE49-F238E27FC236}">
                    <a16:creationId xmlns:a16="http://schemas.microsoft.com/office/drawing/2014/main" id="{739864C9-3AFA-4DB0-BE41-BBED580F4F5F}"/>
                  </a:ext>
                </a:extLst>
              </p:cNvPr>
              <p:cNvGrpSpPr>
                <a:grpSpLocks/>
              </p:cNvGrpSpPr>
              <p:nvPr/>
            </p:nvGrpSpPr>
            <p:grpSpPr bwMode="auto">
              <a:xfrm>
                <a:off x="4080" y="528"/>
                <a:ext cx="1152" cy="1152"/>
                <a:chOff x="1536" y="1728"/>
                <a:chExt cx="1152" cy="1152"/>
              </a:xfrm>
            </p:grpSpPr>
            <p:sp>
              <p:nvSpPr>
                <p:cNvPr id="47224" name="Line 120">
                  <a:extLst>
                    <a:ext uri="{FF2B5EF4-FFF2-40B4-BE49-F238E27FC236}">
                      <a16:creationId xmlns:a16="http://schemas.microsoft.com/office/drawing/2014/main" id="{7BD3059E-E6D7-47FD-BDA4-779ABEC46944}"/>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225" name="Line 121">
                  <a:extLst>
                    <a:ext uri="{FF2B5EF4-FFF2-40B4-BE49-F238E27FC236}">
                      <a16:creationId xmlns:a16="http://schemas.microsoft.com/office/drawing/2014/main" id="{82D247F4-28CA-455F-B1B0-D99E9A2CD8EE}"/>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7226" name="Oval 122">
                <a:extLst>
                  <a:ext uri="{FF2B5EF4-FFF2-40B4-BE49-F238E27FC236}">
                    <a16:creationId xmlns:a16="http://schemas.microsoft.com/office/drawing/2014/main" id="{861F4421-851D-4C6C-84A2-1FBAA1273B3F}"/>
                  </a:ext>
                </a:extLst>
              </p:cNvPr>
              <p:cNvSpPr>
                <a:spLocks noChangeArrowheads="1"/>
              </p:cNvSpPr>
              <p:nvPr/>
            </p:nvSpPr>
            <p:spPr bwMode="auto">
              <a:xfrm>
                <a:off x="4032" y="72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050"/>
              </a:p>
            </p:txBody>
          </p:sp>
          <p:sp>
            <p:nvSpPr>
              <p:cNvPr id="47227" name="Oval 123">
                <a:extLst>
                  <a:ext uri="{FF2B5EF4-FFF2-40B4-BE49-F238E27FC236}">
                    <a16:creationId xmlns:a16="http://schemas.microsoft.com/office/drawing/2014/main" id="{5B00EECB-C87F-4C8F-9200-5771BBADCAD7}"/>
                  </a:ext>
                </a:extLst>
              </p:cNvPr>
              <p:cNvSpPr>
                <a:spLocks noChangeArrowheads="1"/>
              </p:cNvSpPr>
              <p:nvPr/>
            </p:nvSpPr>
            <p:spPr bwMode="auto">
              <a:xfrm>
                <a:off x="4032" y="168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28" name="Oval 124">
                <a:extLst>
                  <a:ext uri="{FF2B5EF4-FFF2-40B4-BE49-F238E27FC236}">
                    <a16:creationId xmlns:a16="http://schemas.microsoft.com/office/drawing/2014/main" id="{284DF24E-AFE3-4F0A-94AF-084E30E763C7}"/>
                  </a:ext>
                </a:extLst>
              </p:cNvPr>
              <p:cNvSpPr>
                <a:spLocks noChangeArrowheads="1"/>
              </p:cNvSpPr>
              <p:nvPr/>
            </p:nvSpPr>
            <p:spPr bwMode="auto">
              <a:xfrm>
                <a:off x="5040" y="72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29" name="Oval 125">
                <a:extLst>
                  <a:ext uri="{FF2B5EF4-FFF2-40B4-BE49-F238E27FC236}">
                    <a16:creationId xmlns:a16="http://schemas.microsoft.com/office/drawing/2014/main" id="{307906A7-59BA-45D9-A9F7-5E57621F56B1}"/>
                  </a:ext>
                </a:extLst>
              </p:cNvPr>
              <p:cNvSpPr>
                <a:spLocks noChangeArrowheads="1"/>
              </p:cNvSpPr>
              <p:nvPr/>
            </p:nvSpPr>
            <p:spPr bwMode="auto">
              <a:xfrm>
                <a:off x="5040" y="168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7230" name="Group 126">
                <a:extLst>
                  <a:ext uri="{FF2B5EF4-FFF2-40B4-BE49-F238E27FC236}">
                    <a16:creationId xmlns:a16="http://schemas.microsoft.com/office/drawing/2014/main" id="{CB9D8EF6-8361-481E-A028-20B49B3B198B}"/>
                  </a:ext>
                </a:extLst>
              </p:cNvPr>
              <p:cNvGrpSpPr>
                <a:grpSpLocks/>
              </p:cNvGrpSpPr>
              <p:nvPr/>
            </p:nvGrpSpPr>
            <p:grpSpPr bwMode="auto">
              <a:xfrm rot="5400000">
                <a:off x="4056" y="1224"/>
                <a:ext cx="144" cy="384"/>
                <a:chOff x="2832" y="3312"/>
                <a:chExt cx="192" cy="432"/>
              </a:xfrm>
            </p:grpSpPr>
            <p:sp>
              <p:nvSpPr>
                <p:cNvPr id="47231" name="Line 127">
                  <a:extLst>
                    <a:ext uri="{FF2B5EF4-FFF2-40B4-BE49-F238E27FC236}">
                      <a16:creationId xmlns:a16="http://schemas.microsoft.com/office/drawing/2014/main" id="{D0F82B49-85E0-4D39-BE76-8E17031684D5}"/>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32" name="Group 128">
                  <a:extLst>
                    <a:ext uri="{FF2B5EF4-FFF2-40B4-BE49-F238E27FC236}">
                      <a16:creationId xmlns:a16="http://schemas.microsoft.com/office/drawing/2014/main" id="{D77EE781-CB9F-4E6E-BC43-26EB6A55DA10}"/>
                    </a:ext>
                  </a:extLst>
                </p:cNvPr>
                <p:cNvGrpSpPr>
                  <a:grpSpLocks/>
                </p:cNvGrpSpPr>
                <p:nvPr/>
              </p:nvGrpSpPr>
              <p:grpSpPr bwMode="auto">
                <a:xfrm>
                  <a:off x="2928" y="3312"/>
                  <a:ext cx="96" cy="96"/>
                  <a:chOff x="3168" y="3312"/>
                  <a:chExt cx="96" cy="96"/>
                </a:xfrm>
              </p:grpSpPr>
              <p:sp>
                <p:nvSpPr>
                  <p:cNvPr id="47233" name="Arc 129">
                    <a:extLst>
                      <a:ext uri="{FF2B5EF4-FFF2-40B4-BE49-F238E27FC236}">
                        <a16:creationId xmlns:a16="http://schemas.microsoft.com/office/drawing/2014/main" id="{8DC16AB5-6FA5-4980-B550-BF9FA682F2C7}"/>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34" name="Arc 130">
                    <a:extLst>
                      <a:ext uri="{FF2B5EF4-FFF2-40B4-BE49-F238E27FC236}">
                        <a16:creationId xmlns:a16="http://schemas.microsoft.com/office/drawing/2014/main" id="{096504F2-8DE2-4EF8-AA86-71930ACC888B}"/>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235" name="Group 131">
                  <a:extLst>
                    <a:ext uri="{FF2B5EF4-FFF2-40B4-BE49-F238E27FC236}">
                      <a16:creationId xmlns:a16="http://schemas.microsoft.com/office/drawing/2014/main" id="{9C0F55C9-9C26-4564-92FB-D02D477A6A05}"/>
                    </a:ext>
                  </a:extLst>
                </p:cNvPr>
                <p:cNvGrpSpPr>
                  <a:grpSpLocks/>
                </p:cNvGrpSpPr>
                <p:nvPr/>
              </p:nvGrpSpPr>
              <p:grpSpPr bwMode="auto">
                <a:xfrm flipH="1" flipV="1">
                  <a:off x="2832" y="3648"/>
                  <a:ext cx="96" cy="96"/>
                  <a:chOff x="3168" y="3312"/>
                  <a:chExt cx="96" cy="96"/>
                </a:xfrm>
              </p:grpSpPr>
              <p:sp>
                <p:nvSpPr>
                  <p:cNvPr id="47236" name="Arc 132">
                    <a:extLst>
                      <a:ext uri="{FF2B5EF4-FFF2-40B4-BE49-F238E27FC236}">
                        <a16:creationId xmlns:a16="http://schemas.microsoft.com/office/drawing/2014/main" id="{D134DE7D-9C38-44A4-9441-3460EA248449}"/>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37" name="Arc 133">
                    <a:extLst>
                      <a:ext uri="{FF2B5EF4-FFF2-40B4-BE49-F238E27FC236}">
                        <a16:creationId xmlns:a16="http://schemas.microsoft.com/office/drawing/2014/main" id="{5181302F-2A87-4818-836C-1C8E943FE80F}"/>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238" name="Group 134">
                <a:extLst>
                  <a:ext uri="{FF2B5EF4-FFF2-40B4-BE49-F238E27FC236}">
                    <a16:creationId xmlns:a16="http://schemas.microsoft.com/office/drawing/2014/main" id="{0117067E-E6F5-46EF-ADE4-7786939EB259}"/>
                  </a:ext>
                </a:extLst>
              </p:cNvPr>
              <p:cNvGrpSpPr>
                <a:grpSpLocks/>
              </p:cNvGrpSpPr>
              <p:nvPr/>
            </p:nvGrpSpPr>
            <p:grpSpPr bwMode="auto">
              <a:xfrm rot="5400000">
                <a:off x="4056" y="1080"/>
                <a:ext cx="144" cy="384"/>
                <a:chOff x="2832" y="3312"/>
                <a:chExt cx="192" cy="432"/>
              </a:xfrm>
            </p:grpSpPr>
            <p:sp>
              <p:nvSpPr>
                <p:cNvPr id="47239" name="Line 135">
                  <a:extLst>
                    <a:ext uri="{FF2B5EF4-FFF2-40B4-BE49-F238E27FC236}">
                      <a16:creationId xmlns:a16="http://schemas.microsoft.com/office/drawing/2014/main" id="{18F79623-1458-477A-A9CE-41ADCC7B6B4B}"/>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40" name="Group 136">
                  <a:extLst>
                    <a:ext uri="{FF2B5EF4-FFF2-40B4-BE49-F238E27FC236}">
                      <a16:creationId xmlns:a16="http://schemas.microsoft.com/office/drawing/2014/main" id="{0E385658-4132-4CE1-B144-6092DBBB2B61}"/>
                    </a:ext>
                  </a:extLst>
                </p:cNvPr>
                <p:cNvGrpSpPr>
                  <a:grpSpLocks/>
                </p:cNvGrpSpPr>
                <p:nvPr/>
              </p:nvGrpSpPr>
              <p:grpSpPr bwMode="auto">
                <a:xfrm>
                  <a:off x="2928" y="3312"/>
                  <a:ext cx="96" cy="96"/>
                  <a:chOff x="3168" y="3312"/>
                  <a:chExt cx="96" cy="96"/>
                </a:xfrm>
              </p:grpSpPr>
              <p:sp>
                <p:nvSpPr>
                  <p:cNvPr id="47241" name="Arc 137">
                    <a:extLst>
                      <a:ext uri="{FF2B5EF4-FFF2-40B4-BE49-F238E27FC236}">
                        <a16:creationId xmlns:a16="http://schemas.microsoft.com/office/drawing/2014/main" id="{BE19C734-4A8A-4F7D-97C1-4AF9D9D5CB07}"/>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42" name="Arc 138">
                    <a:extLst>
                      <a:ext uri="{FF2B5EF4-FFF2-40B4-BE49-F238E27FC236}">
                        <a16:creationId xmlns:a16="http://schemas.microsoft.com/office/drawing/2014/main" id="{55699577-9629-41AF-8E7F-3D13ADB577D2}"/>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243" name="Group 139">
                  <a:extLst>
                    <a:ext uri="{FF2B5EF4-FFF2-40B4-BE49-F238E27FC236}">
                      <a16:creationId xmlns:a16="http://schemas.microsoft.com/office/drawing/2014/main" id="{14477745-9ECE-4AF9-B7C6-992691E4F3F3}"/>
                    </a:ext>
                  </a:extLst>
                </p:cNvPr>
                <p:cNvGrpSpPr>
                  <a:grpSpLocks/>
                </p:cNvGrpSpPr>
                <p:nvPr/>
              </p:nvGrpSpPr>
              <p:grpSpPr bwMode="auto">
                <a:xfrm flipH="1" flipV="1">
                  <a:off x="2832" y="3648"/>
                  <a:ext cx="96" cy="96"/>
                  <a:chOff x="3168" y="3312"/>
                  <a:chExt cx="96" cy="96"/>
                </a:xfrm>
              </p:grpSpPr>
              <p:sp>
                <p:nvSpPr>
                  <p:cNvPr id="47244" name="Arc 140">
                    <a:extLst>
                      <a:ext uri="{FF2B5EF4-FFF2-40B4-BE49-F238E27FC236}">
                        <a16:creationId xmlns:a16="http://schemas.microsoft.com/office/drawing/2014/main" id="{E6D60907-1841-4407-8172-4E08CF754F4C}"/>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45" name="Arc 141">
                    <a:extLst>
                      <a:ext uri="{FF2B5EF4-FFF2-40B4-BE49-F238E27FC236}">
                        <a16:creationId xmlns:a16="http://schemas.microsoft.com/office/drawing/2014/main" id="{6D9A0987-95DB-4625-B0B3-60FE8F1FC4C9}"/>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246" name="Group 142">
                <a:extLst>
                  <a:ext uri="{FF2B5EF4-FFF2-40B4-BE49-F238E27FC236}">
                    <a16:creationId xmlns:a16="http://schemas.microsoft.com/office/drawing/2014/main" id="{9281C820-3E34-46F8-9FFE-68A6977BBE1C}"/>
                  </a:ext>
                </a:extLst>
              </p:cNvPr>
              <p:cNvGrpSpPr>
                <a:grpSpLocks/>
              </p:cNvGrpSpPr>
              <p:nvPr/>
            </p:nvGrpSpPr>
            <p:grpSpPr bwMode="auto">
              <a:xfrm rot="5400000">
                <a:off x="4056" y="936"/>
                <a:ext cx="144" cy="384"/>
                <a:chOff x="2832" y="3312"/>
                <a:chExt cx="192" cy="432"/>
              </a:xfrm>
            </p:grpSpPr>
            <p:sp>
              <p:nvSpPr>
                <p:cNvPr id="47247" name="Line 143">
                  <a:extLst>
                    <a:ext uri="{FF2B5EF4-FFF2-40B4-BE49-F238E27FC236}">
                      <a16:creationId xmlns:a16="http://schemas.microsoft.com/office/drawing/2014/main" id="{795B9DDF-30A7-4E03-A0B9-9A79071207AE}"/>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48" name="Group 144">
                  <a:extLst>
                    <a:ext uri="{FF2B5EF4-FFF2-40B4-BE49-F238E27FC236}">
                      <a16:creationId xmlns:a16="http://schemas.microsoft.com/office/drawing/2014/main" id="{7F3A5EE7-0FBE-49DC-9871-97967932AFC9}"/>
                    </a:ext>
                  </a:extLst>
                </p:cNvPr>
                <p:cNvGrpSpPr>
                  <a:grpSpLocks/>
                </p:cNvGrpSpPr>
                <p:nvPr/>
              </p:nvGrpSpPr>
              <p:grpSpPr bwMode="auto">
                <a:xfrm>
                  <a:off x="2928" y="3312"/>
                  <a:ext cx="96" cy="96"/>
                  <a:chOff x="3168" y="3312"/>
                  <a:chExt cx="96" cy="96"/>
                </a:xfrm>
              </p:grpSpPr>
              <p:sp>
                <p:nvSpPr>
                  <p:cNvPr id="47249" name="Arc 145">
                    <a:extLst>
                      <a:ext uri="{FF2B5EF4-FFF2-40B4-BE49-F238E27FC236}">
                        <a16:creationId xmlns:a16="http://schemas.microsoft.com/office/drawing/2014/main" id="{3FF400C0-A910-4121-9AA4-CEBF03D05DAE}"/>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50" name="Arc 146">
                    <a:extLst>
                      <a:ext uri="{FF2B5EF4-FFF2-40B4-BE49-F238E27FC236}">
                        <a16:creationId xmlns:a16="http://schemas.microsoft.com/office/drawing/2014/main" id="{40CC848D-C4DC-4DA4-8D3D-E08F73D35817}"/>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251" name="Group 147">
                  <a:extLst>
                    <a:ext uri="{FF2B5EF4-FFF2-40B4-BE49-F238E27FC236}">
                      <a16:creationId xmlns:a16="http://schemas.microsoft.com/office/drawing/2014/main" id="{76041BB8-EF35-452C-BCC2-15F059A3D9B2}"/>
                    </a:ext>
                  </a:extLst>
                </p:cNvPr>
                <p:cNvGrpSpPr>
                  <a:grpSpLocks/>
                </p:cNvGrpSpPr>
                <p:nvPr/>
              </p:nvGrpSpPr>
              <p:grpSpPr bwMode="auto">
                <a:xfrm flipH="1" flipV="1">
                  <a:off x="2832" y="3648"/>
                  <a:ext cx="96" cy="96"/>
                  <a:chOff x="3168" y="3312"/>
                  <a:chExt cx="96" cy="96"/>
                </a:xfrm>
              </p:grpSpPr>
              <p:sp>
                <p:nvSpPr>
                  <p:cNvPr id="47252" name="Arc 148">
                    <a:extLst>
                      <a:ext uri="{FF2B5EF4-FFF2-40B4-BE49-F238E27FC236}">
                        <a16:creationId xmlns:a16="http://schemas.microsoft.com/office/drawing/2014/main" id="{2E4218A9-A84B-4135-8F33-58F583F69CC8}"/>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53" name="Arc 149">
                    <a:extLst>
                      <a:ext uri="{FF2B5EF4-FFF2-40B4-BE49-F238E27FC236}">
                        <a16:creationId xmlns:a16="http://schemas.microsoft.com/office/drawing/2014/main" id="{EE6EF96C-574A-414F-B95C-B376E2CDD7F1}"/>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254" name="Group 150">
                <a:extLst>
                  <a:ext uri="{FF2B5EF4-FFF2-40B4-BE49-F238E27FC236}">
                    <a16:creationId xmlns:a16="http://schemas.microsoft.com/office/drawing/2014/main" id="{84B9FCE5-EE9A-41DA-A0D6-750C28232A99}"/>
                  </a:ext>
                </a:extLst>
              </p:cNvPr>
              <p:cNvGrpSpPr>
                <a:grpSpLocks/>
              </p:cNvGrpSpPr>
              <p:nvPr/>
            </p:nvGrpSpPr>
            <p:grpSpPr bwMode="auto">
              <a:xfrm rot="5400000">
                <a:off x="4056" y="792"/>
                <a:ext cx="144" cy="384"/>
                <a:chOff x="2832" y="3312"/>
                <a:chExt cx="192" cy="432"/>
              </a:xfrm>
            </p:grpSpPr>
            <p:sp>
              <p:nvSpPr>
                <p:cNvPr id="47255" name="Line 151">
                  <a:extLst>
                    <a:ext uri="{FF2B5EF4-FFF2-40B4-BE49-F238E27FC236}">
                      <a16:creationId xmlns:a16="http://schemas.microsoft.com/office/drawing/2014/main" id="{795FD17A-1D48-485A-B1D8-052D98220366}"/>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56" name="Group 152">
                  <a:extLst>
                    <a:ext uri="{FF2B5EF4-FFF2-40B4-BE49-F238E27FC236}">
                      <a16:creationId xmlns:a16="http://schemas.microsoft.com/office/drawing/2014/main" id="{36214C06-3287-4772-819B-CA63A1318271}"/>
                    </a:ext>
                  </a:extLst>
                </p:cNvPr>
                <p:cNvGrpSpPr>
                  <a:grpSpLocks/>
                </p:cNvGrpSpPr>
                <p:nvPr/>
              </p:nvGrpSpPr>
              <p:grpSpPr bwMode="auto">
                <a:xfrm>
                  <a:off x="2928" y="3312"/>
                  <a:ext cx="96" cy="96"/>
                  <a:chOff x="3168" y="3312"/>
                  <a:chExt cx="96" cy="96"/>
                </a:xfrm>
              </p:grpSpPr>
              <p:sp>
                <p:nvSpPr>
                  <p:cNvPr id="47257" name="Arc 153">
                    <a:extLst>
                      <a:ext uri="{FF2B5EF4-FFF2-40B4-BE49-F238E27FC236}">
                        <a16:creationId xmlns:a16="http://schemas.microsoft.com/office/drawing/2014/main" id="{6D569CA6-C01C-4958-AB47-C1E79577ED6A}"/>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58" name="Arc 154">
                    <a:extLst>
                      <a:ext uri="{FF2B5EF4-FFF2-40B4-BE49-F238E27FC236}">
                        <a16:creationId xmlns:a16="http://schemas.microsoft.com/office/drawing/2014/main" id="{36981AE0-8D70-457F-96ED-34AD01005AE4}"/>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259" name="Group 155">
                  <a:extLst>
                    <a:ext uri="{FF2B5EF4-FFF2-40B4-BE49-F238E27FC236}">
                      <a16:creationId xmlns:a16="http://schemas.microsoft.com/office/drawing/2014/main" id="{26803BD9-7457-4CC6-B5D3-2FF3FFA82D15}"/>
                    </a:ext>
                  </a:extLst>
                </p:cNvPr>
                <p:cNvGrpSpPr>
                  <a:grpSpLocks/>
                </p:cNvGrpSpPr>
                <p:nvPr/>
              </p:nvGrpSpPr>
              <p:grpSpPr bwMode="auto">
                <a:xfrm flipH="1" flipV="1">
                  <a:off x="2832" y="3648"/>
                  <a:ext cx="96" cy="96"/>
                  <a:chOff x="3168" y="3312"/>
                  <a:chExt cx="96" cy="96"/>
                </a:xfrm>
              </p:grpSpPr>
              <p:sp>
                <p:nvSpPr>
                  <p:cNvPr id="47260" name="Arc 156">
                    <a:extLst>
                      <a:ext uri="{FF2B5EF4-FFF2-40B4-BE49-F238E27FC236}">
                        <a16:creationId xmlns:a16="http://schemas.microsoft.com/office/drawing/2014/main" id="{16EDE450-F63D-47DD-8A41-8617951C092E}"/>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61" name="Arc 157">
                    <a:extLst>
                      <a:ext uri="{FF2B5EF4-FFF2-40B4-BE49-F238E27FC236}">
                        <a16:creationId xmlns:a16="http://schemas.microsoft.com/office/drawing/2014/main" id="{92FDB8FC-60C4-4708-8101-394C1D0F611D}"/>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262" name="Group 158">
                <a:extLst>
                  <a:ext uri="{FF2B5EF4-FFF2-40B4-BE49-F238E27FC236}">
                    <a16:creationId xmlns:a16="http://schemas.microsoft.com/office/drawing/2014/main" id="{6CDC0847-FC4F-4517-8696-843C56D93329}"/>
                  </a:ext>
                </a:extLst>
              </p:cNvPr>
              <p:cNvGrpSpPr>
                <a:grpSpLocks/>
              </p:cNvGrpSpPr>
              <p:nvPr/>
            </p:nvGrpSpPr>
            <p:grpSpPr bwMode="auto">
              <a:xfrm>
                <a:off x="3590" y="840"/>
                <a:ext cx="730" cy="72"/>
                <a:chOff x="2016" y="1680"/>
                <a:chExt cx="730" cy="72"/>
              </a:xfrm>
            </p:grpSpPr>
            <p:grpSp>
              <p:nvGrpSpPr>
                <p:cNvPr id="47263" name="Group 159">
                  <a:extLst>
                    <a:ext uri="{FF2B5EF4-FFF2-40B4-BE49-F238E27FC236}">
                      <a16:creationId xmlns:a16="http://schemas.microsoft.com/office/drawing/2014/main" id="{2A01A2CD-D312-4F0C-8975-38B3F8EF1A8D}"/>
                    </a:ext>
                  </a:extLst>
                </p:cNvPr>
                <p:cNvGrpSpPr>
                  <a:grpSpLocks/>
                </p:cNvGrpSpPr>
                <p:nvPr/>
              </p:nvGrpSpPr>
              <p:grpSpPr bwMode="auto">
                <a:xfrm>
                  <a:off x="2448" y="1680"/>
                  <a:ext cx="298" cy="72"/>
                  <a:chOff x="2533" y="1656"/>
                  <a:chExt cx="298" cy="72"/>
                </a:xfrm>
              </p:grpSpPr>
              <p:sp>
                <p:nvSpPr>
                  <p:cNvPr id="47264" name="Line 160">
                    <a:extLst>
                      <a:ext uri="{FF2B5EF4-FFF2-40B4-BE49-F238E27FC236}">
                        <a16:creationId xmlns:a16="http://schemas.microsoft.com/office/drawing/2014/main" id="{765D6389-CFAE-4600-A7B6-A05DC59602E7}"/>
                      </a:ext>
                    </a:extLst>
                  </p:cNvPr>
                  <p:cNvSpPr>
                    <a:spLocks noChangeShapeType="1"/>
                  </p:cNvSpPr>
                  <p:nvPr/>
                </p:nvSpPr>
                <p:spPr bwMode="auto">
                  <a:xfrm rot="5400000">
                    <a:off x="2640" y="1549"/>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65" name="Group 161">
                    <a:extLst>
                      <a:ext uri="{FF2B5EF4-FFF2-40B4-BE49-F238E27FC236}">
                        <a16:creationId xmlns:a16="http://schemas.microsoft.com/office/drawing/2014/main" id="{C55F1406-A99C-46BF-8991-C427F174BEBF}"/>
                      </a:ext>
                    </a:extLst>
                  </p:cNvPr>
                  <p:cNvGrpSpPr>
                    <a:grpSpLocks/>
                  </p:cNvGrpSpPr>
                  <p:nvPr/>
                </p:nvGrpSpPr>
                <p:grpSpPr bwMode="auto">
                  <a:xfrm rot="5400000">
                    <a:off x="2753" y="1649"/>
                    <a:ext cx="72" cy="85"/>
                    <a:chOff x="3168" y="3312"/>
                    <a:chExt cx="96" cy="96"/>
                  </a:xfrm>
                </p:grpSpPr>
                <p:sp>
                  <p:nvSpPr>
                    <p:cNvPr id="47266" name="Arc 162">
                      <a:extLst>
                        <a:ext uri="{FF2B5EF4-FFF2-40B4-BE49-F238E27FC236}">
                          <a16:creationId xmlns:a16="http://schemas.microsoft.com/office/drawing/2014/main" id="{F809ABC5-5919-4843-AC2F-D62BC770BA65}"/>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67" name="Arc 163">
                      <a:extLst>
                        <a:ext uri="{FF2B5EF4-FFF2-40B4-BE49-F238E27FC236}">
                          <a16:creationId xmlns:a16="http://schemas.microsoft.com/office/drawing/2014/main" id="{75B12B3E-C822-452D-BC85-D137D19B0AFD}"/>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47268" name="Line 164">
                  <a:extLst>
                    <a:ext uri="{FF2B5EF4-FFF2-40B4-BE49-F238E27FC236}">
                      <a16:creationId xmlns:a16="http://schemas.microsoft.com/office/drawing/2014/main" id="{A969B596-370A-4213-8BAA-13E5ECE55288}"/>
                    </a:ext>
                  </a:extLst>
                </p:cNvPr>
                <p:cNvSpPr>
                  <a:spLocks noChangeShapeType="1"/>
                </p:cNvSpPr>
                <p:nvPr/>
              </p:nvSpPr>
              <p:spPr bwMode="auto">
                <a:xfrm flipH="1">
                  <a:off x="2016" y="1680"/>
                  <a:ext cx="432"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269" name="Group 165">
                <a:extLst>
                  <a:ext uri="{FF2B5EF4-FFF2-40B4-BE49-F238E27FC236}">
                    <a16:creationId xmlns:a16="http://schemas.microsoft.com/office/drawing/2014/main" id="{966A92D9-6F5D-42B8-AF9D-A28EC0A4BDA5}"/>
                  </a:ext>
                </a:extLst>
              </p:cNvPr>
              <p:cNvGrpSpPr>
                <a:grpSpLocks/>
              </p:cNvGrpSpPr>
              <p:nvPr/>
            </p:nvGrpSpPr>
            <p:grpSpPr bwMode="auto">
              <a:xfrm rot="16200000" flipH="1">
                <a:off x="5006" y="1080"/>
                <a:ext cx="144" cy="384"/>
                <a:chOff x="2832" y="3312"/>
                <a:chExt cx="192" cy="432"/>
              </a:xfrm>
            </p:grpSpPr>
            <p:sp>
              <p:nvSpPr>
                <p:cNvPr id="47270" name="Line 166">
                  <a:extLst>
                    <a:ext uri="{FF2B5EF4-FFF2-40B4-BE49-F238E27FC236}">
                      <a16:creationId xmlns:a16="http://schemas.microsoft.com/office/drawing/2014/main" id="{35ABDDBC-C52D-41F1-9A9E-F41A2B5CEB99}"/>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71" name="Group 167">
                  <a:extLst>
                    <a:ext uri="{FF2B5EF4-FFF2-40B4-BE49-F238E27FC236}">
                      <a16:creationId xmlns:a16="http://schemas.microsoft.com/office/drawing/2014/main" id="{15FCA109-CE95-4387-9177-6710292451D5}"/>
                    </a:ext>
                  </a:extLst>
                </p:cNvPr>
                <p:cNvGrpSpPr>
                  <a:grpSpLocks/>
                </p:cNvGrpSpPr>
                <p:nvPr/>
              </p:nvGrpSpPr>
              <p:grpSpPr bwMode="auto">
                <a:xfrm>
                  <a:off x="2928" y="3312"/>
                  <a:ext cx="96" cy="96"/>
                  <a:chOff x="3168" y="3312"/>
                  <a:chExt cx="96" cy="96"/>
                </a:xfrm>
              </p:grpSpPr>
              <p:sp>
                <p:nvSpPr>
                  <p:cNvPr id="47272" name="Arc 168">
                    <a:extLst>
                      <a:ext uri="{FF2B5EF4-FFF2-40B4-BE49-F238E27FC236}">
                        <a16:creationId xmlns:a16="http://schemas.microsoft.com/office/drawing/2014/main" id="{E2BF048A-C189-4BA1-AF2D-7558CA540616}"/>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73" name="Arc 169">
                    <a:extLst>
                      <a:ext uri="{FF2B5EF4-FFF2-40B4-BE49-F238E27FC236}">
                        <a16:creationId xmlns:a16="http://schemas.microsoft.com/office/drawing/2014/main" id="{CCF98B93-FD6B-4886-99EC-BEE93E08F464}"/>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274" name="Group 170">
                  <a:extLst>
                    <a:ext uri="{FF2B5EF4-FFF2-40B4-BE49-F238E27FC236}">
                      <a16:creationId xmlns:a16="http://schemas.microsoft.com/office/drawing/2014/main" id="{4017E1B7-68AC-4354-BF9E-39DE2565876A}"/>
                    </a:ext>
                  </a:extLst>
                </p:cNvPr>
                <p:cNvGrpSpPr>
                  <a:grpSpLocks/>
                </p:cNvGrpSpPr>
                <p:nvPr/>
              </p:nvGrpSpPr>
              <p:grpSpPr bwMode="auto">
                <a:xfrm flipH="1" flipV="1">
                  <a:off x="2832" y="3648"/>
                  <a:ext cx="96" cy="96"/>
                  <a:chOff x="3168" y="3312"/>
                  <a:chExt cx="96" cy="96"/>
                </a:xfrm>
              </p:grpSpPr>
              <p:sp>
                <p:nvSpPr>
                  <p:cNvPr id="47275" name="Arc 171">
                    <a:extLst>
                      <a:ext uri="{FF2B5EF4-FFF2-40B4-BE49-F238E27FC236}">
                        <a16:creationId xmlns:a16="http://schemas.microsoft.com/office/drawing/2014/main" id="{91FC80E2-0326-417A-BA98-8863DC8553E5}"/>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76" name="Arc 172">
                    <a:extLst>
                      <a:ext uri="{FF2B5EF4-FFF2-40B4-BE49-F238E27FC236}">
                        <a16:creationId xmlns:a16="http://schemas.microsoft.com/office/drawing/2014/main" id="{D7F76645-CA8F-4C32-8EEE-83257E4459D9}"/>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277" name="Group 173">
                <a:extLst>
                  <a:ext uri="{FF2B5EF4-FFF2-40B4-BE49-F238E27FC236}">
                    <a16:creationId xmlns:a16="http://schemas.microsoft.com/office/drawing/2014/main" id="{5F76D5D5-EC94-45E9-9F72-E314E1D02BA6}"/>
                  </a:ext>
                </a:extLst>
              </p:cNvPr>
              <p:cNvGrpSpPr>
                <a:grpSpLocks/>
              </p:cNvGrpSpPr>
              <p:nvPr/>
            </p:nvGrpSpPr>
            <p:grpSpPr bwMode="auto">
              <a:xfrm rot="16200000" flipH="1">
                <a:off x="5006" y="936"/>
                <a:ext cx="144" cy="384"/>
                <a:chOff x="2832" y="3312"/>
                <a:chExt cx="192" cy="432"/>
              </a:xfrm>
            </p:grpSpPr>
            <p:sp>
              <p:nvSpPr>
                <p:cNvPr id="47278" name="Line 174">
                  <a:extLst>
                    <a:ext uri="{FF2B5EF4-FFF2-40B4-BE49-F238E27FC236}">
                      <a16:creationId xmlns:a16="http://schemas.microsoft.com/office/drawing/2014/main" id="{FC5E7B11-B834-46B7-893D-7071E55C98AF}"/>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79" name="Group 175">
                  <a:extLst>
                    <a:ext uri="{FF2B5EF4-FFF2-40B4-BE49-F238E27FC236}">
                      <a16:creationId xmlns:a16="http://schemas.microsoft.com/office/drawing/2014/main" id="{F116ADC6-0515-4494-B40F-1B71C339A0EF}"/>
                    </a:ext>
                  </a:extLst>
                </p:cNvPr>
                <p:cNvGrpSpPr>
                  <a:grpSpLocks/>
                </p:cNvGrpSpPr>
                <p:nvPr/>
              </p:nvGrpSpPr>
              <p:grpSpPr bwMode="auto">
                <a:xfrm>
                  <a:off x="2928" y="3312"/>
                  <a:ext cx="96" cy="96"/>
                  <a:chOff x="3168" y="3312"/>
                  <a:chExt cx="96" cy="96"/>
                </a:xfrm>
              </p:grpSpPr>
              <p:sp>
                <p:nvSpPr>
                  <p:cNvPr id="47280" name="Arc 176">
                    <a:extLst>
                      <a:ext uri="{FF2B5EF4-FFF2-40B4-BE49-F238E27FC236}">
                        <a16:creationId xmlns:a16="http://schemas.microsoft.com/office/drawing/2014/main" id="{0826EFA4-53E4-4D4B-BB47-3717DAD80C24}"/>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81" name="Arc 177">
                    <a:extLst>
                      <a:ext uri="{FF2B5EF4-FFF2-40B4-BE49-F238E27FC236}">
                        <a16:creationId xmlns:a16="http://schemas.microsoft.com/office/drawing/2014/main" id="{932EEF7B-E95A-437A-A681-69A17AB95FAE}"/>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282" name="Group 178">
                  <a:extLst>
                    <a:ext uri="{FF2B5EF4-FFF2-40B4-BE49-F238E27FC236}">
                      <a16:creationId xmlns:a16="http://schemas.microsoft.com/office/drawing/2014/main" id="{43968481-02E7-4D3D-B997-58DB28C8AA9E}"/>
                    </a:ext>
                  </a:extLst>
                </p:cNvPr>
                <p:cNvGrpSpPr>
                  <a:grpSpLocks/>
                </p:cNvGrpSpPr>
                <p:nvPr/>
              </p:nvGrpSpPr>
              <p:grpSpPr bwMode="auto">
                <a:xfrm flipH="1" flipV="1">
                  <a:off x="2832" y="3648"/>
                  <a:ext cx="96" cy="96"/>
                  <a:chOff x="3168" y="3312"/>
                  <a:chExt cx="96" cy="96"/>
                </a:xfrm>
              </p:grpSpPr>
              <p:sp>
                <p:nvSpPr>
                  <p:cNvPr id="47283" name="Arc 179">
                    <a:extLst>
                      <a:ext uri="{FF2B5EF4-FFF2-40B4-BE49-F238E27FC236}">
                        <a16:creationId xmlns:a16="http://schemas.microsoft.com/office/drawing/2014/main" id="{A6248AB8-85F1-4391-A2EA-6BBA6EC8D0BE}"/>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84" name="Arc 180">
                    <a:extLst>
                      <a:ext uri="{FF2B5EF4-FFF2-40B4-BE49-F238E27FC236}">
                        <a16:creationId xmlns:a16="http://schemas.microsoft.com/office/drawing/2014/main" id="{030DD18F-621E-4FFC-9806-892BCC7D7DC1}"/>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285" name="Group 181">
                <a:extLst>
                  <a:ext uri="{FF2B5EF4-FFF2-40B4-BE49-F238E27FC236}">
                    <a16:creationId xmlns:a16="http://schemas.microsoft.com/office/drawing/2014/main" id="{858F8CC9-B805-4079-9C2F-A249C30AA60B}"/>
                  </a:ext>
                </a:extLst>
              </p:cNvPr>
              <p:cNvGrpSpPr>
                <a:grpSpLocks/>
              </p:cNvGrpSpPr>
              <p:nvPr/>
            </p:nvGrpSpPr>
            <p:grpSpPr bwMode="auto">
              <a:xfrm flipH="1">
                <a:off x="4886" y="984"/>
                <a:ext cx="730" cy="72"/>
                <a:chOff x="2016" y="1680"/>
                <a:chExt cx="730" cy="72"/>
              </a:xfrm>
            </p:grpSpPr>
            <p:grpSp>
              <p:nvGrpSpPr>
                <p:cNvPr id="47286" name="Group 182">
                  <a:extLst>
                    <a:ext uri="{FF2B5EF4-FFF2-40B4-BE49-F238E27FC236}">
                      <a16:creationId xmlns:a16="http://schemas.microsoft.com/office/drawing/2014/main" id="{ACF9E26A-9DA1-4134-88B0-36C0D90F91DB}"/>
                    </a:ext>
                  </a:extLst>
                </p:cNvPr>
                <p:cNvGrpSpPr>
                  <a:grpSpLocks/>
                </p:cNvGrpSpPr>
                <p:nvPr/>
              </p:nvGrpSpPr>
              <p:grpSpPr bwMode="auto">
                <a:xfrm>
                  <a:off x="2448" y="1680"/>
                  <a:ext cx="298" cy="72"/>
                  <a:chOff x="2533" y="1656"/>
                  <a:chExt cx="298" cy="72"/>
                </a:xfrm>
              </p:grpSpPr>
              <p:sp>
                <p:nvSpPr>
                  <p:cNvPr id="47287" name="Line 183">
                    <a:extLst>
                      <a:ext uri="{FF2B5EF4-FFF2-40B4-BE49-F238E27FC236}">
                        <a16:creationId xmlns:a16="http://schemas.microsoft.com/office/drawing/2014/main" id="{24A4C1C8-BC1C-4C2D-8CF1-2AD2AD1A740D}"/>
                      </a:ext>
                    </a:extLst>
                  </p:cNvPr>
                  <p:cNvSpPr>
                    <a:spLocks noChangeShapeType="1"/>
                  </p:cNvSpPr>
                  <p:nvPr/>
                </p:nvSpPr>
                <p:spPr bwMode="auto">
                  <a:xfrm rot="5400000">
                    <a:off x="2640" y="1549"/>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88" name="Group 184">
                    <a:extLst>
                      <a:ext uri="{FF2B5EF4-FFF2-40B4-BE49-F238E27FC236}">
                        <a16:creationId xmlns:a16="http://schemas.microsoft.com/office/drawing/2014/main" id="{E7717A47-8BCE-4465-AA91-B942731A372C}"/>
                      </a:ext>
                    </a:extLst>
                  </p:cNvPr>
                  <p:cNvGrpSpPr>
                    <a:grpSpLocks/>
                  </p:cNvGrpSpPr>
                  <p:nvPr/>
                </p:nvGrpSpPr>
                <p:grpSpPr bwMode="auto">
                  <a:xfrm rot="5400000">
                    <a:off x="2753" y="1649"/>
                    <a:ext cx="72" cy="85"/>
                    <a:chOff x="3168" y="3312"/>
                    <a:chExt cx="96" cy="96"/>
                  </a:xfrm>
                </p:grpSpPr>
                <p:sp>
                  <p:nvSpPr>
                    <p:cNvPr id="47289" name="Arc 185">
                      <a:extLst>
                        <a:ext uri="{FF2B5EF4-FFF2-40B4-BE49-F238E27FC236}">
                          <a16:creationId xmlns:a16="http://schemas.microsoft.com/office/drawing/2014/main" id="{9C6AFBB4-3BC5-4063-9468-C876B8C16F11}"/>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290" name="Arc 186">
                      <a:extLst>
                        <a:ext uri="{FF2B5EF4-FFF2-40B4-BE49-F238E27FC236}">
                          <a16:creationId xmlns:a16="http://schemas.microsoft.com/office/drawing/2014/main" id="{9B275190-4CCC-4E14-A605-37AF911C43A1}"/>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47291" name="Line 187">
                  <a:extLst>
                    <a:ext uri="{FF2B5EF4-FFF2-40B4-BE49-F238E27FC236}">
                      <a16:creationId xmlns:a16="http://schemas.microsoft.com/office/drawing/2014/main" id="{C005F6A5-CFB2-4CFC-A044-B13F11AE6D0F}"/>
                    </a:ext>
                  </a:extLst>
                </p:cNvPr>
                <p:cNvSpPr>
                  <a:spLocks noChangeShapeType="1"/>
                </p:cNvSpPr>
                <p:nvPr/>
              </p:nvSpPr>
              <p:spPr bwMode="auto">
                <a:xfrm flipH="1">
                  <a:off x="2016" y="1680"/>
                  <a:ext cx="432"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7292" name="Line 188">
                <a:extLst>
                  <a:ext uri="{FF2B5EF4-FFF2-40B4-BE49-F238E27FC236}">
                    <a16:creationId xmlns:a16="http://schemas.microsoft.com/office/drawing/2014/main" id="{B7451FC8-5F1F-49C2-A9BA-3B48D462B3BD}"/>
                  </a:ext>
                </a:extLst>
              </p:cNvPr>
              <p:cNvSpPr>
                <a:spLocks noChangeShapeType="1"/>
              </p:cNvSpPr>
              <p:nvPr/>
            </p:nvSpPr>
            <p:spPr bwMode="auto">
              <a:xfrm flipV="1">
                <a:off x="5136" y="1680"/>
                <a:ext cx="96" cy="96"/>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36" name="Group 232">
              <a:extLst>
                <a:ext uri="{FF2B5EF4-FFF2-40B4-BE49-F238E27FC236}">
                  <a16:creationId xmlns:a16="http://schemas.microsoft.com/office/drawing/2014/main" id="{CC751BA2-8F70-40EB-A297-C62F42450CA6}"/>
                </a:ext>
              </a:extLst>
            </p:cNvPr>
            <p:cNvGrpSpPr>
              <a:grpSpLocks/>
            </p:cNvGrpSpPr>
            <p:nvPr/>
          </p:nvGrpSpPr>
          <p:grpSpPr bwMode="auto">
            <a:xfrm>
              <a:off x="182" y="816"/>
              <a:ext cx="192" cy="384"/>
              <a:chOff x="182" y="816"/>
              <a:chExt cx="192" cy="384"/>
            </a:xfrm>
          </p:grpSpPr>
          <p:sp>
            <p:nvSpPr>
              <p:cNvPr id="47295" name="Line 191">
                <a:extLst>
                  <a:ext uri="{FF2B5EF4-FFF2-40B4-BE49-F238E27FC236}">
                    <a16:creationId xmlns:a16="http://schemas.microsoft.com/office/drawing/2014/main" id="{3B5DABA0-B3AE-4BEC-8959-729637A94875}"/>
                  </a:ext>
                </a:extLst>
              </p:cNvPr>
              <p:cNvSpPr>
                <a:spLocks noChangeShapeType="1"/>
              </p:cNvSpPr>
              <p:nvPr/>
            </p:nvSpPr>
            <p:spPr bwMode="auto">
              <a:xfrm>
                <a:off x="278" y="1104"/>
                <a:ext cx="0" cy="96"/>
              </a:xfrm>
              <a:prstGeom prst="line">
                <a:avLst/>
              </a:prstGeom>
              <a:noFill/>
              <a:ln w="28575">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296" name="Line 192">
                <a:extLst>
                  <a:ext uri="{FF2B5EF4-FFF2-40B4-BE49-F238E27FC236}">
                    <a16:creationId xmlns:a16="http://schemas.microsoft.com/office/drawing/2014/main" id="{FC79486B-C3BF-4446-9A67-E559B9CAA64A}"/>
                  </a:ext>
                </a:extLst>
              </p:cNvPr>
              <p:cNvSpPr>
                <a:spLocks noChangeShapeType="1"/>
              </p:cNvSpPr>
              <p:nvPr/>
            </p:nvSpPr>
            <p:spPr bwMode="auto">
              <a:xfrm>
                <a:off x="278" y="816"/>
                <a:ext cx="0" cy="144"/>
              </a:xfrm>
              <a:prstGeom prst="line">
                <a:avLst/>
              </a:prstGeom>
              <a:noFill/>
              <a:ln w="28575">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297" name="Group 193">
                <a:extLst>
                  <a:ext uri="{FF2B5EF4-FFF2-40B4-BE49-F238E27FC236}">
                    <a16:creationId xmlns:a16="http://schemas.microsoft.com/office/drawing/2014/main" id="{F1CED514-3B1F-4828-BCA4-C80B5188AACE}"/>
                  </a:ext>
                </a:extLst>
              </p:cNvPr>
              <p:cNvGrpSpPr>
                <a:grpSpLocks/>
              </p:cNvGrpSpPr>
              <p:nvPr/>
            </p:nvGrpSpPr>
            <p:grpSpPr bwMode="auto">
              <a:xfrm>
                <a:off x="182" y="912"/>
                <a:ext cx="192" cy="192"/>
                <a:chOff x="2736" y="1488"/>
                <a:chExt cx="192" cy="192"/>
              </a:xfrm>
            </p:grpSpPr>
            <p:sp>
              <p:nvSpPr>
                <p:cNvPr id="47298" name="Oval 194">
                  <a:extLst>
                    <a:ext uri="{FF2B5EF4-FFF2-40B4-BE49-F238E27FC236}">
                      <a16:creationId xmlns:a16="http://schemas.microsoft.com/office/drawing/2014/main" id="{049B96D2-82DD-4A4B-A852-8D00F4414AAC}"/>
                    </a:ext>
                  </a:extLst>
                </p:cNvPr>
                <p:cNvSpPr>
                  <a:spLocks noChangeArrowheads="1"/>
                </p:cNvSpPr>
                <p:nvPr/>
              </p:nvSpPr>
              <p:spPr bwMode="auto">
                <a:xfrm rot="-5400000">
                  <a:off x="2736" y="1488"/>
                  <a:ext cx="192" cy="192"/>
                </a:xfrm>
                <a:prstGeom prst="ellipse">
                  <a:avLst/>
                </a:prstGeom>
                <a:solidFill>
                  <a:schemeClr val="tx1"/>
                </a:solidFill>
                <a:ln w="28575">
                  <a:solidFill>
                    <a:srgbClr val="99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7299" name="Group 195">
                  <a:extLst>
                    <a:ext uri="{FF2B5EF4-FFF2-40B4-BE49-F238E27FC236}">
                      <a16:creationId xmlns:a16="http://schemas.microsoft.com/office/drawing/2014/main" id="{996A7CAC-C850-4B05-B06E-4A523F1A2DF5}"/>
                    </a:ext>
                  </a:extLst>
                </p:cNvPr>
                <p:cNvGrpSpPr>
                  <a:grpSpLocks/>
                </p:cNvGrpSpPr>
                <p:nvPr/>
              </p:nvGrpSpPr>
              <p:grpSpPr bwMode="auto">
                <a:xfrm rot="-10800000">
                  <a:off x="2784" y="1536"/>
                  <a:ext cx="96" cy="96"/>
                  <a:chOff x="2736" y="816"/>
                  <a:chExt cx="768" cy="384"/>
                </a:xfrm>
              </p:grpSpPr>
              <p:sp>
                <p:nvSpPr>
                  <p:cNvPr id="47300" name="Freeform 196">
                    <a:extLst>
                      <a:ext uri="{FF2B5EF4-FFF2-40B4-BE49-F238E27FC236}">
                        <a16:creationId xmlns:a16="http://schemas.microsoft.com/office/drawing/2014/main" id="{0DE353D1-3BAC-431B-8A37-89BBBD7082B6}"/>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solidFill>
                    <a:schemeClr val="tx1"/>
                  </a:solidFill>
                  <a:ln w="28575" cmpd="sng">
                    <a:solidFill>
                      <a:srgbClr val="00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01" name="Freeform 197">
                    <a:extLst>
                      <a:ext uri="{FF2B5EF4-FFF2-40B4-BE49-F238E27FC236}">
                        <a16:creationId xmlns:a16="http://schemas.microsoft.com/office/drawing/2014/main" id="{3488AD6C-D148-46A5-A66F-94121E70C01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solidFill>
                    <a:schemeClr val="tx1"/>
                  </a:solidFill>
                  <a:ln w="28575" cmpd="sng">
                    <a:solidFill>
                      <a:srgbClr val="00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grpSp>
          <p:nvGrpSpPr>
            <p:cNvPr id="47302" name="Group 198">
              <a:extLst>
                <a:ext uri="{FF2B5EF4-FFF2-40B4-BE49-F238E27FC236}">
                  <a16:creationId xmlns:a16="http://schemas.microsoft.com/office/drawing/2014/main" id="{DCC69045-65BD-49DB-954A-88CCB7E9076F}"/>
                </a:ext>
              </a:extLst>
            </p:cNvPr>
            <p:cNvGrpSpPr>
              <a:grpSpLocks/>
            </p:cNvGrpSpPr>
            <p:nvPr/>
          </p:nvGrpSpPr>
          <p:grpSpPr bwMode="auto">
            <a:xfrm rot="5400000" flipV="1">
              <a:off x="1968" y="960"/>
              <a:ext cx="672" cy="96"/>
              <a:chOff x="1008" y="2976"/>
              <a:chExt cx="1344" cy="96"/>
            </a:xfrm>
          </p:grpSpPr>
          <p:sp>
            <p:nvSpPr>
              <p:cNvPr id="47303" name="Line 199">
                <a:extLst>
                  <a:ext uri="{FF2B5EF4-FFF2-40B4-BE49-F238E27FC236}">
                    <a16:creationId xmlns:a16="http://schemas.microsoft.com/office/drawing/2014/main" id="{0246A170-A0F5-4447-9632-C2CD1A16E707}"/>
                  </a:ext>
                </a:extLst>
              </p:cNvPr>
              <p:cNvSpPr>
                <a:spLocks noChangeShapeType="1"/>
              </p:cNvSpPr>
              <p:nvPr/>
            </p:nvSpPr>
            <p:spPr bwMode="auto">
              <a:xfrm flipV="1">
                <a:off x="1994"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04" name="Line 200">
                <a:extLst>
                  <a:ext uri="{FF2B5EF4-FFF2-40B4-BE49-F238E27FC236}">
                    <a16:creationId xmlns:a16="http://schemas.microsoft.com/office/drawing/2014/main" id="{C9853487-AF20-46D0-8AD0-1A6628D1FFEB}"/>
                  </a:ext>
                </a:extLst>
              </p:cNvPr>
              <p:cNvSpPr>
                <a:spLocks noChangeShapeType="1"/>
              </p:cNvSpPr>
              <p:nvPr/>
            </p:nvSpPr>
            <p:spPr bwMode="auto">
              <a:xfrm>
                <a:off x="1327"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05" name="Line 201">
                <a:extLst>
                  <a:ext uri="{FF2B5EF4-FFF2-40B4-BE49-F238E27FC236}">
                    <a16:creationId xmlns:a16="http://schemas.microsoft.com/office/drawing/2014/main" id="{56E4A692-3438-4C3A-9EEA-A5A33E19BDB6}"/>
                  </a:ext>
                </a:extLst>
              </p:cNvPr>
              <p:cNvSpPr>
                <a:spLocks noChangeShapeType="1"/>
              </p:cNvSpPr>
              <p:nvPr/>
            </p:nvSpPr>
            <p:spPr bwMode="auto">
              <a:xfrm>
                <a:off x="1955"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306" name="Group 202">
                <a:extLst>
                  <a:ext uri="{FF2B5EF4-FFF2-40B4-BE49-F238E27FC236}">
                    <a16:creationId xmlns:a16="http://schemas.microsoft.com/office/drawing/2014/main" id="{B0F7161F-4035-42A7-ABD4-A582A0F4ECEA}"/>
                  </a:ext>
                </a:extLst>
              </p:cNvPr>
              <p:cNvGrpSpPr>
                <a:grpSpLocks/>
              </p:cNvGrpSpPr>
              <p:nvPr/>
            </p:nvGrpSpPr>
            <p:grpSpPr bwMode="auto">
              <a:xfrm>
                <a:off x="1008" y="2976"/>
                <a:ext cx="1344" cy="96"/>
                <a:chOff x="1008" y="2976"/>
                <a:chExt cx="1344" cy="96"/>
              </a:xfrm>
            </p:grpSpPr>
            <p:sp>
              <p:nvSpPr>
                <p:cNvPr id="47307" name="Line 203">
                  <a:extLst>
                    <a:ext uri="{FF2B5EF4-FFF2-40B4-BE49-F238E27FC236}">
                      <a16:creationId xmlns:a16="http://schemas.microsoft.com/office/drawing/2014/main" id="{B271DFEC-2A93-41CB-91BB-19940BB771F0}"/>
                    </a:ext>
                  </a:extLst>
                </p:cNvPr>
                <p:cNvSpPr>
                  <a:spLocks noChangeShapeType="1"/>
                </p:cNvSpPr>
                <p:nvPr/>
              </p:nvSpPr>
              <p:spPr bwMode="auto">
                <a:xfrm flipV="1">
                  <a:off x="1366"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308" name="Group 204">
                  <a:extLst>
                    <a:ext uri="{FF2B5EF4-FFF2-40B4-BE49-F238E27FC236}">
                      <a16:creationId xmlns:a16="http://schemas.microsoft.com/office/drawing/2014/main" id="{76A19541-27F4-49D5-99D6-AD92255658A9}"/>
                    </a:ext>
                  </a:extLst>
                </p:cNvPr>
                <p:cNvGrpSpPr>
                  <a:grpSpLocks/>
                </p:cNvGrpSpPr>
                <p:nvPr/>
              </p:nvGrpSpPr>
              <p:grpSpPr bwMode="auto">
                <a:xfrm>
                  <a:off x="1405" y="2976"/>
                  <a:ext cx="79" cy="96"/>
                  <a:chOff x="1872" y="1008"/>
                  <a:chExt cx="96" cy="144"/>
                </a:xfrm>
              </p:grpSpPr>
              <p:sp>
                <p:nvSpPr>
                  <p:cNvPr id="47309" name="Line 205">
                    <a:extLst>
                      <a:ext uri="{FF2B5EF4-FFF2-40B4-BE49-F238E27FC236}">
                        <a16:creationId xmlns:a16="http://schemas.microsoft.com/office/drawing/2014/main" id="{5C9CD737-8586-4973-975A-9DB4871025C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10" name="Line 206">
                    <a:extLst>
                      <a:ext uri="{FF2B5EF4-FFF2-40B4-BE49-F238E27FC236}">
                        <a16:creationId xmlns:a16="http://schemas.microsoft.com/office/drawing/2014/main" id="{F51D274D-9209-45FA-954A-A9C1436C56A0}"/>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11" name="Group 207">
                  <a:extLst>
                    <a:ext uri="{FF2B5EF4-FFF2-40B4-BE49-F238E27FC236}">
                      <a16:creationId xmlns:a16="http://schemas.microsoft.com/office/drawing/2014/main" id="{2DAB66AB-FA64-4885-BC0D-2C3C6B8FD7DF}"/>
                    </a:ext>
                  </a:extLst>
                </p:cNvPr>
                <p:cNvGrpSpPr>
                  <a:grpSpLocks/>
                </p:cNvGrpSpPr>
                <p:nvPr/>
              </p:nvGrpSpPr>
              <p:grpSpPr bwMode="auto">
                <a:xfrm>
                  <a:off x="1484" y="2976"/>
                  <a:ext cx="78" cy="96"/>
                  <a:chOff x="1872" y="1008"/>
                  <a:chExt cx="96" cy="144"/>
                </a:xfrm>
              </p:grpSpPr>
              <p:sp>
                <p:nvSpPr>
                  <p:cNvPr id="47312" name="Line 208">
                    <a:extLst>
                      <a:ext uri="{FF2B5EF4-FFF2-40B4-BE49-F238E27FC236}">
                        <a16:creationId xmlns:a16="http://schemas.microsoft.com/office/drawing/2014/main" id="{5885C643-7419-4874-AF2F-8E98395366E8}"/>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13" name="Line 209">
                    <a:extLst>
                      <a:ext uri="{FF2B5EF4-FFF2-40B4-BE49-F238E27FC236}">
                        <a16:creationId xmlns:a16="http://schemas.microsoft.com/office/drawing/2014/main" id="{697FE88F-7016-43F0-AE9B-B70280120893}"/>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14" name="Group 210">
                  <a:extLst>
                    <a:ext uri="{FF2B5EF4-FFF2-40B4-BE49-F238E27FC236}">
                      <a16:creationId xmlns:a16="http://schemas.microsoft.com/office/drawing/2014/main" id="{BFDFEF9E-ED76-4569-A5E2-9FA9A2AD7672}"/>
                    </a:ext>
                  </a:extLst>
                </p:cNvPr>
                <p:cNvGrpSpPr>
                  <a:grpSpLocks/>
                </p:cNvGrpSpPr>
                <p:nvPr/>
              </p:nvGrpSpPr>
              <p:grpSpPr bwMode="auto">
                <a:xfrm>
                  <a:off x="1562" y="2976"/>
                  <a:ext cx="79" cy="96"/>
                  <a:chOff x="1872" y="1008"/>
                  <a:chExt cx="96" cy="144"/>
                </a:xfrm>
              </p:grpSpPr>
              <p:sp>
                <p:nvSpPr>
                  <p:cNvPr id="47315" name="Line 211">
                    <a:extLst>
                      <a:ext uri="{FF2B5EF4-FFF2-40B4-BE49-F238E27FC236}">
                        <a16:creationId xmlns:a16="http://schemas.microsoft.com/office/drawing/2014/main" id="{92A91081-CF79-44C6-AA92-F88A7BCD2EF3}"/>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16" name="Line 212">
                    <a:extLst>
                      <a:ext uri="{FF2B5EF4-FFF2-40B4-BE49-F238E27FC236}">
                        <a16:creationId xmlns:a16="http://schemas.microsoft.com/office/drawing/2014/main" id="{C8F46CE8-5EDD-40CD-89EC-C31457DAA64F}"/>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17" name="Group 213">
                  <a:extLst>
                    <a:ext uri="{FF2B5EF4-FFF2-40B4-BE49-F238E27FC236}">
                      <a16:creationId xmlns:a16="http://schemas.microsoft.com/office/drawing/2014/main" id="{15C35C6F-7A9E-4481-9EF2-78937FC65D0B}"/>
                    </a:ext>
                  </a:extLst>
                </p:cNvPr>
                <p:cNvGrpSpPr>
                  <a:grpSpLocks/>
                </p:cNvGrpSpPr>
                <p:nvPr/>
              </p:nvGrpSpPr>
              <p:grpSpPr bwMode="auto">
                <a:xfrm>
                  <a:off x="1641" y="2976"/>
                  <a:ext cx="78" cy="96"/>
                  <a:chOff x="1872" y="1008"/>
                  <a:chExt cx="96" cy="144"/>
                </a:xfrm>
              </p:grpSpPr>
              <p:sp>
                <p:nvSpPr>
                  <p:cNvPr id="47318" name="Line 214">
                    <a:extLst>
                      <a:ext uri="{FF2B5EF4-FFF2-40B4-BE49-F238E27FC236}">
                        <a16:creationId xmlns:a16="http://schemas.microsoft.com/office/drawing/2014/main" id="{324DA69F-5770-41D8-961F-092BDAB5D1F2}"/>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19" name="Line 215">
                    <a:extLst>
                      <a:ext uri="{FF2B5EF4-FFF2-40B4-BE49-F238E27FC236}">
                        <a16:creationId xmlns:a16="http://schemas.microsoft.com/office/drawing/2014/main" id="{DAA99463-1578-4E16-9213-BA699F15F51D}"/>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20" name="Group 216">
                  <a:extLst>
                    <a:ext uri="{FF2B5EF4-FFF2-40B4-BE49-F238E27FC236}">
                      <a16:creationId xmlns:a16="http://schemas.microsoft.com/office/drawing/2014/main" id="{902E69D3-266A-400D-A395-391AE9FF6D16}"/>
                    </a:ext>
                  </a:extLst>
                </p:cNvPr>
                <p:cNvGrpSpPr>
                  <a:grpSpLocks/>
                </p:cNvGrpSpPr>
                <p:nvPr/>
              </p:nvGrpSpPr>
              <p:grpSpPr bwMode="auto">
                <a:xfrm>
                  <a:off x="1719" y="2976"/>
                  <a:ext cx="79" cy="96"/>
                  <a:chOff x="1872" y="1008"/>
                  <a:chExt cx="96" cy="144"/>
                </a:xfrm>
              </p:grpSpPr>
              <p:sp>
                <p:nvSpPr>
                  <p:cNvPr id="47321" name="Line 217">
                    <a:extLst>
                      <a:ext uri="{FF2B5EF4-FFF2-40B4-BE49-F238E27FC236}">
                        <a16:creationId xmlns:a16="http://schemas.microsoft.com/office/drawing/2014/main" id="{68797C9D-5C4A-49E0-AB11-DCD769AC3C43}"/>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22" name="Line 218">
                    <a:extLst>
                      <a:ext uri="{FF2B5EF4-FFF2-40B4-BE49-F238E27FC236}">
                        <a16:creationId xmlns:a16="http://schemas.microsoft.com/office/drawing/2014/main" id="{15FDAF69-2911-4540-8469-8091C6A50AB0}"/>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23" name="Group 219">
                  <a:extLst>
                    <a:ext uri="{FF2B5EF4-FFF2-40B4-BE49-F238E27FC236}">
                      <a16:creationId xmlns:a16="http://schemas.microsoft.com/office/drawing/2014/main" id="{6AB97562-27C3-4C49-8666-E8B89D1E3218}"/>
                    </a:ext>
                  </a:extLst>
                </p:cNvPr>
                <p:cNvGrpSpPr>
                  <a:grpSpLocks/>
                </p:cNvGrpSpPr>
                <p:nvPr/>
              </p:nvGrpSpPr>
              <p:grpSpPr bwMode="auto">
                <a:xfrm>
                  <a:off x="1798" y="2976"/>
                  <a:ext cx="78" cy="96"/>
                  <a:chOff x="1872" y="1008"/>
                  <a:chExt cx="96" cy="144"/>
                </a:xfrm>
              </p:grpSpPr>
              <p:sp>
                <p:nvSpPr>
                  <p:cNvPr id="47324" name="Line 220">
                    <a:extLst>
                      <a:ext uri="{FF2B5EF4-FFF2-40B4-BE49-F238E27FC236}">
                        <a16:creationId xmlns:a16="http://schemas.microsoft.com/office/drawing/2014/main" id="{7FD70B35-9EDA-4243-99AF-99998A7FDFF0}"/>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25" name="Line 221">
                    <a:extLst>
                      <a:ext uri="{FF2B5EF4-FFF2-40B4-BE49-F238E27FC236}">
                        <a16:creationId xmlns:a16="http://schemas.microsoft.com/office/drawing/2014/main" id="{CAD22BEE-9C8D-4FDD-8A28-0D99DCBE392A}"/>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26" name="Group 222">
                  <a:extLst>
                    <a:ext uri="{FF2B5EF4-FFF2-40B4-BE49-F238E27FC236}">
                      <a16:creationId xmlns:a16="http://schemas.microsoft.com/office/drawing/2014/main" id="{F582F341-893B-462F-B44B-375DF3983FD6}"/>
                    </a:ext>
                  </a:extLst>
                </p:cNvPr>
                <p:cNvGrpSpPr>
                  <a:grpSpLocks/>
                </p:cNvGrpSpPr>
                <p:nvPr/>
              </p:nvGrpSpPr>
              <p:grpSpPr bwMode="auto">
                <a:xfrm>
                  <a:off x="1876" y="2976"/>
                  <a:ext cx="79" cy="96"/>
                  <a:chOff x="1872" y="1008"/>
                  <a:chExt cx="96" cy="144"/>
                </a:xfrm>
              </p:grpSpPr>
              <p:sp>
                <p:nvSpPr>
                  <p:cNvPr id="47327" name="Line 223">
                    <a:extLst>
                      <a:ext uri="{FF2B5EF4-FFF2-40B4-BE49-F238E27FC236}">
                        <a16:creationId xmlns:a16="http://schemas.microsoft.com/office/drawing/2014/main" id="{ACC5058A-2659-40AF-8546-299D67A4F91F}"/>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28" name="Line 224">
                    <a:extLst>
                      <a:ext uri="{FF2B5EF4-FFF2-40B4-BE49-F238E27FC236}">
                        <a16:creationId xmlns:a16="http://schemas.microsoft.com/office/drawing/2014/main" id="{3C009FF5-66A5-4A6F-A9DA-02868FC08876}"/>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7329" name="Line 225">
                  <a:extLst>
                    <a:ext uri="{FF2B5EF4-FFF2-40B4-BE49-F238E27FC236}">
                      <a16:creationId xmlns:a16="http://schemas.microsoft.com/office/drawing/2014/main" id="{DD29EA7E-2F40-4EC2-8138-71563471C532}"/>
                    </a:ext>
                  </a:extLst>
                </p:cNvPr>
                <p:cNvSpPr>
                  <a:spLocks noChangeShapeType="1"/>
                </p:cNvSpPr>
                <p:nvPr/>
              </p:nvSpPr>
              <p:spPr bwMode="auto">
                <a:xfrm>
                  <a:off x="2016"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30" name="Line 226">
                  <a:extLst>
                    <a:ext uri="{FF2B5EF4-FFF2-40B4-BE49-F238E27FC236}">
                      <a16:creationId xmlns:a16="http://schemas.microsoft.com/office/drawing/2014/main" id="{BF6966CF-60FE-479C-8018-E8B2DCC30560}"/>
                    </a:ext>
                  </a:extLst>
                </p:cNvPr>
                <p:cNvSpPr>
                  <a:spLocks noChangeShapeType="1"/>
                </p:cNvSpPr>
                <p:nvPr/>
              </p:nvSpPr>
              <p:spPr bwMode="auto">
                <a:xfrm>
                  <a:off x="1008"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7331" name="Text Box 227">
              <a:extLst>
                <a:ext uri="{FF2B5EF4-FFF2-40B4-BE49-F238E27FC236}">
                  <a16:creationId xmlns:a16="http://schemas.microsoft.com/office/drawing/2014/main" id="{B0702878-995D-474F-BFAC-76CC342380DB}"/>
                </a:ext>
              </a:extLst>
            </p:cNvPr>
            <p:cNvSpPr txBox="1">
              <a:spLocks noChangeArrowheads="1"/>
            </p:cNvSpPr>
            <p:nvPr/>
          </p:nvSpPr>
          <p:spPr bwMode="auto">
            <a:xfrm>
              <a:off x="2304" y="864"/>
              <a:ext cx="48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Load</a:t>
              </a:r>
            </a:p>
          </p:txBody>
        </p:sp>
        <p:sp>
          <p:nvSpPr>
            <p:cNvPr id="47332" name="Text Box 228">
              <a:extLst>
                <a:ext uri="{FF2B5EF4-FFF2-40B4-BE49-F238E27FC236}">
                  <a16:creationId xmlns:a16="http://schemas.microsoft.com/office/drawing/2014/main" id="{AD969985-1F41-46F5-8C05-1B2F72FB93B3}"/>
                </a:ext>
              </a:extLst>
            </p:cNvPr>
            <p:cNvSpPr txBox="1">
              <a:spLocks noChangeArrowheads="1"/>
            </p:cNvSpPr>
            <p:nvPr/>
          </p:nvSpPr>
          <p:spPr bwMode="auto">
            <a:xfrm>
              <a:off x="480" y="91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P</a:t>
              </a:r>
            </a:p>
          </p:txBody>
        </p:sp>
        <p:sp>
          <p:nvSpPr>
            <p:cNvPr id="47333" name="Text Box 229">
              <a:extLst>
                <a:ext uri="{FF2B5EF4-FFF2-40B4-BE49-F238E27FC236}">
                  <a16:creationId xmlns:a16="http://schemas.microsoft.com/office/drawing/2014/main" id="{05BFD7A6-5FAF-4306-902D-8C0621965A9B}"/>
                </a:ext>
              </a:extLst>
            </p:cNvPr>
            <p:cNvSpPr txBox="1">
              <a:spLocks noChangeArrowheads="1"/>
            </p:cNvSpPr>
            <p:nvPr/>
          </p:nvSpPr>
          <p:spPr bwMode="auto">
            <a:xfrm>
              <a:off x="1920" y="91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S</a:t>
              </a:r>
            </a:p>
          </p:txBody>
        </p:sp>
      </p:grpSp>
      <p:grpSp>
        <p:nvGrpSpPr>
          <p:cNvPr id="47440" name="Group 336">
            <a:extLst>
              <a:ext uri="{FF2B5EF4-FFF2-40B4-BE49-F238E27FC236}">
                <a16:creationId xmlns:a16="http://schemas.microsoft.com/office/drawing/2014/main" id="{D531DE79-E945-4191-ACD2-AA89D0073211}"/>
              </a:ext>
            </a:extLst>
          </p:cNvPr>
          <p:cNvGrpSpPr>
            <a:grpSpLocks/>
          </p:cNvGrpSpPr>
          <p:nvPr/>
        </p:nvGrpSpPr>
        <p:grpSpPr bwMode="auto">
          <a:xfrm>
            <a:off x="5143500" y="457200"/>
            <a:ext cx="2743200" cy="1485900"/>
            <a:chOff x="3360" y="384"/>
            <a:chExt cx="2304" cy="1248"/>
          </a:xfrm>
        </p:grpSpPr>
        <p:sp>
          <p:nvSpPr>
            <p:cNvPr id="47334" name="Text Box 230">
              <a:extLst>
                <a:ext uri="{FF2B5EF4-FFF2-40B4-BE49-F238E27FC236}">
                  <a16:creationId xmlns:a16="http://schemas.microsoft.com/office/drawing/2014/main" id="{96CA7C89-013E-4D60-8808-60AF2DA2782D}"/>
                </a:ext>
              </a:extLst>
            </p:cNvPr>
            <p:cNvSpPr txBox="1">
              <a:spLocks noChangeArrowheads="1"/>
            </p:cNvSpPr>
            <p:nvPr/>
          </p:nvSpPr>
          <p:spPr bwMode="auto">
            <a:xfrm>
              <a:off x="3648" y="91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P</a:t>
              </a:r>
            </a:p>
          </p:txBody>
        </p:sp>
        <p:sp>
          <p:nvSpPr>
            <p:cNvPr id="47335" name="Text Box 231">
              <a:extLst>
                <a:ext uri="{FF2B5EF4-FFF2-40B4-BE49-F238E27FC236}">
                  <a16:creationId xmlns:a16="http://schemas.microsoft.com/office/drawing/2014/main" id="{B47584F8-99E5-4451-A531-51F13C8A9155}"/>
                </a:ext>
              </a:extLst>
            </p:cNvPr>
            <p:cNvSpPr txBox="1">
              <a:spLocks noChangeArrowheads="1"/>
            </p:cNvSpPr>
            <p:nvPr/>
          </p:nvSpPr>
          <p:spPr bwMode="auto">
            <a:xfrm>
              <a:off x="5088" y="91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S</a:t>
              </a:r>
            </a:p>
          </p:txBody>
        </p:sp>
        <p:sp>
          <p:nvSpPr>
            <p:cNvPr id="47338" name="Line 234">
              <a:extLst>
                <a:ext uri="{FF2B5EF4-FFF2-40B4-BE49-F238E27FC236}">
                  <a16:creationId xmlns:a16="http://schemas.microsoft.com/office/drawing/2014/main" id="{6CA9E4BD-CA47-4F3B-86F7-ABB0A7592EB7}"/>
                </a:ext>
              </a:extLst>
            </p:cNvPr>
            <p:cNvSpPr>
              <a:spLocks noChangeShapeType="1"/>
            </p:cNvSpPr>
            <p:nvPr/>
          </p:nvSpPr>
          <p:spPr bwMode="auto">
            <a:xfrm>
              <a:off x="3456" y="1104"/>
              <a:ext cx="0" cy="240"/>
            </a:xfrm>
            <a:prstGeom prst="line">
              <a:avLst/>
            </a:prstGeom>
            <a:noFill/>
            <a:ln w="28575">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39" name="Line 235">
              <a:extLst>
                <a:ext uri="{FF2B5EF4-FFF2-40B4-BE49-F238E27FC236}">
                  <a16:creationId xmlns:a16="http://schemas.microsoft.com/office/drawing/2014/main" id="{2A1F0E60-3183-4132-B685-FAA8A855B08A}"/>
                </a:ext>
              </a:extLst>
            </p:cNvPr>
            <p:cNvSpPr>
              <a:spLocks noChangeShapeType="1"/>
            </p:cNvSpPr>
            <p:nvPr/>
          </p:nvSpPr>
          <p:spPr bwMode="auto">
            <a:xfrm>
              <a:off x="3456" y="672"/>
              <a:ext cx="0" cy="288"/>
            </a:xfrm>
            <a:prstGeom prst="line">
              <a:avLst/>
            </a:prstGeom>
            <a:noFill/>
            <a:ln w="28575">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340" name="Group 236">
              <a:extLst>
                <a:ext uri="{FF2B5EF4-FFF2-40B4-BE49-F238E27FC236}">
                  <a16:creationId xmlns:a16="http://schemas.microsoft.com/office/drawing/2014/main" id="{A984EA57-D866-400D-B852-47FE4A78CE42}"/>
                </a:ext>
              </a:extLst>
            </p:cNvPr>
            <p:cNvGrpSpPr>
              <a:grpSpLocks/>
            </p:cNvGrpSpPr>
            <p:nvPr/>
          </p:nvGrpSpPr>
          <p:grpSpPr bwMode="auto">
            <a:xfrm>
              <a:off x="3360" y="912"/>
              <a:ext cx="192" cy="192"/>
              <a:chOff x="2736" y="1488"/>
              <a:chExt cx="192" cy="192"/>
            </a:xfrm>
          </p:grpSpPr>
          <p:sp>
            <p:nvSpPr>
              <p:cNvPr id="47341" name="Oval 237">
                <a:extLst>
                  <a:ext uri="{FF2B5EF4-FFF2-40B4-BE49-F238E27FC236}">
                    <a16:creationId xmlns:a16="http://schemas.microsoft.com/office/drawing/2014/main" id="{E6984773-55C7-40C0-A43B-EC9A1B0A8D1A}"/>
                  </a:ext>
                </a:extLst>
              </p:cNvPr>
              <p:cNvSpPr>
                <a:spLocks noChangeArrowheads="1"/>
              </p:cNvSpPr>
              <p:nvPr/>
            </p:nvSpPr>
            <p:spPr bwMode="auto">
              <a:xfrm rot="-5400000">
                <a:off x="2736" y="1488"/>
                <a:ext cx="192" cy="192"/>
              </a:xfrm>
              <a:prstGeom prst="ellipse">
                <a:avLst/>
              </a:prstGeom>
              <a:solidFill>
                <a:schemeClr val="tx1"/>
              </a:solidFill>
              <a:ln w="28575">
                <a:solidFill>
                  <a:srgbClr val="99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7342" name="Group 238">
                <a:extLst>
                  <a:ext uri="{FF2B5EF4-FFF2-40B4-BE49-F238E27FC236}">
                    <a16:creationId xmlns:a16="http://schemas.microsoft.com/office/drawing/2014/main" id="{483BA7D4-4689-4ECB-9768-1EE032FFA8E6}"/>
                  </a:ext>
                </a:extLst>
              </p:cNvPr>
              <p:cNvGrpSpPr>
                <a:grpSpLocks/>
              </p:cNvGrpSpPr>
              <p:nvPr/>
            </p:nvGrpSpPr>
            <p:grpSpPr bwMode="auto">
              <a:xfrm rot="-10800000">
                <a:off x="2784" y="1536"/>
                <a:ext cx="96" cy="96"/>
                <a:chOff x="2736" y="816"/>
                <a:chExt cx="768" cy="384"/>
              </a:xfrm>
            </p:grpSpPr>
            <p:sp>
              <p:nvSpPr>
                <p:cNvPr id="47343" name="Freeform 239">
                  <a:extLst>
                    <a:ext uri="{FF2B5EF4-FFF2-40B4-BE49-F238E27FC236}">
                      <a16:creationId xmlns:a16="http://schemas.microsoft.com/office/drawing/2014/main" id="{DED92AC1-9E00-4AF8-8E16-1A25030B1F6D}"/>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solidFill>
                  <a:schemeClr val="tx1"/>
                </a:solidFill>
                <a:ln w="28575" cmpd="sng">
                  <a:solidFill>
                    <a:srgbClr val="00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44" name="Freeform 240">
                  <a:extLst>
                    <a:ext uri="{FF2B5EF4-FFF2-40B4-BE49-F238E27FC236}">
                      <a16:creationId xmlns:a16="http://schemas.microsoft.com/office/drawing/2014/main" id="{0E56E3E3-DEAA-43EC-B627-96B593564424}"/>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solidFill>
                  <a:schemeClr val="tx1"/>
                </a:solidFill>
                <a:ln w="28575" cmpd="sng">
                  <a:solidFill>
                    <a:srgbClr val="0066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7374" name="Text Box 270">
              <a:extLst>
                <a:ext uri="{FF2B5EF4-FFF2-40B4-BE49-F238E27FC236}">
                  <a16:creationId xmlns:a16="http://schemas.microsoft.com/office/drawing/2014/main" id="{E726CADE-8113-422D-98FC-A083AE5E94C1}"/>
                </a:ext>
              </a:extLst>
            </p:cNvPr>
            <p:cNvSpPr txBox="1">
              <a:spLocks noChangeArrowheads="1"/>
            </p:cNvSpPr>
            <p:nvPr/>
          </p:nvSpPr>
          <p:spPr bwMode="auto">
            <a:xfrm>
              <a:off x="5184" y="1200"/>
              <a:ext cx="48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Load</a:t>
              </a:r>
            </a:p>
          </p:txBody>
        </p:sp>
        <p:grpSp>
          <p:nvGrpSpPr>
            <p:cNvPr id="47438" name="Group 334">
              <a:extLst>
                <a:ext uri="{FF2B5EF4-FFF2-40B4-BE49-F238E27FC236}">
                  <a16:creationId xmlns:a16="http://schemas.microsoft.com/office/drawing/2014/main" id="{6947C1C0-8CCE-4846-9520-2D9B9698365B}"/>
                </a:ext>
              </a:extLst>
            </p:cNvPr>
            <p:cNvGrpSpPr>
              <a:grpSpLocks/>
            </p:cNvGrpSpPr>
            <p:nvPr/>
          </p:nvGrpSpPr>
          <p:grpSpPr bwMode="auto">
            <a:xfrm>
              <a:off x="3456" y="384"/>
              <a:ext cx="2112" cy="1248"/>
              <a:chOff x="3456" y="384"/>
              <a:chExt cx="2112" cy="1248"/>
            </a:xfrm>
          </p:grpSpPr>
          <p:grpSp>
            <p:nvGrpSpPr>
              <p:cNvPr id="47109" name="Group 5">
                <a:extLst>
                  <a:ext uri="{FF2B5EF4-FFF2-40B4-BE49-F238E27FC236}">
                    <a16:creationId xmlns:a16="http://schemas.microsoft.com/office/drawing/2014/main" id="{FCF73916-949A-4BAB-AF93-DB7EE8B60ED3}"/>
                  </a:ext>
                </a:extLst>
              </p:cNvPr>
              <p:cNvGrpSpPr>
                <a:grpSpLocks/>
              </p:cNvGrpSpPr>
              <p:nvPr/>
            </p:nvGrpSpPr>
            <p:grpSpPr bwMode="auto">
              <a:xfrm>
                <a:off x="3456" y="384"/>
                <a:ext cx="2026" cy="1248"/>
                <a:chOff x="3590" y="528"/>
                <a:chExt cx="2026" cy="1248"/>
              </a:xfrm>
            </p:grpSpPr>
            <p:sp>
              <p:nvSpPr>
                <p:cNvPr id="47110" name="Line 6">
                  <a:extLst>
                    <a:ext uri="{FF2B5EF4-FFF2-40B4-BE49-F238E27FC236}">
                      <a16:creationId xmlns:a16="http://schemas.microsoft.com/office/drawing/2014/main" id="{E847B924-8462-4542-98F7-8F0E1E5E6905}"/>
                    </a:ext>
                  </a:extLst>
                </p:cNvPr>
                <p:cNvSpPr>
                  <a:spLocks noChangeShapeType="1"/>
                </p:cNvSpPr>
                <p:nvPr/>
              </p:nvSpPr>
              <p:spPr bwMode="auto">
                <a:xfrm flipH="1">
                  <a:off x="4896" y="1344"/>
                  <a:ext cx="720"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111" name="AutoShape 7">
                  <a:extLst>
                    <a:ext uri="{FF2B5EF4-FFF2-40B4-BE49-F238E27FC236}">
                      <a16:creationId xmlns:a16="http://schemas.microsoft.com/office/drawing/2014/main" id="{930C10D5-4510-4EBA-8DCE-09AF5E2C5230}"/>
                    </a:ext>
                  </a:extLst>
                </p:cNvPr>
                <p:cNvSpPr>
                  <a:spLocks noChangeArrowheads="1"/>
                </p:cNvSpPr>
                <p:nvPr/>
              </p:nvSpPr>
              <p:spPr bwMode="auto">
                <a:xfrm rot="16200000" flipV="1">
                  <a:off x="4560" y="1104"/>
                  <a:ext cx="1248" cy="96"/>
                </a:xfrm>
                <a:prstGeom prst="parallelogram">
                  <a:avLst>
                    <a:gd name="adj" fmla="val 95815"/>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12" name="Rectangle 8">
                  <a:extLst>
                    <a:ext uri="{FF2B5EF4-FFF2-40B4-BE49-F238E27FC236}">
                      <a16:creationId xmlns:a16="http://schemas.microsoft.com/office/drawing/2014/main" id="{DFD507A0-7BA7-4ADF-8B75-BA74505A2A4A}"/>
                    </a:ext>
                  </a:extLst>
                </p:cNvPr>
                <p:cNvSpPr>
                  <a:spLocks noChangeArrowheads="1"/>
                </p:cNvSpPr>
                <p:nvPr/>
              </p:nvSpPr>
              <p:spPr bwMode="auto">
                <a:xfrm>
                  <a:off x="4272" y="1488"/>
                  <a:ext cx="672" cy="96"/>
                </a:xfrm>
                <a:prstGeom prst="rect">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13" name="Rectangle 9">
                  <a:extLst>
                    <a:ext uri="{FF2B5EF4-FFF2-40B4-BE49-F238E27FC236}">
                      <a16:creationId xmlns:a16="http://schemas.microsoft.com/office/drawing/2014/main" id="{6921B274-3BEA-4F26-B487-C1645CBB3D17}"/>
                    </a:ext>
                  </a:extLst>
                </p:cNvPr>
                <p:cNvSpPr>
                  <a:spLocks noChangeArrowheads="1"/>
                </p:cNvSpPr>
                <p:nvPr/>
              </p:nvSpPr>
              <p:spPr bwMode="auto">
                <a:xfrm>
                  <a:off x="4176" y="816"/>
                  <a:ext cx="96" cy="768"/>
                </a:xfrm>
                <a:prstGeom prst="rect">
                  <a:avLst/>
                </a:prstGeom>
                <a:solidFill>
                  <a:srgbClr val="FFCC99"/>
                </a:solidFill>
                <a:ln w="9525">
                  <a:solidFill>
                    <a:srgbClr val="FFCC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14" name="AutoShape 10">
                  <a:extLst>
                    <a:ext uri="{FF2B5EF4-FFF2-40B4-BE49-F238E27FC236}">
                      <a16:creationId xmlns:a16="http://schemas.microsoft.com/office/drawing/2014/main" id="{1C58B064-3A57-40E2-B0E4-774C09507C7B}"/>
                    </a:ext>
                  </a:extLst>
                </p:cNvPr>
                <p:cNvSpPr>
                  <a:spLocks noChangeArrowheads="1"/>
                </p:cNvSpPr>
                <p:nvPr/>
              </p:nvSpPr>
              <p:spPr bwMode="auto">
                <a:xfrm>
                  <a:off x="3984" y="528"/>
                  <a:ext cx="1248" cy="96"/>
                </a:xfrm>
                <a:prstGeom prst="parallelogram">
                  <a:avLst>
                    <a:gd name="adj" fmla="val 103819"/>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15" name="Line 11">
                  <a:extLst>
                    <a:ext uri="{FF2B5EF4-FFF2-40B4-BE49-F238E27FC236}">
                      <a16:creationId xmlns:a16="http://schemas.microsoft.com/office/drawing/2014/main" id="{2810EC93-83A1-4DBB-8588-C1627ED100A3}"/>
                    </a:ext>
                  </a:extLst>
                </p:cNvPr>
                <p:cNvSpPr>
                  <a:spLocks noChangeShapeType="1"/>
                </p:cNvSpPr>
                <p:nvPr/>
              </p:nvSpPr>
              <p:spPr bwMode="auto">
                <a:xfrm>
                  <a:off x="3600" y="1488"/>
                  <a:ext cx="576"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16" name="Group 12">
                  <a:extLst>
                    <a:ext uri="{FF2B5EF4-FFF2-40B4-BE49-F238E27FC236}">
                      <a16:creationId xmlns:a16="http://schemas.microsoft.com/office/drawing/2014/main" id="{C86FB4E1-ADBD-4B70-B660-EA146169132E}"/>
                    </a:ext>
                  </a:extLst>
                </p:cNvPr>
                <p:cNvGrpSpPr>
                  <a:grpSpLocks/>
                </p:cNvGrpSpPr>
                <p:nvPr/>
              </p:nvGrpSpPr>
              <p:grpSpPr bwMode="auto">
                <a:xfrm flipH="1" flipV="1">
                  <a:off x="4224" y="816"/>
                  <a:ext cx="720" cy="720"/>
                  <a:chOff x="1536" y="1728"/>
                  <a:chExt cx="1152" cy="1152"/>
                </a:xfrm>
              </p:grpSpPr>
              <p:sp>
                <p:nvSpPr>
                  <p:cNvPr id="47117" name="Line 13">
                    <a:extLst>
                      <a:ext uri="{FF2B5EF4-FFF2-40B4-BE49-F238E27FC236}">
                        <a16:creationId xmlns:a16="http://schemas.microsoft.com/office/drawing/2014/main" id="{A8008675-5998-4D01-9113-0D3B3DDA8A0D}"/>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118" name="Line 14">
                    <a:extLst>
                      <a:ext uri="{FF2B5EF4-FFF2-40B4-BE49-F238E27FC236}">
                        <a16:creationId xmlns:a16="http://schemas.microsoft.com/office/drawing/2014/main" id="{BA0B9B8D-825A-41DE-8A71-8279E0C0BC6F}"/>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119" name="Group 15">
                  <a:extLst>
                    <a:ext uri="{FF2B5EF4-FFF2-40B4-BE49-F238E27FC236}">
                      <a16:creationId xmlns:a16="http://schemas.microsoft.com/office/drawing/2014/main" id="{3F28099E-24D7-4C49-AAEB-F3960721B3D9}"/>
                    </a:ext>
                  </a:extLst>
                </p:cNvPr>
                <p:cNvGrpSpPr>
                  <a:grpSpLocks/>
                </p:cNvGrpSpPr>
                <p:nvPr/>
              </p:nvGrpSpPr>
              <p:grpSpPr bwMode="auto">
                <a:xfrm flipH="1" flipV="1">
                  <a:off x="4272" y="768"/>
                  <a:ext cx="720" cy="720"/>
                  <a:chOff x="1536" y="1728"/>
                  <a:chExt cx="1152" cy="1152"/>
                </a:xfrm>
              </p:grpSpPr>
              <p:sp>
                <p:nvSpPr>
                  <p:cNvPr id="47120" name="Line 16">
                    <a:extLst>
                      <a:ext uri="{FF2B5EF4-FFF2-40B4-BE49-F238E27FC236}">
                        <a16:creationId xmlns:a16="http://schemas.microsoft.com/office/drawing/2014/main" id="{7C2BB35F-B206-4E85-B4AE-BA0D3994B232}"/>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121" name="Line 17">
                    <a:extLst>
                      <a:ext uri="{FF2B5EF4-FFF2-40B4-BE49-F238E27FC236}">
                        <a16:creationId xmlns:a16="http://schemas.microsoft.com/office/drawing/2014/main" id="{377CBC38-04F6-4287-B06D-6288F8545136}"/>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122" name="Group 18">
                  <a:extLst>
                    <a:ext uri="{FF2B5EF4-FFF2-40B4-BE49-F238E27FC236}">
                      <a16:creationId xmlns:a16="http://schemas.microsoft.com/office/drawing/2014/main" id="{E1DF5175-E9E6-49E6-8566-7A086C724167}"/>
                    </a:ext>
                  </a:extLst>
                </p:cNvPr>
                <p:cNvGrpSpPr>
                  <a:grpSpLocks/>
                </p:cNvGrpSpPr>
                <p:nvPr/>
              </p:nvGrpSpPr>
              <p:grpSpPr bwMode="auto">
                <a:xfrm>
                  <a:off x="3984" y="624"/>
                  <a:ext cx="1152" cy="1152"/>
                  <a:chOff x="2688" y="1488"/>
                  <a:chExt cx="1152" cy="1152"/>
                </a:xfrm>
              </p:grpSpPr>
              <p:sp>
                <p:nvSpPr>
                  <p:cNvPr id="47123" name="Rectangle 19">
                    <a:extLst>
                      <a:ext uri="{FF2B5EF4-FFF2-40B4-BE49-F238E27FC236}">
                        <a16:creationId xmlns:a16="http://schemas.microsoft.com/office/drawing/2014/main" id="{D958A1F0-D671-4D64-A59B-F47F5367C65D}"/>
                      </a:ext>
                    </a:extLst>
                  </p:cNvPr>
                  <p:cNvSpPr>
                    <a:spLocks noChangeArrowheads="1"/>
                  </p:cNvSpPr>
                  <p:nvPr/>
                </p:nvSpPr>
                <p:spPr bwMode="auto">
                  <a:xfrm>
                    <a:off x="2688" y="1488"/>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24" name="Rectangle 20">
                    <a:extLst>
                      <a:ext uri="{FF2B5EF4-FFF2-40B4-BE49-F238E27FC236}">
                        <a16:creationId xmlns:a16="http://schemas.microsoft.com/office/drawing/2014/main" id="{54B7EC03-A053-4376-A69D-A122EFB34A1E}"/>
                      </a:ext>
                    </a:extLst>
                  </p:cNvPr>
                  <p:cNvSpPr>
                    <a:spLocks noChangeArrowheads="1"/>
                  </p:cNvSpPr>
                  <p:nvPr/>
                </p:nvSpPr>
                <p:spPr bwMode="auto">
                  <a:xfrm rot="5400000">
                    <a:off x="3072" y="2064"/>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25" name="Rectangle 21">
                    <a:extLst>
                      <a:ext uri="{FF2B5EF4-FFF2-40B4-BE49-F238E27FC236}">
                        <a16:creationId xmlns:a16="http://schemas.microsoft.com/office/drawing/2014/main" id="{8FAE4A59-3CAD-4160-9557-28AAD40F4A8E}"/>
                      </a:ext>
                    </a:extLst>
                  </p:cNvPr>
                  <p:cNvSpPr>
                    <a:spLocks noChangeArrowheads="1"/>
                  </p:cNvSpPr>
                  <p:nvPr/>
                </p:nvSpPr>
                <p:spPr bwMode="auto">
                  <a:xfrm>
                    <a:off x="3648" y="1680"/>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26" name="Rectangle 22">
                    <a:extLst>
                      <a:ext uri="{FF2B5EF4-FFF2-40B4-BE49-F238E27FC236}">
                        <a16:creationId xmlns:a16="http://schemas.microsoft.com/office/drawing/2014/main" id="{6C2346C8-DCD1-4569-B5CE-613DC5BEE1E0}"/>
                      </a:ext>
                    </a:extLst>
                  </p:cNvPr>
                  <p:cNvSpPr>
                    <a:spLocks noChangeArrowheads="1"/>
                  </p:cNvSpPr>
                  <p:nvPr/>
                </p:nvSpPr>
                <p:spPr bwMode="auto">
                  <a:xfrm rot="5400000">
                    <a:off x="3264" y="1104"/>
                    <a:ext cx="192" cy="960"/>
                  </a:xfrm>
                  <a:prstGeom prst="rect">
                    <a:avLst/>
                  </a:prstGeom>
                  <a:solidFill>
                    <a:srgbClr val="FFCC99"/>
                  </a:solidFill>
                  <a:ln w="19050">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47127" name="Line 23">
                  <a:extLst>
                    <a:ext uri="{FF2B5EF4-FFF2-40B4-BE49-F238E27FC236}">
                      <a16:creationId xmlns:a16="http://schemas.microsoft.com/office/drawing/2014/main" id="{1A545C4E-DB90-469F-AFF5-6F6FAA493A53}"/>
                    </a:ext>
                  </a:extLst>
                </p:cNvPr>
                <p:cNvSpPr>
                  <a:spLocks noChangeShapeType="1"/>
                </p:cNvSpPr>
                <p:nvPr/>
              </p:nvSpPr>
              <p:spPr bwMode="auto">
                <a:xfrm flipV="1">
                  <a:off x="3984" y="528"/>
                  <a:ext cx="96" cy="96"/>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28" name="Group 24">
                  <a:extLst>
                    <a:ext uri="{FF2B5EF4-FFF2-40B4-BE49-F238E27FC236}">
                      <a16:creationId xmlns:a16="http://schemas.microsoft.com/office/drawing/2014/main" id="{7D758644-4042-4B9A-B04C-456C5E0CB524}"/>
                    </a:ext>
                  </a:extLst>
                </p:cNvPr>
                <p:cNvGrpSpPr>
                  <a:grpSpLocks/>
                </p:cNvGrpSpPr>
                <p:nvPr/>
              </p:nvGrpSpPr>
              <p:grpSpPr bwMode="auto">
                <a:xfrm>
                  <a:off x="4032" y="576"/>
                  <a:ext cx="1152" cy="1152"/>
                  <a:chOff x="1536" y="1728"/>
                  <a:chExt cx="1152" cy="1152"/>
                </a:xfrm>
              </p:grpSpPr>
              <p:sp>
                <p:nvSpPr>
                  <p:cNvPr id="47129" name="Line 25">
                    <a:extLst>
                      <a:ext uri="{FF2B5EF4-FFF2-40B4-BE49-F238E27FC236}">
                        <a16:creationId xmlns:a16="http://schemas.microsoft.com/office/drawing/2014/main" id="{B3475FA8-C6F4-48F9-9618-1B8362F4B830}"/>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130" name="Line 26">
                    <a:extLst>
                      <a:ext uri="{FF2B5EF4-FFF2-40B4-BE49-F238E27FC236}">
                        <a16:creationId xmlns:a16="http://schemas.microsoft.com/office/drawing/2014/main" id="{D43E06BE-B9E9-499E-BBBB-C979D9DA97A9}"/>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131" name="Group 27">
                  <a:extLst>
                    <a:ext uri="{FF2B5EF4-FFF2-40B4-BE49-F238E27FC236}">
                      <a16:creationId xmlns:a16="http://schemas.microsoft.com/office/drawing/2014/main" id="{269EE408-4156-455C-B60E-258DB32C9258}"/>
                    </a:ext>
                  </a:extLst>
                </p:cNvPr>
                <p:cNvGrpSpPr>
                  <a:grpSpLocks/>
                </p:cNvGrpSpPr>
                <p:nvPr/>
              </p:nvGrpSpPr>
              <p:grpSpPr bwMode="auto">
                <a:xfrm>
                  <a:off x="4080" y="528"/>
                  <a:ext cx="1152" cy="1152"/>
                  <a:chOff x="1536" y="1728"/>
                  <a:chExt cx="1152" cy="1152"/>
                </a:xfrm>
              </p:grpSpPr>
              <p:sp>
                <p:nvSpPr>
                  <p:cNvPr id="47132" name="Line 28">
                    <a:extLst>
                      <a:ext uri="{FF2B5EF4-FFF2-40B4-BE49-F238E27FC236}">
                        <a16:creationId xmlns:a16="http://schemas.microsoft.com/office/drawing/2014/main" id="{00FF5F52-35DD-4FB0-8162-94B1EBD9C000}"/>
                      </a:ext>
                    </a:extLst>
                  </p:cNvPr>
                  <p:cNvSpPr>
                    <a:spLocks noChangeShapeType="1"/>
                  </p:cNvSpPr>
                  <p:nvPr/>
                </p:nvSpPr>
                <p:spPr bwMode="auto">
                  <a:xfrm>
                    <a:off x="1536" y="1728"/>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133" name="Line 29">
                    <a:extLst>
                      <a:ext uri="{FF2B5EF4-FFF2-40B4-BE49-F238E27FC236}">
                        <a16:creationId xmlns:a16="http://schemas.microsoft.com/office/drawing/2014/main" id="{4971DC5C-8EEF-492F-BF03-0AB1B506D6CB}"/>
                      </a:ext>
                    </a:extLst>
                  </p:cNvPr>
                  <p:cNvSpPr>
                    <a:spLocks noChangeShapeType="1"/>
                  </p:cNvSpPr>
                  <p:nvPr/>
                </p:nvSpPr>
                <p:spPr bwMode="auto">
                  <a:xfrm rot="5400000">
                    <a:off x="2112" y="2304"/>
                    <a:ext cx="1152" cy="0"/>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7134" name="Oval 30">
                  <a:extLst>
                    <a:ext uri="{FF2B5EF4-FFF2-40B4-BE49-F238E27FC236}">
                      <a16:creationId xmlns:a16="http://schemas.microsoft.com/office/drawing/2014/main" id="{88A43FA8-183E-461A-8C70-30DA9F2F679D}"/>
                    </a:ext>
                  </a:extLst>
                </p:cNvPr>
                <p:cNvSpPr>
                  <a:spLocks noChangeArrowheads="1"/>
                </p:cNvSpPr>
                <p:nvPr/>
              </p:nvSpPr>
              <p:spPr bwMode="auto">
                <a:xfrm>
                  <a:off x="4032" y="72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050"/>
                </a:p>
              </p:txBody>
            </p:sp>
            <p:sp>
              <p:nvSpPr>
                <p:cNvPr id="47135" name="Oval 31">
                  <a:extLst>
                    <a:ext uri="{FF2B5EF4-FFF2-40B4-BE49-F238E27FC236}">
                      <a16:creationId xmlns:a16="http://schemas.microsoft.com/office/drawing/2014/main" id="{F24E5799-1B0E-4A58-84A8-4EC4B0DDC5E1}"/>
                    </a:ext>
                  </a:extLst>
                </p:cNvPr>
                <p:cNvSpPr>
                  <a:spLocks noChangeArrowheads="1"/>
                </p:cNvSpPr>
                <p:nvPr/>
              </p:nvSpPr>
              <p:spPr bwMode="auto">
                <a:xfrm>
                  <a:off x="4032" y="168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36" name="Oval 32">
                  <a:extLst>
                    <a:ext uri="{FF2B5EF4-FFF2-40B4-BE49-F238E27FC236}">
                      <a16:creationId xmlns:a16="http://schemas.microsoft.com/office/drawing/2014/main" id="{19B1E858-C893-443B-9FFA-46A7AAC567DB}"/>
                    </a:ext>
                  </a:extLst>
                </p:cNvPr>
                <p:cNvSpPr>
                  <a:spLocks noChangeArrowheads="1"/>
                </p:cNvSpPr>
                <p:nvPr/>
              </p:nvSpPr>
              <p:spPr bwMode="auto">
                <a:xfrm>
                  <a:off x="5040" y="72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37" name="Oval 33">
                  <a:extLst>
                    <a:ext uri="{FF2B5EF4-FFF2-40B4-BE49-F238E27FC236}">
                      <a16:creationId xmlns:a16="http://schemas.microsoft.com/office/drawing/2014/main" id="{A89DC0DB-37CC-4C1B-ADAD-B87C895E66C4}"/>
                    </a:ext>
                  </a:extLst>
                </p:cNvPr>
                <p:cNvSpPr>
                  <a:spLocks noChangeArrowheads="1"/>
                </p:cNvSpPr>
                <p:nvPr/>
              </p:nvSpPr>
              <p:spPr bwMode="auto">
                <a:xfrm>
                  <a:off x="5040" y="1680"/>
                  <a:ext cx="48" cy="48"/>
                </a:xfrm>
                <a:prstGeom prst="ellipse">
                  <a:avLst/>
                </a:prstGeom>
                <a:solidFill>
                  <a:srgbClr val="008000"/>
                </a:solidFill>
                <a:ln w="1905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7138" name="Group 34">
                  <a:extLst>
                    <a:ext uri="{FF2B5EF4-FFF2-40B4-BE49-F238E27FC236}">
                      <a16:creationId xmlns:a16="http://schemas.microsoft.com/office/drawing/2014/main" id="{C5E12891-44B5-4399-AE42-8159D468C065}"/>
                    </a:ext>
                  </a:extLst>
                </p:cNvPr>
                <p:cNvGrpSpPr>
                  <a:grpSpLocks/>
                </p:cNvGrpSpPr>
                <p:nvPr/>
              </p:nvGrpSpPr>
              <p:grpSpPr bwMode="auto">
                <a:xfrm rot="5400000">
                  <a:off x="4056" y="1224"/>
                  <a:ext cx="144" cy="384"/>
                  <a:chOff x="2832" y="3312"/>
                  <a:chExt cx="192" cy="432"/>
                </a:xfrm>
              </p:grpSpPr>
              <p:sp>
                <p:nvSpPr>
                  <p:cNvPr id="47139" name="Line 35">
                    <a:extLst>
                      <a:ext uri="{FF2B5EF4-FFF2-40B4-BE49-F238E27FC236}">
                        <a16:creationId xmlns:a16="http://schemas.microsoft.com/office/drawing/2014/main" id="{1279C09D-E54D-42A9-86FC-8D38C6ABFE67}"/>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40" name="Group 36">
                    <a:extLst>
                      <a:ext uri="{FF2B5EF4-FFF2-40B4-BE49-F238E27FC236}">
                        <a16:creationId xmlns:a16="http://schemas.microsoft.com/office/drawing/2014/main" id="{0FD3CA36-CDAA-4E53-A7DD-8537F9A9DF2D}"/>
                      </a:ext>
                    </a:extLst>
                  </p:cNvPr>
                  <p:cNvGrpSpPr>
                    <a:grpSpLocks/>
                  </p:cNvGrpSpPr>
                  <p:nvPr/>
                </p:nvGrpSpPr>
                <p:grpSpPr bwMode="auto">
                  <a:xfrm>
                    <a:off x="2928" y="3312"/>
                    <a:ext cx="96" cy="96"/>
                    <a:chOff x="3168" y="3312"/>
                    <a:chExt cx="96" cy="96"/>
                  </a:xfrm>
                </p:grpSpPr>
                <p:sp>
                  <p:nvSpPr>
                    <p:cNvPr id="47141" name="Arc 37">
                      <a:extLst>
                        <a:ext uri="{FF2B5EF4-FFF2-40B4-BE49-F238E27FC236}">
                          <a16:creationId xmlns:a16="http://schemas.microsoft.com/office/drawing/2014/main" id="{1BA1D352-0A5B-43D3-9966-E37E7B6706B2}"/>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42" name="Arc 38">
                      <a:extLst>
                        <a:ext uri="{FF2B5EF4-FFF2-40B4-BE49-F238E27FC236}">
                          <a16:creationId xmlns:a16="http://schemas.microsoft.com/office/drawing/2014/main" id="{9AFAF321-541A-481E-88D1-400A016E5C74}"/>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143" name="Group 39">
                    <a:extLst>
                      <a:ext uri="{FF2B5EF4-FFF2-40B4-BE49-F238E27FC236}">
                        <a16:creationId xmlns:a16="http://schemas.microsoft.com/office/drawing/2014/main" id="{D85FC5A3-FC96-4982-9AD7-D36FC85934FB}"/>
                      </a:ext>
                    </a:extLst>
                  </p:cNvPr>
                  <p:cNvGrpSpPr>
                    <a:grpSpLocks/>
                  </p:cNvGrpSpPr>
                  <p:nvPr/>
                </p:nvGrpSpPr>
                <p:grpSpPr bwMode="auto">
                  <a:xfrm flipH="1" flipV="1">
                    <a:off x="2832" y="3648"/>
                    <a:ext cx="96" cy="96"/>
                    <a:chOff x="3168" y="3312"/>
                    <a:chExt cx="96" cy="96"/>
                  </a:xfrm>
                </p:grpSpPr>
                <p:sp>
                  <p:nvSpPr>
                    <p:cNvPr id="47144" name="Arc 40">
                      <a:extLst>
                        <a:ext uri="{FF2B5EF4-FFF2-40B4-BE49-F238E27FC236}">
                          <a16:creationId xmlns:a16="http://schemas.microsoft.com/office/drawing/2014/main" id="{3AEA0C5F-6415-4FCB-8B04-2FFC7A7BFB51}"/>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45" name="Arc 41">
                      <a:extLst>
                        <a:ext uri="{FF2B5EF4-FFF2-40B4-BE49-F238E27FC236}">
                          <a16:creationId xmlns:a16="http://schemas.microsoft.com/office/drawing/2014/main" id="{906BF0CF-462E-4757-B3A6-2E61C3F7FD80}"/>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146" name="Group 42">
                  <a:extLst>
                    <a:ext uri="{FF2B5EF4-FFF2-40B4-BE49-F238E27FC236}">
                      <a16:creationId xmlns:a16="http://schemas.microsoft.com/office/drawing/2014/main" id="{9F3C111D-09B1-4A1A-A996-D0945FE46994}"/>
                    </a:ext>
                  </a:extLst>
                </p:cNvPr>
                <p:cNvGrpSpPr>
                  <a:grpSpLocks/>
                </p:cNvGrpSpPr>
                <p:nvPr/>
              </p:nvGrpSpPr>
              <p:grpSpPr bwMode="auto">
                <a:xfrm rot="5400000">
                  <a:off x="4056" y="1080"/>
                  <a:ext cx="144" cy="384"/>
                  <a:chOff x="2832" y="3312"/>
                  <a:chExt cx="192" cy="432"/>
                </a:xfrm>
              </p:grpSpPr>
              <p:sp>
                <p:nvSpPr>
                  <p:cNvPr id="47147" name="Line 43">
                    <a:extLst>
                      <a:ext uri="{FF2B5EF4-FFF2-40B4-BE49-F238E27FC236}">
                        <a16:creationId xmlns:a16="http://schemas.microsoft.com/office/drawing/2014/main" id="{E97DDF84-D760-4D2D-9885-1375B2670A49}"/>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48" name="Group 44">
                    <a:extLst>
                      <a:ext uri="{FF2B5EF4-FFF2-40B4-BE49-F238E27FC236}">
                        <a16:creationId xmlns:a16="http://schemas.microsoft.com/office/drawing/2014/main" id="{18F3FA36-7F1E-407E-8C76-7522B1E8EB56}"/>
                      </a:ext>
                    </a:extLst>
                  </p:cNvPr>
                  <p:cNvGrpSpPr>
                    <a:grpSpLocks/>
                  </p:cNvGrpSpPr>
                  <p:nvPr/>
                </p:nvGrpSpPr>
                <p:grpSpPr bwMode="auto">
                  <a:xfrm>
                    <a:off x="2928" y="3312"/>
                    <a:ext cx="96" cy="96"/>
                    <a:chOff x="3168" y="3312"/>
                    <a:chExt cx="96" cy="96"/>
                  </a:xfrm>
                </p:grpSpPr>
                <p:sp>
                  <p:nvSpPr>
                    <p:cNvPr id="47149" name="Arc 45">
                      <a:extLst>
                        <a:ext uri="{FF2B5EF4-FFF2-40B4-BE49-F238E27FC236}">
                          <a16:creationId xmlns:a16="http://schemas.microsoft.com/office/drawing/2014/main" id="{95A8971C-A61F-4D30-8317-D91841BB289A}"/>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50" name="Arc 46">
                      <a:extLst>
                        <a:ext uri="{FF2B5EF4-FFF2-40B4-BE49-F238E27FC236}">
                          <a16:creationId xmlns:a16="http://schemas.microsoft.com/office/drawing/2014/main" id="{CCB3AB42-CCBD-4E33-ABBE-B0EFB15577BC}"/>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151" name="Group 47">
                    <a:extLst>
                      <a:ext uri="{FF2B5EF4-FFF2-40B4-BE49-F238E27FC236}">
                        <a16:creationId xmlns:a16="http://schemas.microsoft.com/office/drawing/2014/main" id="{8ADA55DD-7AA7-4797-BB8F-E08D5250A63B}"/>
                      </a:ext>
                    </a:extLst>
                  </p:cNvPr>
                  <p:cNvGrpSpPr>
                    <a:grpSpLocks/>
                  </p:cNvGrpSpPr>
                  <p:nvPr/>
                </p:nvGrpSpPr>
                <p:grpSpPr bwMode="auto">
                  <a:xfrm flipH="1" flipV="1">
                    <a:off x="2832" y="3648"/>
                    <a:ext cx="96" cy="96"/>
                    <a:chOff x="3168" y="3312"/>
                    <a:chExt cx="96" cy="96"/>
                  </a:xfrm>
                </p:grpSpPr>
                <p:sp>
                  <p:nvSpPr>
                    <p:cNvPr id="47152" name="Arc 48">
                      <a:extLst>
                        <a:ext uri="{FF2B5EF4-FFF2-40B4-BE49-F238E27FC236}">
                          <a16:creationId xmlns:a16="http://schemas.microsoft.com/office/drawing/2014/main" id="{0C64EA4E-3C65-4CCE-9305-7B98D97C6383}"/>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53" name="Arc 49">
                      <a:extLst>
                        <a:ext uri="{FF2B5EF4-FFF2-40B4-BE49-F238E27FC236}">
                          <a16:creationId xmlns:a16="http://schemas.microsoft.com/office/drawing/2014/main" id="{2B3257B7-7699-4C5F-A05E-EABAC0D226B0}"/>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154" name="Group 50">
                  <a:extLst>
                    <a:ext uri="{FF2B5EF4-FFF2-40B4-BE49-F238E27FC236}">
                      <a16:creationId xmlns:a16="http://schemas.microsoft.com/office/drawing/2014/main" id="{B6EFD2AA-FB0F-471F-9B90-029FB447BC8F}"/>
                    </a:ext>
                  </a:extLst>
                </p:cNvPr>
                <p:cNvGrpSpPr>
                  <a:grpSpLocks/>
                </p:cNvGrpSpPr>
                <p:nvPr/>
              </p:nvGrpSpPr>
              <p:grpSpPr bwMode="auto">
                <a:xfrm rot="5400000">
                  <a:off x="4056" y="936"/>
                  <a:ext cx="144" cy="384"/>
                  <a:chOff x="2832" y="3312"/>
                  <a:chExt cx="192" cy="432"/>
                </a:xfrm>
              </p:grpSpPr>
              <p:sp>
                <p:nvSpPr>
                  <p:cNvPr id="47155" name="Line 51">
                    <a:extLst>
                      <a:ext uri="{FF2B5EF4-FFF2-40B4-BE49-F238E27FC236}">
                        <a16:creationId xmlns:a16="http://schemas.microsoft.com/office/drawing/2014/main" id="{82BD7CBF-0BE9-442F-8B39-8FBFEB325E66}"/>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56" name="Group 52">
                    <a:extLst>
                      <a:ext uri="{FF2B5EF4-FFF2-40B4-BE49-F238E27FC236}">
                        <a16:creationId xmlns:a16="http://schemas.microsoft.com/office/drawing/2014/main" id="{1D0453F4-80F1-4ACA-A886-6159CF5B11D1}"/>
                      </a:ext>
                    </a:extLst>
                  </p:cNvPr>
                  <p:cNvGrpSpPr>
                    <a:grpSpLocks/>
                  </p:cNvGrpSpPr>
                  <p:nvPr/>
                </p:nvGrpSpPr>
                <p:grpSpPr bwMode="auto">
                  <a:xfrm>
                    <a:off x="2928" y="3312"/>
                    <a:ext cx="96" cy="96"/>
                    <a:chOff x="3168" y="3312"/>
                    <a:chExt cx="96" cy="96"/>
                  </a:xfrm>
                </p:grpSpPr>
                <p:sp>
                  <p:nvSpPr>
                    <p:cNvPr id="47157" name="Arc 53">
                      <a:extLst>
                        <a:ext uri="{FF2B5EF4-FFF2-40B4-BE49-F238E27FC236}">
                          <a16:creationId xmlns:a16="http://schemas.microsoft.com/office/drawing/2014/main" id="{B6703109-9711-48CC-BEB2-F6D580B8BFA8}"/>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58" name="Arc 54">
                      <a:extLst>
                        <a:ext uri="{FF2B5EF4-FFF2-40B4-BE49-F238E27FC236}">
                          <a16:creationId xmlns:a16="http://schemas.microsoft.com/office/drawing/2014/main" id="{F9D3B38C-FEE4-48EE-AAE3-B3C5CC8C5528}"/>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159" name="Group 55">
                    <a:extLst>
                      <a:ext uri="{FF2B5EF4-FFF2-40B4-BE49-F238E27FC236}">
                        <a16:creationId xmlns:a16="http://schemas.microsoft.com/office/drawing/2014/main" id="{ED821776-1431-4E29-833C-5B82DF837843}"/>
                      </a:ext>
                    </a:extLst>
                  </p:cNvPr>
                  <p:cNvGrpSpPr>
                    <a:grpSpLocks/>
                  </p:cNvGrpSpPr>
                  <p:nvPr/>
                </p:nvGrpSpPr>
                <p:grpSpPr bwMode="auto">
                  <a:xfrm flipH="1" flipV="1">
                    <a:off x="2832" y="3648"/>
                    <a:ext cx="96" cy="96"/>
                    <a:chOff x="3168" y="3312"/>
                    <a:chExt cx="96" cy="96"/>
                  </a:xfrm>
                </p:grpSpPr>
                <p:sp>
                  <p:nvSpPr>
                    <p:cNvPr id="47160" name="Arc 56">
                      <a:extLst>
                        <a:ext uri="{FF2B5EF4-FFF2-40B4-BE49-F238E27FC236}">
                          <a16:creationId xmlns:a16="http://schemas.microsoft.com/office/drawing/2014/main" id="{432EBA22-5D25-4818-9452-A4AC77E0CCF5}"/>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61" name="Arc 57">
                      <a:extLst>
                        <a:ext uri="{FF2B5EF4-FFF2-40B4-BE49-F238E27FC236}">
                          <a16:creationId xmlns:a16="http://schemas.microsoft.com/office/drawing/2014/main" id="{31754FFD-6031-4B7E-AF78-AFFF44DCA77D}"/>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162" name="Group 58">
                  <a:extLst>
                    <a:ext uri="{FF2B5EF4-FFF2-40B4-BE49-F238E27FC236}">
                      <a16:creationId xmlns:a16="http://schemas.microsoft.com/office/drawing/2014/main" id="{3FC0E43B-1050-40C9-B15D-53E84625E6B8}"/>
                    </a:ext>
                  </a:extLst>
                </p:cNvPr>
                <p:cNvGrpSpPr>
                  <a:grpSpLocks/>
                </p:cNvGrpSpPr>
                <p:nvPr/>
              </p:nvGrpSpPr>
              <p:grpSpPr bwMode="auto">
                <a:xfrm rot="5400000">
                  <a:off x="4056" y="792"/>
                  <a:ext cx="144" cy="384"/>
                  <a:chOff x="2832" y="3312"/>
                  <a:chExt cx="192" cy="432"/>
                </a:xfrm>
              </p:grpSpPr>
              <p:sp>
                <p:nvSpPr>
                  <p:cNvPr id="47163" name="Line 59">
                    <a:extLst>
                      <a:ext uri="{FF2B5EF4-FFF2-40B4-BE49-F238E27FC236}">
                        <a16:creationId xmlns:a16="http://schemas.microsoft.com/office/drawing/2014/main" id="{ED1D4F31-FC28-4BFF-8D27-CD1A3B48574E}"/>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64" name="Group 60">
                    <a:extLst>
                      <a:ext uri="{FF2B5EF4-FFF2-40B4-BE49-F238E27FC236}">
                        <a16:creationId xmlns:a16="http://schemas.microsoft.com/office/drawing/2014/main" id="{5FB59D9B-B0FE-4DB3-89BC-9E12164DFE6A}"/>
                      </a:ext>
                    </a:extLst>
                  </p:cNvPr>
                  <p:cNvGrpSpPr>
                    <a:grpSpLocks/>
                  </p:cNvGrpSpPr>
                  <p:nvPr/>
                </p:nvGrpSpPr>
                <p:grpSpPr bwMode="auto">
                  <a:xfrm>
                    <a:off x="2928" y="3312"/>
                    <a:ext cx="96" cy="96"/>
                    <a:chOff x="3168" y="3312"/>
                    <a:chExt cx="96" cy="96"/>
                  </a:xfrm>
                </p:grpSpPr>
                <p:sp>
                  <p:nvSpPr>
                    <p:cNvPr id="47165" name="Arc 61">
                      <a:extLst>
                        <a:ext uri="{FF2B5EF4-FFF2-40B4-BE49-F238E27FC236}">
                          <a16:creationId xmlns:a16="http://schemas.microsoft.com/office/drawing/2014/main" id="{370348E1-1740-44A0-B658-4C96FE1DCC74}"/>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66" name="Arc 62">
                      <a:extLst>
                        <a:ext uri="{FF2B5EF4-FFF2-40B4-BE49-F238E27FC236}">
                          <a16:creationId xmlns:a16="http://schemas.microsoft.com/office/drawing/2014/main" id="{38A2786E-B4B3-4D73-B819-0C9551F9BCA1}"/>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167" name="Group 63">
                    <a:extLst>
                      <a:ext uri="{FF2B5EF4-FFF2-40B4-BE49-F238E27FC236}">
                        <a16:creationId xmlns:a16="http://schemas.microsoft.com/office/drawing/2014/main" id="{EEE10B91-9ED0-4DF7-AE0F-C26A78633861}"/>
                      </a:ext>
                    </a:extLst>
                  </p:cNvPr>
                  <p:cNvGrpSpPr>
                    <a:grpSpLocks/>
                  </p:cNvGrpSpPr>
                  <p:nvPr/>
                </p:nvGrpSpPr>
                <p:grpSpPr bwMode="auto">
                  <a:xfrm flipH="1" flipV="1">
                    <a:off x="2832" y="3648"/>
                    <a:ext cx="96" cy="96"/>
                    <a:chOff x="3168" y="3312"/>
                    <a:chExt cx="96" cy="96"/>
                  </a:xfrm>
                </p:grpSpPr>
                <p:sp>
                  <p:nvSpPr>
                    <p:cNvPr id="47168" name="Arc 64">
                      <a:extLst>
                        <a:ext uri="{FF2B5EF4-FFF2-40B4-BE49-F238E27FC236}">
                          <a16:creationId xmlns:a16="http://schemas.microsoft.com/office/drawing/2014/main" id="{082F75FD-0BB7-497C-99C3-241E3B0F3C1E}"/>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69" name="Arc 65">
                      <a:extLst>
                        <a:ext uri="{FF2B5EF4-FFF2-40B4-BE49-F238E27FC236}">
                          <a16:creationId xmlns:a16="http://schemas.microsoft.com/office/drawing/2014/main" id="{7E9C45DC-C0B8-443B-BE45-93DAF92E4B0A}"/>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170" name="Group 66">
                  <a:extLst>
                    <a:ext uri="{FF2B5EF4-FFF2-40B4-BE49-F238E27FC236}">
                      <a16:creationId xmlns:a16="http://schemas.microsoft.com/office/drawing/2014/main" id="{02D0427F-ACEF-4DBE-8C60-EF48E0ABAD5B}"/>
                    </a:ext>
                  </a:extLst>
                </p:cNvPr>
                <p:cNvGrpSpPr>
                  <a:grpSpLocks/>
                </p:cNvGrpSpPr>
                <p:nvPr/>
              </p:nvGrpSpPr>
              <p:grpSpPr bwMode="auto">
                <a:xfrm>
                  <a:off x="3590" y="840"/>
                  <a:ext cx="730" cy="72"/>
                  <a:chOff x="2016" y="1680"/>
                  <a:chExt cx="730" cy="72"/>
                </a:xfrm>
              </p:grpSpPr>
              <p:grpSp>
                <p:nvGrpSpPr>
                  <p:cNvPr id="47171" name="Group 67">
                    <a:extLst>
                      <a:ext uri="{FF2B5EF4-FFF2-40B4-BE49-F238E27FC236}">
                        <a16:creationId xmlns:a16="http://schemas.microsoft.com/office/drawing/2014/main" id="{655A4F8B-D97E-43E3-8363-C8EC3165C6E9}"/>
                      </a:ext>
                    </a:extLst>
                  </p:cNvPr>
                  <p:cNvGrpSpPr>
                    <a:grpSpLocks/>
                  </p:cNvGrpSpPr>
                  <p:nvPr/>
                </p:nvGrpSpPr>
                <p:grpSpPr bwMode="auto">
                  <a:xfrm>
                    <a:off x="2448" y="1680"/>
                    <a:ext cx="298" cy="72"/>
                    <a:chOff x="2533" y="1656"/>
                    <a:chExt cx="298" cy="72"/>
                  </a:xfrm>
                </p:grpSpPr>
                <p:sp>
                  <p:nvSpPr>
                    <p:cNvPr id="47172" name="Line 68">
                      <a:extLst>
                        <a:ext uri="{FF2B5EF4-FFF2-40B4-BE49-F238E27FC236}">
                          <a16:creationId xmlns:a16="http://schemas.microsoft.com/office/drawing/2014/main" id="{1078851F-D150-4363-9AF0-24450C73406D}"/>
                        </a:ext>
                      </a:extLst>
                    </p:cNvPr>
                    <p:cNvSpPr>
                      <a:spLocks noChangeShapeType="1"/>
                    </p:cNvSpPr>
                    <p:nvPr/>
                  </p:nvSpPr>
                  <p:spPr bwMode="auto">
                    <a:xfrm rot="5400000">
                      <a:off x="2640" y="1549"/>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73" name="Group 69">
                      <a:extLst>
                        <a:ext uri="{FF2B5EF4-FFF2-40B4-BE49-F238E27FC236}">
                          <a16:creationId xmlns:a16="http://schemas.microsoft.com/office/drawing/2014/main" id="{21879031-40D5-472D-AF92-31EE268CF87D}"/>
                        </a:ext>
                      </a:extLst>
                    </p:cNvPr>
                    <p:cNvGrpSpPr>
                      <a:grpSpLocks/>
                    </p:cNvGrpSpPr>
                    <p:nvPr/>
                  </p:nvGrpSpPr>
                  <p:grpSpPr bwMode="auto">
                    <a:xfrm rot="5400000">
                      <a:off x="2753" y="1649"/>
                      <a:ext cx="72" cy="85"/>
                      <a:chOff x="3168" y="3312"/>
                      <a:chExt cx="96" cy="96"/>
                    </a:xfrm>
                  </p:grpSpPr>
                  <p:sp>
                    <p:nvSpPr>
                      <p:cNvPr id="47174" name="Arc 70">
                        <a:extLst>
                          <a:ext uri="{FF2B5EF4-FFF2-40B4-BE49-F238E27FC236}">
                            <a16:creationId xmlns:a16="http://schemas.microsoft.com/office/drawing/2014/main" id="{279EA135-9267-4C62-BCD6-480F3C87E3C7}"/>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75" name="Arc 71">
                        <a:extLst>
                          <a:ext uri="{FF2B5EF4-FFF2-40B4-BE49-F238E27FC236}">
                            <a16:creationId xmlns:a16="http://schemas.microsoft.com/office/drawing/2014/main" id="{7A80CE35-D4AD-471D-89A7-3B08ACFEA1EC}"/>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47176" name="Line 72">
                    <a:extLst>
                      <a:ext uri="{FF2B5EF4-FFF2-40B4-BE49-F238E27FC236}">
                        <a16:creationId xmlns:a16="http://schemas.microsoft.com/office/drawing/2014/main" id="{37570D80-D8A5-4245-A414-5ED3553053CF}"/>
                      </a:ext>
                    </a:extLst>
                  </p:cNvPr>
                  <p:cNvSpPr>
                    <a:spLocks noChangeShapeType="1"/>
                  </p:cNvSpPr>
                  <p:nvPr/>
                </p:nvSpPr>
                <p:spPr bwMode="auto">
                  <a:xfrm flipH="1">
                    <a:off x="2016" y="1680"/>
                    <a:ext cx="432"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177" name="Group 73">
                  <a:extLst>
                    <a:ext uri="{FF2B5EF4-FFF2-40B4-BE49-F238E27FC236}">
                      <a16:creationId xmlns:a16="http://schemas.microsoft.com/office/drawing/2014/main" id="{D38E407D-1E03-420A-8AEE-EC1171E6E5E7}"/>
                    </a:ext>
                  </a:extLst>
                </p:cNvPr>
                <p:cNvGrpSpPr>
                  <a:grpSpLocks/>
                </p:cNvGrpSpPr>
                <p:nvPr/>
              </p:nvGrpSpPr>
              <p:grpSpPr bwMode="auto">
                <a:xfrm rot="16200000" flipH="1">
                  <a:off x="5006" y="1080"/>
                  <a:ext cx="144" cy="384"/>
                  <a:chOff x="2832" y="3312"/>
                  <a:chExt cx="192" cy="432"/>
                </a:xfrm>
              </p:grpSpPr>
              <p:sp>
                <p:nvSpPr>
                  <p:cNvPr id="47178" name="Line 74">
                    <a:extLst>
                      <a:ext uri="{FF2B5EF4-FFF2-40B4-BE49-F238E27FC236}">
                        <a16:creationId xmlns:a16="http://schemas.microsoft.com/office/drawing/2014/main" id="{48238827-4DC4-49DF-ADCE-F7D174BD14A5}"/>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79" name="Group 75">
                    <a:extLst>
                      <a:ext uri="{FF2B5EF4-FFF2-40B4-BE49-F238E27FC236}">
                        <a16:creationId xmlns:a16="http://schemas.microsoft.com/office/drawing/2014/main" id="{42CAC00E-E316-43B3-97F6-0B734F9F7313}"/>
                      </a:ext>
                    </a:extLst>
                  </p:cNvPr>
                  <p:cNvGrpSpPr>
                    <a:grpSpLocks/>
                  </p:cNvGrpSpPr>
                  <p:nvPr/>
                </p:nvGrpSpPr>
                <p:grpSpPr bwMode="auto">
                  <a:xfrm>
                    <a:off x="2928" y="3312"/>
                    <a:ext cx="96" cy="96"/>
                    <a:chOff x="3168" y="3312"/>
                    <a:chExt cx="96" cy="96"/>
                  </a:xfrm>
                </p:grpSpPr>
                <p:sp>
                  <p:nvSpPr>
                    <p:cNvPr id="47180" name="Arc 76">
                      <a:extLst>
                        <a:ext uri="{FF2B5EF4-FFF2-40B4-BE49-F238E27FC236}">
                          <a16:creationId xmlns:a16="http://schemas.microsoft.com/office/drawing/2014/main" id="{212EE2FB-C097-4C3E-B5AF-5A3F1538DBBD}"/>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81" name="Arc 77">
                      <a:extLst>
                        <a:ext uri="{FF2B5EF4-FFF2-40B4-BE49-F238E27FC236}">
                          <a16:creationId xmlns:a16="http://schemas.microsoft.com/office/drawing/2014/main" id="{C8A2E83E-5875-4FE9-BB51-D59BF0A4AC84}"/>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182" name="Group 78">
                    <a:extLst>
                      <a:ext uri="{FF2B5EF4-FFF2-40B4-BE49-F238E27FC236}">
                        <a16:creationId xmlns:a16="http://schemas.microsoft.com/office/drawing/2014/main" id="{E02BD446-A890-432A-B02F-85621F6484E1}"/>
                      </a:ext>
                    </a:extLst>
                  </p:cNvPr>
                  <p:cNvGrpSpPr>
                    <a:grpSpLocks/>
                  </p:cNvGrpSpPr>
                  <p:nvPr/>
                </p:nvGrpSpPr>
                <p:grpSpPr bwMode="auto">
                  <a:xfrm flipH="1" flipV="1">
                    <a:off x="2832" y="3648"/>
                    <a:ext cx="96" cy="96"/>
                    <a:chOff x="3168" y="3312"/>
                    <a:chExt cx="96" cy="96"/>
                  </a:xfrm>
                </p:grpSpPr>
                <p:sp>
                  <p:nvSpPr>
                    <p:cNvPr id="47183" name="Arc 79">
                      <a:extLst>
                        <a:ext uri="{FF2B5EF4-FFF2-40B4-BE49-F238E27FC236}">
                          <a16:creationId xmlns:a16="http://schemas.microsoft.com/office/drawing/2014/main" id="{DBE1DB51-E43A-49A6-91A0-0BD3946FE58E}"/>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84" name="Arc 80">
                      <a:extLst>
                        <a:ext uri="{FF2B5EF4-FFF2-40B4-BE49-F238E27FC236}">
                          <a16:creationId xmlns:a16="http://schemas.microsoft.com/office/drawing/2014/main" id="{F0D2E428-569D-4A35-9478-69373040BF07}"/>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185" name="Group 81">
                  <a:extLst>
                    <a:ext uri="{FF2B5EF4-FFF2-40B4-BE49-F238E27FC236}">
                      <a16:creationId xmlns:a16="http://schemas.microsoft.com/office/drawing/2014/main" id="{3108D568-3BD0-40E2-97DC-1513FB84F345}"/>
                    </a:ext>
                  </a:extLst>
                </p:cNvPr>
                <p:cNvGrpSpPr>
                  <a:grpSpLocks/>
                </p:cNvGrpSpPr>
                <p:nvPr/>
              </p:nvGrpSpPr>
              <p:grpSpPr bwMode="auto">
                <a:xfrm rot="16200000" flipH="1">
                  <a:off x="5006" y="936"/>
                  <a:ext cx="144" cy="384"/>
                  <a:chOff x="2832" y="3312"/>
                  <a:chExt cx="192" cy="432"/>
                </a:xfrm>
              </p:grpSpPr>
              <p:sp>
                <p:nvSpPr>
                  <p:cNvPr id="47186" name="Line 82">
                    <a:extLst>
                      <a:ext uri="{FF2B5EF4-FFF2-40B4-BE49-F238E27FC236}">
                        <a16:creationId xmlns:a16="http://schemas.microsoft.com/office/drawing/2014/main" id="{B3C198E3-DD90-4BD1-BCD0-DE2A16776766}"/>
                      </a:ext>
                    </a:extLst>
                  </p:cNvPr>
                  <p:cNvSpPr>
                    <a:spLocks noChangeShapeType="1"/>
                  </p:cNvSpPr>
                  <p:nvPr/>
                </p:nvSpPr>
                <p:spPr bwMode="auto">
                  <a:xfrm>
                    <a:off x="2928" y="3408"/>
                    <a:ext cx="0" cy="24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87" name="Group 83">
                    <a:extLst>
                      <a:ext uri="{FF2B5EF4-FFF2-40B4-BE49-F238E27FC236}">
                        <a16:creationId xmlns:a16="http://schemas.microsoft.com/office/drawing/2014/main" id="{75A66B5E-C2DB-4D58-AC19-13167B74C897}"/>
                      </a:ext>
                    </a:extLst>
                  </p:cNvPr>
                  <p:cNvGrpSpPr>
                    <a:grpSpLocks/>
                  </p:cNvGrpSpPr>
                  <p:nvPr/>
                </p:nvGrpSpPr>
                <p:grpSpPr bwMode="auto">
                  <a:xfrm>
                    <a:off x="2928" y="3312"/>
                    <a:ext cx="96" cy="96"/>
                    <a:chOff x="3168" y="3312"/>
                    <a:chExt cx="96" cy="96"/>
                  </a:xfrm>
                </p:grpSpPr>
                <p:sp>
                  <p:nvSpPr>
                    <p:cNvPr id="47188" name="Arc 84">
                      <a:extLst>
                        <a:ext uri="{FF2B5EF4-FFF2-40B4-BE49-F238E27FC236}">
                          <a16:creationId xmlns:a16="http://schemas.microsoft.com/office/drawing/2014/main" id="{CC393046-F366-41D2-92D2-77EE48106055}"/>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89" name="Arc 85">
                      <a:extLst>
                        <a:ext uri="{FF2B5EF4-FFF2-40B4-BE49-F238E27FC236}">
                          <a16:creationId xmlns:a16="http://schemas.microsoft.com/office/drawing/2014/main" id="{63BA8823-56E7-495A-A43F-5507391CE9C5}"/>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47190" name="Group 86">
                    <a:extLst>
                      <a:ext uri="{FF2B5EF4-FFF2-40B4-BE49-F238E27FC236}">
                        <a16:creationId xmlns:a16="http://schemas.microsoft.com/office/drawing/2014/main" id="{5D87AF5B-3502-41F6-BCB2-F9C28C027271}"/>
                      </a:ext>
                    </a:extLst>
                  </p:cNvPr>
                  <p:cNvGrpSpPr>
                    <a:grpSpLocks/>
                  </p:cNvGrpSpPr>
                  <p:nvPr/>
                </p:nvGrpSpPr>
                <p:grpSpPr bwMode="auto">
                  <a:xfrm flipH="1" flipV="1">
                    <a:off x="2832" y="3648"/>
                    <a:ext cx="96" cy="96"/>
                    <a:chOff x="3168" y="3312"/>
                    <a:chExt cx="96" cy="96"/>
                  </a:xfrm>
                </p:grpSpPr>
                <p:sp>
                  <p:nvSpPr>
                    <p:cNvPr id="47191" name="Arc 87">
                      <a:extLst>
                        <a:ext uri="{FF2B5EF4-FFF2-40B4-BE49-F238E27FC236}">
                          <a16:creationId xmlns:a16="http://schemas.microsoft.com/office/drawing/2014/main" id="{69E41439-95BD-4E6A-8AAA-914C3A584858}"/>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92" name="Arc 88">
                      <a:extLst>
                        <a:ext uri="{FF2B5EF4-FFF2-40B4-BE49-F238E27FC236}">
                          <a16:creationId xmlns:a16="http://schemas.microsoft.com/office/drawing/2014/main" id="{2F69D0D2-F9F5-485A-BC97-EF3D59EAED2D}"/>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47193" name="Group 89">
                  <a:extLst>
                    <a:ext uri="{FF2B5EF4-FFF2-40B4-BE49-F238E27FC236}">
                      <a16:creationId xmlns:a16="http://schemas.microsoft.com/office/drawing/2014/main" id="{6C422654-CA77-4022-B145-B3CFC8A86B59}"/>
                    </a:ext>
                  </a:extLst>
                </p:cNvPr>
                <p:cNvGrpSpPr>
                  <a:grpSpLocks/>
                </p:cNvGrpSpPr>
                <p:nvPr/>
              </p:nvGrpSpPr>
              <p:grpSpPr bwMode="auto">
                <a:xfrm flipH="1">
                  <a:off x="4886" y="984"/>
                  <a:ext cx="730" cy="72"/>
                  <a:chOff x="2016" y="1680"/>
                  <a:chExt cx="730" cy="72"/>
                </a:xfrm>
              </p:grpSpPr>
              <p:grpSp>
                <p:nvGrpSpPr>
                  <p:cNvPr id="47194" name="Group 90">
                    <a:extLst>
                      <a:ext uri="{FF2B5EF4-FFF2-40B4-BE49-F238E27FC236}">
                        <a16:creationId xmlns:a16="http://schemas.microsoft.com/office/drawing/2014/main" id="{BB355867-EAD7-431F-AA59-6293A5619E6F}"/>
                      </a:ext>
                    </a:extLst>
                  </p:cNvPr>
                  <p:cNvGrpSpPr>
                    <a:grpSpLocks/>
                  </p:cNvGrpSpPr>
                  <p:nvPr/>
                </p:nvGrpSpPr>
                <p:grpSpPr bwMode="auto">
                  <a:xfrm>
                    <a:off x="2448" y="1680"/>
                    <a:ext cx="298" cy="72"/>
                    <a:chOff x="2533" y="1656"/>
                    <a:chExt cx="298" cy="72"/>
                  </a:xfrm>
                </p:grpSpPr>
                <p:sp>
                  <p:nvSpPr>
                    <p:cNvPr id="47195" name="Line 91">
                      <a:extLst>
                        <a:ext uri="{FF2B5EF4-FFF2-40B4-BE49-F238E27FC236}">
                          <a16:creationId xmlns:a16="http://schemas.microsoft.com/office/drawing/2014/main" id="{80620F9B-89D5-44BC-B2E3-9C0872CF55BF}"/>
                        </a:ext>
                      </a:extLst>
                    </p:cNvPr>
                    <p:cNvSpPr>
                      <a:spLocks noChangeShapeType="1"/>
                    </p:cNvSpPr>
                    <p:nvPr/>
                  </p:nvSpPr>
                  <p:spPr bwMode="auto">
                    <a:xfrm rot="5400000">
                      <a:off x="2640" y="1549"/>
                      <a:ext cx="0" cy="214"/>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7196" name="Group 92">
                      <a:extLst>
                        <a:ext uri="{FF2B5EF4-FFF2-40B4-BE49-F238E27FC236}">
                          <a16:creationId xmlns:a16="http://schemas.microsoft.com/office/drawing/2014/main" id="{6C7EEEBF-E6CE-4958-B466-054E90A08A80}"/>
                        </a:ext>
                      </a:extLst>
                    </p:cNvPr>
                    <p:cNvGrpSpPr>
                      <a:grpSpLocks/>
                    </p:cNvGrpSpPr>
                    <p:nvPr/>
                  </p:nvGrpSpPr>
                  <p:grpSpPr bwMode="auto">
                    <a:xfrm rot="5400000">
                      <a:off x="2753" y="1649"/>
                      <a:ext cx="72" cy="85"/>
                      <a:chOff x="3168" y="3312"/>
                      <a:chExt cx="96" cy="96"/>
                    </a:xfrm>
                  </p:grpSpPr>
                  <p:sp>
                    <p:nvSpPr>
                      <p:cNvPr id="47197" name="Arc 93">
                        <a:extLst>
                          <a:ext uri="{FF2B5EF4-FFF2-40B4-BE49-F238E27FC236}">
                            <a16:creationId xmlns:a16="http://schemas.microsoft.com/office/drawing/2014/main" id="{EFD1F050-DA4E-4DE3-963F-6660E71957BC}"/>
                          </a:ext>
                        </a:extLst>
                      </p:cNvPr>
                      <p:cNvSpPr>
                        <a:spLocks/>
                      </p:cNvSpPr>
                      <p:nvPr/>
                    </p:nvSpPr>
                    <p:spPr bwMode="auto">
                      <a:xfrm>
                        <a:off x="3216" y="3312"/>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7198" name="Arc 94">
                        <a:extLst>
                          <a:ext uri="{FF2B5EF4-FFF2-40B4-BE49-F238E27FC236}">
                            <a16:creationId xmlns:a16="http://schemas.microsoft.com/office/drawing/2014/main" id="{26304375-BD33-4555-B74A-D644DDD1564F}"/>
                          </a:ext>
                        </a:extLst>
                      </p:cNvPr>
                      <p:cNvSpPr>
                        <a:spLocks/>
                      </p:cNvSpPr>
                      <p:nvPr/>
                    </p:nvSpPr>
                    <p:spPr bwMode="auto">
                      <a:xfrm flipH="1">
                        <a:off x="3168" y="3312"/>
                        <a:ext cx="48" cy="9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CC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sp>
                <p:nvSpPr>
                  <p:cNvPr id="47199" name="Line 95">
                    <a:extLst>
                      <a:ext uri="{FF2B5EF4-FFF2-40B4-BE49-F238E27FC236}">
                        <a16:creationId xmlns:a16="http://schemas.microsoft.com/office/drawing/2014/main" id="{930BD0C7-FFA9-494B-BABD-870ADCE91FB7}"/>
                      </a:ext>
                    </a:extLst>
                  </p:cNvPr>
                  <p:cNvSpPr>
                    <a:spLocks noChangeShapeType="1"/>
                  </p:cNvSpPr>
                  <p:nvPr/>
                </p:nvSpPr>
                <p:spPr bwMode="auto">
                  <a:xfrm flipH="1">
                    <a:off x="2016" y="1680"/>
                    <a:ext cx="432" cy="0"/>
                  </a:xfrm>
                  <a:prstGeom prst="line">
                    <a:avLst/>
                  </a:prstGeom>
                  <a:noFill/>
                  <a:ln w="381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7200" name="Line 96">
                  <a:extLst>
                    <a:ext uri="{FF2B5EF4-FFF2-40B4-BE49-F238E27FC236}">
                      <a16:creationId xmlns:a16="http://schemas.microsoft.com/office/drawing/2014/main" id="{D2F88EA4-DBB0-4E6C-ADDA-9CD3BA53CF09}"/>
                    </a:ext>
                  </a:extLst>
                </p:cNvPr>
                <p:cNvSpPr>
                  <a:spLocks noChangeShapeType="1"/>
                </p:cNvSpPr>
                <p:nvPr/>
              </p:nvSpPr>
              <p:spPr bwMode="auto">
                <a:xfrm flipV="1">
                  <a:off x="5136" y="1680"/>
                  <a:ext cx="96" cy="96"/>
                </a:xfrm>
                <a:prstGeom prst="line">
                  <a:avLst/>
                </a:prstGeom>
                <a:noFill/>
                <a:ln w="19050">
                  <a:solidFill>
                    <a:srgbClr val="CC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433" name="Group 329">
                <a:extLst>
                  <a:ext uri="{FF2B5EF4-FFF2-40B4-BE49-F238E27FC236}">
                    <a16:creationId xmlns:a16="http://schemas.microsoft.com/office/drawing/2014/main" id="{CE9E1168-3665-4C4F-8914-CF4090ABF1AE}"/>
                  </a:ext>
                </a:extLst>
              </p:cNvPr>
              <p:cNvGrpSpPr>
                <a:grpSpLocks/>
              </p:cNvGrpSpPr>
              <p:nvPr/>
            </p:nvGrpSpPr>
            <p:grpSpPr bwMode="auto">
              <a:xfrm>
                <a:off x="5472" y="825"/>
                <a:ext cx="96" cy="375"/>
                <a:chOff x="5472" y="864"/>
                <a:chExt cx="96" cy="327"/>
              </a:xfrm>
            </p:grpSpPr>
            <p:grpSp>
              <p:nvGrpSpPr>
                <p:cNvPr id="47396" name="Group 292">
                  <a:extLst>
                    <a:ext uri="{FF2B5EF4-FFF2-40B4-BE49-F238E27FC236}">
                      <a16:creationId xmlns:a16="http://schemas.microsoft.com/office/drawing/2014/main" id="{6BDF5D8D-38DE-4E63-8784-6BF52697D580}"/>
                    </a:ext>
                  </a:extLst>
                </p:cNvPr>
                <p:cNvGrpSpPr>
                  <a:grpSpLocks/>
                </p:cNvGrpSpPr>
                <p:nvPr/>
              </p:nvGrpSpPr>
              <p:grpSpPr bwMode="auto">
                <a:xfrm rot="5400000" flipV="1">
                  <a:off x="5500" y="1124"/>
                  <a:ext cx="39" cy="96"/>
                  <a:chOff x="1872" y="1008"/>
                  <a:chExt cx="96" cy="144"/>
                </a:xfrm>
              </p:grpSpPr>
              <p:sp>
                <p:nvSpPr>
                  <p:cNvPr id="47397" name="Line 293">
                    <a:extLst>
                      <a:ext uri="{FF2B5EF4-FFF2-40B4-BE49-F238E27FC236}">
                        <a16:creationId xmlns:a16="http://schemas.microsoft.com/office/drawing/2014/main" id="{40BADA92-DE58-4A7A-949C-F375BB3AE5F2}"/>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98" name="Line 294">
                    <a:extLst>
                      <a:ext uri="{FF2B5EF4-FFF2-40B4-BE49-F238E27FC236}">
                        <a16:creationId xmlns:a16="http://schemas.microsoft.com/office/drawing/2014/main" id="{C5BA0563-85B4-4C14-A892-D1BAAF9479C5}"/>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432" name="Group 328">
                  <a:extLst>
                    <a:ext uri="{FF2B5EF4-FFF2-40B4-BE49-F238E27FC236}">
                      <a16:creationId xmlns:a16="http://schemas.microsoft.com/office/drawing/2014/main" id="{E172D166-2BBC-4335-93A7-BA5DC1663014}"/>
                    </a:ext>
                  </a:extLst>
                </p:cNvPr>
                <p:cNvGrpSpPr>
                  <a:grpSpLocks/>
                </p:cNvGrpSpPr>
                <p:nvPr/>
              </p:nvGrpSpPr>
              <p:grpSpPr bwMode="auto">
                <a:xfrm>
                  <a:off x="5472" y="864"/>
                  <a:ext cx="96" cy="280"/>
                  <a:chOff x="2832" y="2264"/>
                  <a:chExt cx="96" cy="280"/>
                </a:xfrm>
              </p:grpSpPr>
              <p:grpSp>
                <p:nvGrpSpPr>
                  <p:cNvPr id="47417" name="Group 313">
                    <a:extLst>
                      <a:ext uri="{FF2B5EF4-FFF2-40B4-BE49-F238E27FC236}">
                        <a16:creationId xmlns:a16="http://schemas.microsoft.com/office/drawing/2014/main" id="{0624C8A7-9A77-446E-AC9D-937ECB095D01}"/>
                      </a:ext>
                    </a:extLst>
                  </p:cNvPr>
                  <p:cNvGrpSpPr>
                    <a:grpSpLocks/>
                  </p:cNvGrpSpPr>
                  <p:nvPr/>
                </p:nvGrpSpPr>
                <p:grpSpPr bwMode="auto">
                  <a:xfrm>
                    <a:off x="2832" y="2264"/>
                    <a:ext cx="96" cy="88"/>
                    <a:chOff x="2832" y="2264"/>
                    <a:chExt cx="96" cy="88"/>
                  </a:xfrm>
                </p:grpSpPr>
                <p:grpSp>
                  <p:nvGrpSpPr>
                    <p:cNvPr id="47393" name="Group 289">
                      <a:extLst>
                        <a:ext uri="{FF2B5EF4-FFF2-40B4-BE49-F238E27FC236}">
                          <a16:creationId xmlns:a16="http://schemas.microsoft.com/office/drawing/2014/main" id="{287AD54E-37BD-48FD-B9E5-EC8CB424A63D}"/>
                        </a:ext>
                      </a:extLst>
                    </p:cNvPr>
                    <p:cNvGrpSpPr>
                      <a:grpSpLocks/>
                    </p:cNvGrpSpPr>
                    <p:nvPr/>
                  </p:nvGrpSpPr>
                  <p:grpSpPr bwMode="auto">
                    <a:xfrm rot="5400000" flipV="1">
                      <a:off x="2860" y="2236"/>
                      <a:ext cx="40" cy="96"/>
                      <a:chOff x="1872" y="1008"/>
                      <a:chExt cx="96" cy="144"/>
                    </a:xfrm>
                  </p:grpSpPr>
                  <p:sp>
                    <p:nvSpPr>
                      <p:cNvPr id="47394" name="Line 290">
                        <a:extLst>
                          <a:ext uri="{FF2B5EF4-FFF2-40B4-BE49-F238E27FC236}">
                            <a16:creationId xmlns:a16="http://schemas.microsoft.com/office/drawing/2014/main" id="{FEF4610E-A59F-4B43-A316-B9B14B6038D8}"/>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395" name="Line 291">
                        <a:extLst>
                          <a:ext uri="{FF2B5EF4-FFF2-40B4-BE49-F238E27FC236}">
                            <a16:creationId xmlns:a16="http://schemas.microsoft.com/office/drawing/2014/main" id="{F319C63A-AEB5-47EA-A9AB-66E0B2B31CE5}"/>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399" name="Group 295">
                      <a:extLst>
                        <a:ext uri="{FF2B5EF4-FFF2-40B4-BE49-F238E27FC236}">
                          <a16:creationId xmlns:a16="http://schemas.microsoft.com/office/drawing/2014/main" id="{4127A561-272A-4E24-ADE1-CEAB986E304E}"/>
                        </a:ext>
                      </a:extLst>
                    </p:cNvPr>
                    <p:cNvGrpSpPr>
                      <a:grpSpLocks/>
                    </p:cNvGrpSpPr>
                    <p:nvPr/>
                  </p:nvGrpSpPr>
                  <p:grpSpPr bwMode="auto">
                    <a:xfrm rot="5400000" flipV="1">
                      <a:off x="2860" y="2285"/>
                      <a:ext cx="39" cy="96"/>
                      <a:chOff x="1872" y="1008"/>
                      <a:chExt cx="96" cy="144"/>
                    </a:xfrm>
                  </p:grpSpPr>
                  <p:sp>
                    <p:nvSpPr>
                      <p:cNvPr id="47400" name="Line 296">
                        <a:extLst>
                          <a:ext uri="{FF2B5EF4-FFF2-40B4-BE49-F238E27FC236}">
                            <a16:creationId xmlns:a16="http://schemas.microsoft.com/office/drawing/2014/main" id="{2014A378-15F8-47E0-8F9A-3CCCD9C3EE11}"/>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401" name="Line 297">
                        <a:extLst>
                          <a:ext uri="{FF2B5EF4-FFF2-40B4-BE49-F238E27FC236}">
                            <a16:creationId xmlns:a16="http://schemas.microsoft.com/office/drawing/2014/main" id="{28C2C9C4-81EA-4D96-83EE-50295B28C0E2}"/>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47418" name="Group 314">
                    <a:extLst>
                      <a:ext uri="{FF2B5EF4-FFF2-40B4-BE49-F238E27FC236}">
                        <a16:creationId xmlns:a16="http://schemas.microsoft.com/office/drawing/2014/main" id="{CF3CD62E-9C8B-4B59-8915-B6BD6C15B5D4}"/>
                      </a:ext>
                    </a:extLst>
                  </p:cNvPr>
                  <p:cNvGrpSpPr>
                    <a:grpSpLocks/>
                  </p:cNvGrpSpPr>
                  <p:nvPr/>
                </p:nvGrpSpPr>
                <p:grpSpPr bwMode="auto">
                  <a:xfrm>
                    <a:off x="2832" y="2360"/>
                    <a:ext cx="96" cy="88"/>
                    <a:chOff x="2832" y="2264"/>
                    <a:chExt cx="96" cy="88"/>
                  </a:xfrm>
                </p:grpSpPr>
                <p:grpSp>
                  <p:nvGrpSpPr>
                    <p:cNvPr id="47419" name="Group 315">
                      <a:extLst>
                        <a:ext uri="{FF2B5EF4-FFF2-40B4-BE49-F238E27FC236}">
                          <a16:creationId xmlns:a16="http://schemas.microsoft.com/office/drawing/2014/main" id="{AC2594CB-1073-4586-8D19-CFD5A7294DFD}"/>
                        </a:ext>
                      </a:extLst>
                    </p:cNvPr>
                    <p:cNvGrpSpPr>
                      <a:grpSpLocks/>
                    </p:cNvGrpSpPr>
                    <p:nvPr/>
                  </p:nvGrpSpPr>
                  <p:grpSpPr bwMode="auto">
                    <a:xfrm rot="5400000" flipV="1">
                      <a:off x="2860" y="2236"/>
                      <a:ext cx="40" cy="96"/>
                      <a:chOff x="1872" y="1008"/>
                      <a:chExt cx="96" cy="144"/>
                    </a:xfrm>
                  </p:grpSpPr>
                  <p:sp>
                    <p:nvSpPr>
                      <p:cNvPr id="47420" name="Line 316">
                        <a:extLst>
                          <a:ext uri="{FF2B5EF4-FFF2-40B4-BE49-F238E27FC236}">
                            <a16:creationId xmlns:a16="http://schemas.microsoft.com/office/drawing/2014/main" id="{96D1E101-1C05-4D46-A2C8-7F5D84DC6D26}"/>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421" name="Line 317">
                        <a:extLst>
                          <a:ext uri="{FF2B5EF4-FFF2-40B4-BE49-F238E27FC236}">
                            <a16:creationId xmlns:a16="http://schemas.microsoft.com/office/drawing/2014/main" id="{7C5A6761-9B4F-4CF9-83E8-0182188A789A}"/>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422" name="Group 318">
                      <a:extLst>
                        <a:ext uri="{FF2B5EF4-FFF2-40B4-BE49-F238E27FC236}">
                          <a16:creationId xmlns:a16="http://schemas.microsoft.com/office/drawing/2014/main" id="{9F44C2AC-6836-4601-8864-74C5B9FF6BA4}"/>
                        </a:ext>
                      </a:extLst>
                    </p:cNvPr>
                    <p:cNvGrpSpPr>
                      <a:grpSpLocks/>
                    </p:cNvGrpSpPr>
                    <p:nvPr/>
                  </p:nvGrpSpPr>
                  <p:grpSpPr bwMode="auto">
                    <a:xfrm rot="5400000" flipV="1">
                      <a:off x="2860" y="2285"/>
                      <a:ext cx="39" cy="96"/>
                      <a:chOff x="1872" y="1008"/>
                      <a:chExt cx="96" cy="144"/>
                    </a:xfrm>
                  </p:grpSpPr>
                  <p:sp>
                    <p:nvSpPr>
                      <p:cNvPr id="47423" name="Line 319">
                        <a:extLst>
                          <a:ext uri="{FF2B5EF4-FFF2-40B4-BE49-F238E27FC236}">
                            <a16:creationId xmlns:a16="http://schemas.microsoft.com/office/drawing/2014/main" id="{4EF88AC5-B904-43D9-B45E-353531BD2182}"/>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424" name="Line 320">
                        <a:extLst>
                          <a:ext uri="{FF2B5EF4-FFF2-40B4-BE49-F238E27FC236}">
                            <a16:creationId xmlns:a16="http://schemas.microsoft.com/office/drawing/2014/main" id="{38185F4B-FD8B-4AF9-B90A-B2D00FAC8926}"/>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47425" name="Group 321">
                    <a:extLst>
                      <a:ext uri="{FF2B5EF4-FFF2-40B4-BE49-F238E27FC236}">
                        <a16:creationId xmlns:a16="http://schemas.microsoft.com/office/drawing/2014/main" id="{06BBF5ED-0B2B-419C-92C3-BACC2C685AF2}"/>
                      </a:ext>
                    </a:extLst>
                  </p:cNvPr>
                  <p:cNvGrpSpPr>
                    <a:grpSpLocks/>
                  </p:cNvGrpSpPr>
                  <p:nvPr/>
                </p:nvGrpSpPr>
                <p:grpSpPr bwMode="auto">
                  <a:xfrm>
                    <a:off x="2832" y="2456"/>
                    <a:ext cx="96" cy="88"/>
                    <a:chOff x="2832" y="2264"/>
                    <a:chExt cx="96" cy="88"/>
                  </a:xfrm>
                </p:grpSpPr>
                <p:grpSp>
                  <p:nvGrpSpPr>
                    <p:cNvPr id="47426" name="Group 322">
                      <a:extLst>
                        <a:ext uri="{FF2B5EF4-FFF2-40B4-BE49-F238E27FC236}">
                          <a16:creationId xmlns:a16="http://schemas.microsoft.com/office/drawing/2014/main" id="{A408F05D-C5C9-4BF0-AA8D-AE05702ED5F2}"/>
                        </a:ext>
                      </a:extLst>
                    </p:cNvPr>
                    <p:cNvGrpSpPr>
                      <a:grpSpLocks/>
                    </p:cNvGrpSpPr>
                    <p:nvPr/>
                  </p:nvGrpSpPr>
                  <p:grpSpPr bwMode="auto">
                    <a:xfrm rot="5400000" flipV="1">
                      <a:off x="2860" y="2236"/>
                      <a:ext cx="40" cy="96"/>
                      <a:chOff x="1872" y="1008"/>
                      <a:chExt cx="96" cy="144"/>
                    </a:xfrm>
                  </p:grpSpPr>
                  <p:sp>
                    <p:nvSpPr>
                      <p:cNvPr id="47427" name="Line 323">
                        <a:extLst>
                          <a:ext uri="{FF2B5EF4-FFF2-40B4-BE49-F238E27FC236}">
                            <a16:creationId xmlns:a16="http://schemas.microsoft.com/office/drawing/2014/main" id="{4A97E13B-AD5F-43D9-BBBE-87617B98FF5E}"/>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428" name="Line 324">
                        <a:extLst>
                          <a:ext uri="{FF2B5EF4-FFF2-40B4-BE49-F238E27FC236}">
                            <a16:creationId xmlns:a16="http://schemas.microsoft.com/office/drawing/2014/main" id="{BD128DDB-055E-4B39-B7C2-6FD3D0220BF7}"/>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7429" name="Group 325">
                      <a:extLst>
                        <a:ext uri="{FF2B5EF4-FFF2-40B4-BE49-F238E27FC236}">
                          <a16:creationId xmlns:a16="http://schemas.microsoft.com/office/drawing/2014/main" id="{825087BA-9C42-48C7-B19A-80B3E54073D1}"/>
                        </a:ext>
                      </a:extLst>
                    </p:cNvPr>
                    <p:cNvGrpSpPr>
                      <a:grpSpLocks/>
                    </p:cNvGrpSpPr>
                    <p:nvPr/>
                  </p:nvGrpSpPr>
                  <p:grpSpPr bwMode="auto">
                    <a:xfrm rot="5400000" flipV="1">
                      <a:off x="2860" y="2285"/>
                      <a:ext cx="39" cy="96"/>
                      <a:chOff x="1872" y="1008"/>
                      <a:chExt cx="96" cy="144"/>
                    </a:xfrm>
                  </p:grpSpPr>
                  <p:sp>
                    <p:nvSpPr>
                      <p:cNvPr id="47430" name="Line 326">
                        <a:extLst>
                          <a:ext uri="{FF2B5EF4-FFF2-40B4-BE49-F238E27FC236}">
                            <a16:creationId xmlns:a16="http://schemas.microsoft.com/office/drawing/2014/main" id="{E86695BA-DEDD-43D5-AA3A-82304A94CEA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7431" name="Line 327">
                        <a:extLst>
                          <a:ext uri="{FF2B5EF4-FFF2-40B4-BE49-F238E27FC236}">
                            <a16:creationId xmlns:a16="http://schemas.microsoft.com/office/drawing/2014/main" id="{37B4AA3F-F3A4-4EC0-B07C-D6B5FB0A436E}"/>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grpSp>
        </p:grpSp>
      </p:grpSp>
      <p:sp>
        <p:nvSpPr>
          <p:cNvPr id="47434" name="Text Box 330">
            <a:extLst>
              <a:ext uri="{FF2B5EF4-FFF2-40B4-BE49-F238E27FC236}">
                <a16:creationId xmlns:a16="http://schemas.microsoft.com/office/drawing/2014/main" id="{E55FA604-3B97-4C36-B686-64B9D808F6B4}"/>
              </a:ext>
            </a:extLst>
          </p:cNvPr>
          <p:cNvSpPr txBox="1">
            <a:spLocks noChangeArrowheads="1"/>
          </p:cNvSpPr>
          <p:nvPr/>
        </p:nvSpPr>
        <p:spPr bwMode="auto">
          <a:xfrm>
            <a:off x="1943100" y="2000250"/>
            <a:ext cx="1714500" cy="496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N</a:t>
            </a:r>
            <a:r>
              <a:rPr lang="en-US" altLang="en-US" sz="1050" b="1" baseline="-25000">
                <a:solidFill>
                  <a:srgbClr val="006600"/>
                </a:solidFill>
              </a:rPr>
              <a:t>S</a:t>
            </a:r>
            <a:r>
              <a:rPr lang="en-US" altLang="en-US" sz="1050" b="1">
                <a:solidFill>
                  <a:srgbClr val="006600"/>
                </a:solidFill>
              </a:rPr>
              <a:t> &gt; N</a:t>
            </a:r>
            <a:r>
              <a:rPr lang="en-US" altLang="en-US" sz="1050" b="1" baseline="-25000">
                <a:solidFill>
                  <a:srgbClr val="006600"/>
                </a:solidFill>
              </a:rPr>
              <a:t>P</a:t>
            </a:r>
            <a:r>
              <a:rPr lang="en-US" altLang="en-US" sz="1050" b="1">
                <a:solidFill>
                  <a:srgbClr val="006600"/>
                </a:solidFill>
              </a:rPr>
              <a:t>   i.e. K &gt; 1</a:t>
            </a:r>
          </a:p>
          <a:p>
            <a:pPr>
              <a:spcBef>
                <a:spcPct val="50000"/>
              </a:spcBef>
            </a:pPr>
            <a:r>
              <a:rPr lang="en-US" altLang="en-US" sz="1050" b="1">
                <a:solidFill>
                  <a:srgbClr val="006600"/>
                </a:solidFill>
                <a:latin typeface="CommercialScript BT" pitchFamily="66" charset="0"/>
              </a:rPr>
              <a:t>E</a:t>
            </a:r>
            <a:r>
              <a:rPr lang="en-US" altLang="en-US" sz="1050" b="1" baseline="-25000">
                <a:solidFill>
                  <a:srgbClr val="006600"/>
                </a:solidFill>
              </a:rPr>
              <a:t>S</a:t>
            </a:r>
            <a:r>
              <a:rPr lang="en-US" altLang="en-US" sz="1050" b="1">
                <a:solidFill>
                  <a:srgbClr val="006600"/>
                </a:solidFill>
              </a:rPr>
              <a:t> &gt; </a:t>
            </a:r>
            <a:r>
              <a:rPr lang="en-US" altLang="en-US" sz="1050" b="1">
                <a:solidFill>
                  <a:srgbClr val="006600"/>
                </a:solidFill>
                <a:latin typeface="CommercialScript BT" pitchFamily="66" charset="0"/>
              </a:rPr>
              <a:t>E</a:t>
            </a:r>
            <a:r>
              <a:rPr lang="en-US" altLang="en-US" sz="1050" b="1" baseline="-25000">
                <a:solidFill>
                  <a:srgbClr val="006600"/>
                </a:solidFill>
              </a:rPr>
              <a:t>P   </a:t>
            </a:r>
            <a:r>
              <a:rPr lang="en-US" altLang="en-US" sz="1050" b="1">
                <a:solidFill>
                  <a:srgbClr val="006600"/>
                </a:solidFill>
              </a:rPr>
              <a:t>&amp; </a:t>
            </a:r>
            <a:r>
              <a:rPr lang="en-US" altLang="en-US" sz="1050" b="1" baseline="-25000">
                <a:solidFill>
                  <a:srgbClr val="006600"/>
                </a:solidFill>
              </a:rPr>
              <a:t>    </a:t>
            </a:r>
            <a:r>
              <a:rPr lang="en-US" altLang="en-US" sz="1050" b="1">
                <a:solidFill>
                  <a:srgbClr val="006600"/>
                </a:solidFill>
              </a:rPr>
              <a:t>I</a:t>
            </a:r>
            <a:r>
              <a:rPr lang="en-US" altLang="en-US" sz="1050" b="1" baseline="-25000">
                <a:solidFill>
                  <a:srgbClr val="006600"/>
                </a:solidFill>
              </a:rPr>
              <a:t>S</a:t>
            </a:r>
            <a:r>
              <a:rPr lang="en-US" altLang="en-US" sz="1050" b="1">
                <a:solidFill>
                  <a:srgbClr val="006600"/>
                </a:solidFill>
              </a:rPr>
              <a:t> &lt; I</a:t>
            </a:r>
            <a:r>
              <a:rPr lang="en-US" altLang="en-US" sz="1050" b="1" baseline="-25000">
                <a:solidFill>
                  <a:srgbClr val="006600"/>
                </a:solidFill>
              </a:rPr>
              <a:t>P</a:t>
            </a:r>
          </a:p>
        </p:txBody>
      </p:sp>
      <p:sp>
        <p:nvSpPr>
          <p:cNvPr id="47435" name="Text Box 331">
            <a:extLst>
              <a:ext uri="{FF2B5EF4-FFF2-40B4-BE49-F238E27FC236}">
                <a16:creationId xmlns:a16="http://schemas.microsoft.com/office/drawing/2014/main" id="{CA546C84-D95E-43D3-BD26-9E5A570E2D51}"/>
              </a:ext>
            </a:extLst>
          </p:cNvPr>
          <p:cNvSpPr txBox="1">
            <a:spLocks noChangeArrowheads="1"/>
          </p:cNvSpPr>
          <p:nvPr/>
        </p:nvSpPr>
        <p:spPr bwMode="auto">
          <a:xfrm>
            <a:off x="5715000" y="2000250"/>
            <a:ext cx="1714500" cy="496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N</a:t>
            </a:r>
            <a:r>
              <a:rPr lang="en-US" altLang="en-US" sz="1050" b="1" baseline="-25000">
                <a:solidFill>
                  <a:srgbClr val="0066FF"/>
                </a:solidFill>
              </a:rPr>
              <a:t>S</a:t>
            </a:r>
            <a:r>
              <a:rPr lang="en-US" altLang="en-US" sz="1050" b="1">
                <a:solidFill>
                  <a:srgbClr val="0066FF"/>
                </a:solidFill>
              </a:rPr>
              <a:t> &lt; N</a:t>
            </a:r>
            <a:r>
              <a:rPr lang="en-US" altLang="en-US" sz="1050" b="1" baseline="-25000">
                <a:solidFill>
                  <a:srgbClr val="0066FF"/>
                </a:solidFill>
              </a:rPr>
              <a:t>P</a:t>
            </a:r>
            <a:r>
              <a:rPr lang="en-US" altLang="en-US" sz="1050" b="1">
                <a:solidFill>
                  <a:srgbClr val="0066FF"/>
                </a:solidFill>
              </a:rPr>
              <a:t>   i.e. K &lt; 1</a:t>
            </a:r>
          </a:p>
          <a:p>
            <a:pPr>
              <a:spcBef>
                <a:spcPct val="50000"/>
              </a:spcBef>
            </a:pPr>
            <a:r>
              <a:rPr lang="en-US" altLang="en-US" sz="1050" b="1">
                <a:solidFill>
                  <a:srgbClr val="0066FF"/>
                </a:solidFill>
                <a:latin typeface="CommercialScript BT" pitchFamily="66" charset="0"/>
              </a:rPr>
              <a:t>E</a:t>
            </a:r>
            <a:r>
              <a:rPr lang="en-US" altLang="en-US" sz="1050" b="1" baseline="-25000">
                <a:solidFill>
                  <a:srgbClr val="0066FF"/>
                </a:solidFill>
              </a:rPr>
              <a:t>S</a:t>
            </a:r>
            <a:r>
              <a:rPr lang="en-US" altLang="en-US" sz="1050" b="1">
                <a:solidFill>
                  <a:srgbClr val="0066FF"/>
                </a:solidFill>
              </a:rPr>
              <a:t> &lt; </a:t>
            </a:r>
            <a:r>
              <a:rPr lang="en-US" altLang="en-US" sz="1050" b="1">
                <a:solidFill>
                  <a:srgbClr val="0066FF"/>
                </a:solidFill>
                <a:latin typeface="CommercialScript BT" pitchFamily="66" charset="0"/>
              </a:rPr>
              <a:t>E</a:t>
            </a:r>
            <a:r>
              <a:rPr lang="en-US" altLang="en-US" sz="1050" b="1" baseline="-25000">
                <a:solidFill>
                  <a:srgbClr val="0066FF"/>
                </a:solidFill>
              </a:rPr>
              <a:t>P    </a:t>
            </a:r>
            <a:r>
              <a:rPr lang="en-US" altLang="en-US" sz="1050" b="1">
                <a:solidFill>
                  <a:srgbClr val="0066FF"/>
                </a:solidFill>
              </a:rPr>
              <a:t>&amp;  I</a:t>
            </a:r>
            <a:r>
              <a:rPr lang="en-US" altLang="en-US" sz="1050" b="1" baseline="-25000">
                <a:solidFill>
                  <a:srgbClr val="0066FF"/>
                </a:solidFill>
              </a:rPr>
              <a:t>S</a:t>
            </a:r>
            <a:r>
              <a:rPr lang="en-US" altLang="en-US" sz="1050" b="1">
                <a:solidFill>
                  <a:srgbClr val="0066FF"/>
                </a:solidFill>
              </a:rPr>
              <a:t> &gt; I</a:t>
            </a:r>
            <a:r>
              <a:rPr lang="en-US" altLang="en-US" sz="1050" b="1" baseline="-25000">
                <a:solidFill>
                  <a:srgbClr val="0066FF"/>
                </a:solidFill>
              </a:rPr>
              <a:t>P</a:t>
            </a:r>
          </a:p>
        </p:txBody>
      </p:sp>
      <p:sp>
        <p:nvSpPr>
          <p:cNvPr id="47436" name="Text Box 332">
            <a:extLst>
              <a:ext uri="{FF2B5EF4-FFF2-40B4-BE49-F238E27FC236}">
                <a16:creationId xmlns:a16="http://schemas.microsoft.com/office/drawing/2014/main" id="{6130B498-8A0D-45ED-A0BE-518A381F92AC}"/>
              </a:ext>
            </a:extLst>
          </p:cNvPr>
          <p:cNvSpPr txBox="1">
            <a:spLocks noChangeArrowheads="1"/>
          </p:cNvSpPr>
          <p:nvPr/>
        </p:nvSpPr>
        <p:spPr bwMode="auto">
          <a:xfrm>
            <a:off x="1257300" y="2686050"/>
            <a:ext cx="314325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500" b="1">
                <a:solidFill>
                  <a:srgbClr val="0000FF"/>
                </a:solidFill>
              </a:rPr>
              <a:t>Energy Losses in a Transformer:</a:t>
            </a:r>
          </a:p>
        </p:txBody>
      </p:sp>
      <p:sp>
        <p:nvSpPr>
          <p:cNvPr id="47437" name="Text Box 333">
            <a:extLst>
              <a:ext uri="{FF2B5EF4-FFF2-40B4-BE49-F238E27FC236}">
                <a16:creationId xmlns:a16="http://schemas.microsoft.com/office/drawing/2014/main" id="{8B192669-166D-4572-AFB5-90EED353A71C}"/>
              </a:ext>
            </a:extLst>
          </p:cNvPr>
          <p:cNvSpPr txBox="1">
            <a:spLocks noChangeArrowheads="1"/>
          </p:cNvSpPr>
          <p:nvPr/>
        </p:nvSpPr>
        <p:spPr bwMode="auto">
          <a:xfrm>
            <a:off x="1314450" y="3086101"/>
            <a:ext cx="6515100" cy="1304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FontTx/>
              <a:buAutoNum type="arabicPeriod"/>
            </a:pPr>
            <a:r>
              <a:rPr lang="en-US" altLang="en-US" sz="1050" b="1">
                <a:solidFill>
                  <a:srgbClr val="CC00FF"/>
                </a:solidFill>
              </a:rPr>
              <a:t>Copper Loss:  Heat is produced due to the resistance of the copper windings of Primary and Secondary coils when current flows through them.</a:t>
            </a:r>
          </a:p>
          <a:p>
            <a:pPr>
              <a:spcBef>
                <a:spcPct val="50000"/>
              </a:spcBef>
            </a:pPr>
            <a:r>
              <a:rPr lang="en-US" altLang="en-US" sz="1050" b="1">
                <a:solidFill>
                  <a:srgbClr val="CC00FF"/>
                </a:solidFill>
              </a:rPr>
              <a:t>     </a:t>
            </a:r>
            <a:r>
              <a:rPr lang="en-US" altLang="en-US" sz="1050" b="1">
                <a:solidFill>
                  <a:srgbClr val="006600"/>
                </a:solidFill>
              </a:rPr>
              <a:t>This can be avoided by using thick wires for winding.</a:t>
            </a:r>
          </a:p>
          <a:p>
            <a:pPr>
              <a:spcBef>
                <a:spcPct val="50000"/>
              </a:spcBef>
              <a:buFontTx/>
              <a:buAutoNum type="arabicPeriod" startAt="2"/>
            </a:pPr>
            <a:r>
              <a:rPr lang="en-US" altLang="en-US" sz="1050" b="1">
                <a:solidFill>
                  <a:srgbClr val="6600FF"/>
                </a:solidFill>
              </a:rPr>
              <a:t>Flux Loss:  In actual transformer coupling between Primary and Secondary coil is not perfect. So, a certain amount of magnetic flux is wasted.</a:t>
            </a:r>
          </a:p>
          <a:p>
            <a:pPr>
              <a:spcBef>
                <a:spcPct val="50000"/>
              </a:spcBef>
            </a:pPr>
            <a:r>
              <a:rPr lang="en-US" altLang="en-US" sz="1050" b="1">
                <a:solidFill>
                  <a:srgbClr val="CC00FF"/>
                </a:solidFill>
              </a:rPr>
              <a:t>      </a:t>
            </a:r>
            <a:r>
              <a:rPr lang="en-US" altLang="en-US" sz="1050" b="1">
                <a:solidFill>
                  <a:srgbClr val="006600"/>
                </a:solidFill>
              </a:rPr>
              <a:t>Linking can be maximised by winding the coils over one another.</a:t>
            </a:r>
          </a:p>
        </p:txBody>
      </p:sp>
      <p:pic>
        <p:nvPicPr>
          <p:cNvPr id="271" name="Google Shape;63;p14">
            <a:extLst>
              <a:ext uri="{FF2B5EF4-FFF2-40B4-BE49-F238E27FC236}">
                <a16:creationId xmlns:a16="http://schemas.microsoft.com/office/drawing/2014/main" id="{EDFF36A0-6BFE-4FEB-9097-74911590F5AC}"/>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slide(fromTop)">
                                      <p:cBhvr>
                                        <p:cTn id="7" dur="500"/>
                                        <p:tgtEl>
                                          <p:spTgt spid="471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nodeType="clickEffect">
                                  <p:stCondLst>
                                    <p:cond delay="0"/>
                                  </p:stCondLst>
                                  <p:childTnLst>
                                    <p:set>
                                      <p:cBhvr>
                                        <p:cTn id="11" dur="1" fill="hold">
                                          <p:stCondLst>
                                            <p:cond delay="0"/>
                                          </p:stCondLst>
                                        </p:cTn>
                                        <p:tgtEl>
                                          <p:spTgt spid="47439"/>
                                        </p:tgtEl>
                                        <p:attrNameLst>
                                          <p:attrName>style.visibility</p:attrName>
                                        </p:attrNameLst>
                                      </p:cBhvr>
                                      <p:to>
                                        <p:strVal val="visible"/>
                                      </p:to>
                                    </p:set>
                                    <p:animEffect transition="in" filter="slide(fromLeft)">
                                      <p:cBhvr>
                                        <p:cTn id="12" dur="500"/>
                                        <p:tgtEl>
                                          <p:spTgt spid="474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7434"/>
                                        </p:tgtEl>
                                        <p:attrNameLst>
                                          <p:attrName>style.visibility</p:attrName>
                                        </p:attrNameLst>
                                      </p:cBhvr>
                                      <p:to>
                                        <p:strVal val="visible"/>
                                      </p:to>
                                    </p:set>
                                    <p:animEffect transition="in" filter="wipe(up)">
                                      <p:cBhvr>
                                        <p:cTn id="17" dur="500"/>
                                        <p:tgtEl>
                                          <p:spTgt spid="474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47293"/>
                                        </p:tgtEl>
                                        <p:attrNameLst>
                                          <p:attrName>style.visibility</p:attrName>
                                        </p:attrNameLst>
                                      </p:cBhvr>
                                      <p:to>
                                        <p:strVal val="visible"/>
                                      </p:to>
                                    </p:set>
                                    <p:animEffect transition="in" filter="slide(fromTop)">
                                      <p:cBhvr>
                                        <p:cTn id="22" dur="500"/>
                                        <p:tgtEl>
                                          <p:spTgt spid="4729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8" fill="hold" nodeType="clickEffect">
                                  <p:stCondLst>
                                    <p:cond delay="0"/>
                                  </p:stCondLst>
                                  <p:childTnLst>
                                    <p:set>
                                      <p:cBhvr>
                                        <p:cTn id="26" dur="1" fill="hold">
                                          <p:stCondLst>
                                            <p:cond delay="0"/>
                                          </p:stCondLst>
                                        </p:cTn>
                                        <p:tgtEl>
                                          <p:spTgt spid="47440"/>
                                        </p:tgtEl>
                                        <p:attrNameLst>
                                          <p:attrName>style.visibility</p:attrName>
                                        </p:attrNameLst>
                                      </p:cBhvr>
                                      <p:to>
                                        <p:strVal val="visible"/>
                                      </p:to>
                                    </p:set>
                                    <p:animEffect transition="in" filter="slide(fromLeft)">
                                      <p:cBhvr>
                                        <p:cTn id="27" dur="500"/>
                                        <p:tgtEl>
                                          <p:spTgt spid="474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47435"/>
                                        </p:tgtEl>
                                        <p:attrNameLst>
                                          <p:attrName>style.visibility</p:attrName>
                                        </p:attrNameLst>
                                      </p:cBhvr>
                                      <p:to>
                                        <p:strVal val="visible"/>
                                      </p:to>
                                    </p:set>
                                    <p:animEffect transition="in" filter="wipe(up)">
                                      <p:cBhvr>
                                        <p:cTn id="32" dur="500"/>
                                        <p:tgtEl>
                                          <p:spTgt spid="474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3" presetClass="entr" presetSubtype="0" fill="hold" nodeType="clickEffect">
                                  <p:stCondLst>
                                    <p:cond delay="0"/>
                                  </p:stCondLst>
                                  <p:childTnLst>
                                    <p:set>
                                      <p:cBhvr>
                                        <p:cTn id="36" dur="1" fill="hold">
                                          <p:stCondLst>
                                            <p:cond delay="0"/>
                                          </p:stCondLst>
                                        </p:cTn>
                                        <p:tgtEl>
                                          <p:spTgt spid="47436">
                                            <p:txEl>
                                              <p:pRg st="0" end="0"/>
                                            </p:txEl>
                                          </p:spTgt>
                                        </p:tgtEl>
                                        <p:attrNameLst>
                                          <p:attrName>style.visibility</p:attrName>
                                        </p:attrNameLst>
                                      </p:cBhvr>
                                      <p:to>
                                        <p:strVal val="visible"/>
                                      </p:to>
                                    </p:set>
                                    <p:anim calcmode="lin" valueType="num">
                                      <p:cBhvr>
                                        <p:cTn id="37" dur="500" fill="hold"/>
                                        <p:tgtEl>
                                          <p:spTgt spid="47436">
                                            <p:txEl>
                                              <p:pRg st="0" end="0"/>
                                            </p:txEl>
                                          </p:spTgt>
                                        </p:tgtEl>
                                        <p:attrNameLst>
                                          <p:attrName>ppt_w</p:attrName>
                                        </p:attrNameLst>
                                      </p:cBhvr>
                                      <p:tavLst>
                                        <p:tav tm="0">
                                          <p:val>
                                            <p:fltVal val="0"/>
                                          </p:val>
                                        </p:tav>
                                        <p:tav tm="100000">
                                          <p:val>
                                            <p:strVal val="#ppt_w"/>
                                          </p:val>
                                        </p:tav>
                                      </p:tavLst>
                                    </p:anim>
                                    <p:anim calcmode="lin" valueType="num">
                                      <p:cBhvr>
                                        <p:cTn id="38" dur="500" fill="hold"/>
                                        <p:tgtEl>
                                          <p:spTgt spid="47436">
                                            <p:txEl>
                                              <p:pRg st="0" end="0"/>
                                            </p:txEl>
                                          </p:spTgt>
                                        </p:tgtEl>
                                        <p:attrNameLst>
                                          <p:attrName>ppt_h</p:attrName>
                                        </p:attrNameLst>
                                      </p:cBhvr>
                                      <p:tavLst>
                                        <p:tav tm="0">
                                          <p:val>
                                            <p:fltVal val="0"/>
                                          </p:val>
                                        </p:tav>
                                        <p:tav tm="100000">
                                          <p:val>
                                            <p:strVal val="#ppt_h"/>
                                          </p:val>
                                        </p:tav>
                                      </p:tavLst>
                                    </p:anim>
                                    <p:animEffect transition="in" filter="fade">
                                      <p:cBhvr>
                                        <p:cTn id="39" dur="500"/>
                                        <p:tgtEl>
                                          <p:spTgt spid="47436">
                                            <p:txEl>
                                              <p:pRg st="0" end="0"/>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1" fill="hold" nodeType="clickEffect">
                                  <p:stCondLst>
                                    <p:cond delay="0"/>
                                  </p:stCondLst>
                                  <p:childTnLst>
                                    <p:set>
                                      <p:cBhvr>
                                        <p:cTn id="43" dur="1" fill="hold">
                                          <p:stCondLst>
                                            <p:cond delay="0"/>
                                          </p:stCondLst>
                                        </p:cTn>
                                        <p:tgtEl>
                                          <p:spTgt spid="47437">
                                            <p:txEl>
                                              <p:pRg st="0" end="0"/>
                                            </p:txEl>
                                          </p:spTgt>
                                        </p:tgtEl>
                                        <p:attrNameLst>
                                          <p:attrName>style.visibility</p:attrName>
                                        </p:attrNameLst>
                                      </p:cBhvr>
                                      <p:to>
                                        <p:strVal val="visible"/>
                                      </p:to>
                                    </p:set>
                                    <p:animEffect transition="in" filter="wipe(up)">
                                      <p:cBhvr>
                                        <p:cTn id="44" dur="500"/>
                                        <p:tgtEl>
                                          <p:spTgt spid="47437">
                                            <p:txEl>
                                              <p:pRg st="0" end="0"/>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3" presetClass="entr" presetSubtype="0" fill="hold" nodeType="clickEffect">
                                  <p:stCondLst>
                                    <p:cond delay="0"/>
                                  </p:stCondLst>
                                  <p:childTnLst>
                                    <p:set>
                                      <p:cBhvr>
                                        <p:cTn id="48" dur="1" fill="hold">
                                          <p:stCondLst>
                                            <p:cond delay="0"/>
                                          </p:stCondLst>
                                        </p:cTn>
                                        <p:tgtEl>
                                          <p:spTgt spid="47437">
                                            <p:txEl>
                                              <p:pRg st="1" end="1"/>
                                            </p:txEl>
                                          </p:spTgt>
                                        </p:tgtEl>
                                        <p:attrNameLst>
                                          <p:attrName>style.visibility</p:attrName>
                                        </p:attrNameLst>
                                      </p:cBhvr>
                                      <p:to>
                                        <p:strVal val="visible"/>
                                      </p:to>
                                    </p:set>
                                    <p:anim calcmode="lin" valueType="num">
                                      <p:cBhvr>
                                        <p:cTn id="49" dur="500" fill="hold"/>
                                        <p:tgtEl>
                                          <p:spTgt spid="47437">
                                            <p:txEl>
                                              <p:pRg st="1" end="1"/>
                                            </p:txEl>
                                          </p:spTgt>
                                        </p:tgtEl>
                                        <p:attrNameLst>
                                          <p:attrName>ppt_w</p:attrName>
                                        </p:attrNameLst>
                                      </p:cBhvr>
                                      <p:tavLst>
                                        <p:tav tm="0">
                                          <p:val>
                                            <p:fltVal val="0"/>
                                          </p:val>
                                        </p:tav>
                                        <p:tav tm="100000">
                                          <p:val>
                                            <p:strVal val="#ppt_w"/>
                                          </p:val>
                                        </p:tav>
                                      </p:tavLst>
                                    </p:anim>
                                    <p:anim calcmode="lin" valueType="num">
                                      <p:cBhvr>
                                        <p:cTn id="50" dur="500" fill="hold"/>
                                        <p:tgtEl>
                                          <p:spTgt spid="47437">
                                            <p:txEl>
                                              <p:pRg st="1" end="1"/>
                                            </p:txEl>
                                          </p:spTgt>
                                        </p:tgtEl>
                                        <p:attrNameLst>
                                          <p:attrName>ppt_h</p:attrName>
                                        </p:attrNameLst>
                                      </p:cBhvr>
                                      <p:tavLst>
                                        <p:tav tm="0">
                                          <p:val>
                                            <p:fltVal val="0"/>
                                          </p:val>
                                        </p:tav>
                                        <p:tav tm="100000">
                                          <p:val>
                                            <p:strVal val="#ppt_h"/>
                                          </p:val>
                                        </p:tav>
                                      </p:tavLst>
                                    </p:anim>
                                    <p:animEffect transition="in" filter="fade">
                                      <p:cBhvr>
                                        <p:cTn id="51" dur="500"/>
                                        <p:tgtEl>
                                          <p:spTgt spid="47437">
                                            <p:txEl>
                                              <p:pRg st="1" end="1"/>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1" fill="hold" nodeType="clickEffect">
                                  <p:stCondLst>
                                    <p:cond delay="0"/>
                                  </p:stCondLst>
                                  <p:childTnLst>
                                    <p:set>
                                      <p:cBhvr>
                                        <p:cTn id="55" dur="1" fill="hold">
                                          <p:stCondLst>
                                            <p:cond delay="0"/>
                                          </p:stCondLst>
                                        </p:cTn>
                                        <p:tgtEl>
                                          <p:spTgt spid="47437">
                                            <p:txEl>
                                              <p:pRg st="2" end="2"/>
                                            </p:txEl>
                                          </p:spTgt>
                                        </p:tgtEl>
                                        <p:attrNameLst>
                                          <p:attrName>style.visibility</p:attrName>
                                        </p:attrNameLst>
                                      </p:cBhvr>
                                      <p:to>
                                        <p:strVal val="visible"/>
                                      </p:to>
                                    </p:set>
                                    <p:animEffect transition="in" filter="wipe(up)">
                                      <p:cBhvr>
                                        <p:cTn id="56" dur="500"/>
                                        <p:tgtEl>
                                          <p:spTgt spid="47437">
                                            <p:txEl>
                                              <p:pRg st="2" end="2"/>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nodeType="clickEffect">
                                  <p:stCondLst>
                                    <p:cond delay="0"/>
                                  </p:stCondLst>
                                  <p:childTnLst>
                                    <p:set>
                                      <p:cBhvr>
                                        <p:cTn id="60" dur="1" fill="hold">
                                          <p:stCondLst>
                                            <p:cond delay="0"/>
                                          </p:stCondLst>
                                        </p:cTn>
                                        <p:tgtEl>
                                          <p:spTgt spid="47437">
                                            <p:txEl>
                                              <p:pRg st="3" end="3"/>
                                            </p:txEl>
                                          </p:spTgt>
                                        </p:tgtEl>
                                        <p:attrNameLst>
                                          <p:attrName>style.visibility</p:attrName>
                                        </p:attrNameLst>
                                      </p:cBhvr>
                                      <p:to>
                                        <p:strVal val="visible"/>
                                      </p:to>
                                    </p:set>
                                    <p:anim calcmode="lin" valueType="num">
                                      <p:cBhvr>
                                        <p:cTn id="61" dur="500" fill="hold"/>
                                        <p:tgtEl>
                                          <p:spTgt spid="47437">
                                            <p:txEl>
                                              <p:pRg st="3" end="3"/>
                                            </p:txEl>
                                          </p:spTgt>
                                        </p:tgtEl>
                                        <p:attrNameLst>
                                          <p:attrName>ppt_w</p:attrName>
                                        </p:attrNameLst>
                                      </p:cBhvr>
                                      <p:tavLst>
                                        <p:tav tm="0">
                                          <p:val>
                                            <p:fltVal val="0"/>
                                          </p:val>
                                        </p:tav>
                                        <p:tav tm="100000">
                                          <p:val>
                                            <p:strVal val="#ppt_w"/>
                                          </p:val>
                                        </p:tav>
                                      </p:tavLst>
                                    </p:anim>
                                    <p:anim calcmode="lin" valueType="num">
                                      <p:cBhvr>
                                        <p:cTn id="62" dur="500" fill="hold"/>
                                        <p:tgtEl>
                                          <p:spTgt spid="47437">
                                            <p:txEl>
                                              <p:pRg st="3" end="3"/>
                                            </p:txEl>
                                          </p:spTgt>
                                        </p:tgtEl>
                                        <p:attrNameLst>
                                          <p:attrName>ppt_h</p:attrName>
                                        </p:attrNameLst>
                                      </p:cBhvr>
                                      <p:tavLst>
                                        <p:tav tm="0">
                                          <p:val>
                                            <p:fltVal val="0"/>
                                          </p:val>
                                        </p:tav>
                                        <p:tav tm="100000">
                                          <p:val>
                                            <p:strVal val="#ppt_h"/>
                                          </p:val>
                                        </p:tav>
                                      </p:tavLst>
                                    </p:anim>
                                    <p:animEffect transition="in" filter="fade">
                                      <p:cBhvr>
                                        <p:cTn id="63" dur="500"/>
                                        <p:tgtEl>
                                          <p:spTgt spid="4743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47293" grpId="0"/>
      <p:bldP spid="47434" grpId="0"/>
      <p:bldP spid="4743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01" name="Text Box 645">
            <a:extLst>
              <a:ext uri="{FF2B5EF4-FFF2-40B4-BE49-F238E27FC236}">
                <a16:creationId xmlns:a16="http://schemas.microsoft.com/office/drawing/2014/main" id="{0FEE8AB6-46BE-4455-99A6-31F4B23697B1}"/>
              </a:ext>
            </a:extLst>
          </p:cNvPr>
          <p:cNvSpPr txBox="1">
            <a:spLocks noChangeArrowheads="1"/>
          </p:cNvSpPr>
          <p:nvPr/>
        </p:nvSpPr>
        <p:spPr bwMode="auto">
          <a:xfrm>
            <a:off x="1314450" y="39291"/>
            <a:ext cx="6515100" cy="1627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FontTx/>
              <a:buAutoNum type="arabicPeriod" startAt="3"/>
            </a:pPr>
            <a:r>
              <a:rPr lang="en-US" altLang="en-US" sz="1050" b="1">
                <a:solidFill>
                  <a:srgbClr val="CC3300"/>
                </a:solidFill>
              </a:rPr>
              <a:t>Iron Losses:</a:t>
            </a:r>
            <a:r>
              <a:rPr lang="en-US" altLang="en-US" sz="1050" b="1">
                <a:solidFill>
                  <a:srgbClr val="CC00FF"/>
                </a:solidFill>
              </a:rPr>
              <a:t>   </a:t>
            </a:r>
          </a:p>
          <a:p>
            <a:pPr>
              <a:spcBef>
                <a:spcPct val="50000"/>
              </a:spcBef>
            </a:pPr>
            <a:r>
              <a:rPr lang="en-US" altLang="en-US" sz="1050" b="1">
                <a:solidFill>
                  <a:srgbClr val="FF0000"/>
                </a:solidFill>
              </a:rPr>
              <a:t>     a)  Eddy Currents Losses:</a:t>
            </a:r>
          </a:p>
          <a:p>
            <a:pPr>
              <a:spcBef>
                <a:spcPct val="50000"/>
              </a:spcBef>
            </a:pPr>
            <a:r>
              <a:rPr lang="en-US" altLang="en-US" sz="1050" b="1">
                <a:solidFill>
                  <a:srgbClr val="CC00FF"/>
                </a:solidFill>
              </a:rPr>
              <a:t>     </a:t>
            </a:r>
            <a:r>
              <a:rPr lang="en-US" altLang="en-US" sz="1050" b="1">
                <a:solidFill>
                  <a:srgbClr val="0000FF"/>
                </a:solidFill>
              </a:rPr>
              <a:t>When a changing magnetic flux is linked with the iron core, eddy      currents are set up which in turn produce heat and energy is wasted.</a:t>
            </a:r>
          </a:p>
          <a:p>
            <a:pPr>
              <a:spcBef>
                <a:spcPct val="50000"/>
              </a:spcBef>
            </a:pPr>
            <a:r>
              <a:rPr lang="en-US" altLang="en-US" sz="1050" b="1">
                <a:solidFill>
                  <a:srgbClr val="CC00FF"/>
                </a:solidFill>
              </a:rPr>
              <a:t>      </a:t>
            </a:r>
            <a:r>
              <a:rPr lang="en-US" altLang="en-US" sz="1050" b="1">
                <a:solidFill>
                  <a:srgbClr val="006600"/>
                </a:solidFill>
              </a:rPr>
              <a:t>Eddy currents are reduced by using laminated core instead of a solid iron       block because in laminated core the eddy currents are confined with in       the lamination and they do not get added up to produce larger current.      In other  words their paths are broken instead of continuous ones.</a:t>
            </a:r>
          </a:p>
        </p:txBody>
      </p:sp>
      <p:grpSp>
        <p:nvGrpSpPr>
          <p:cNvPr id="45749" name="Group 693">
            <a:extLst>
              <a:ext uri="{FF2B5EF4-FFF2-40B4-BE49-F238E27FC236}">
                <a16:creationId xmlns:a16="http://schemas.microsoft.com/office/drawing/2014/main" id="{EB6E96B7-7D86-4DB7-805F-AAAA85E152A6}"/>
              </a:ext>
            </a:extLst>
          </p:cNvPr>
          <p:cNvGrpSpPr>
            <a:grpSpLocks/>
          </p:cNvGrpSpPr>
          <p:nvPr/>
        </p:nvGrpSpPr>
        <p:grpSpPr bwMode="auto">
          <a:xfrm>
            <a:off x="4629150" y="2228850"/>
            <a:ext cx="1428750" cy="1143000"/>
            <a:chOff x="2928" y="1824"/>
            <a:chExt cx="1200" cy="960"/>
          </a:xfrm>
        </p:grpSpPr>
        <p:sp>
          <p:nvSpPr>
            <p:cNvPr id="45702" name="Rectangle 646">
              <a:extLst>
                <a:ext uri="{FF2B5EF4-FFF2-40B4-BE49-F238E27FC236}">
                  <a16:creationId xmlns:a16="http://schemas.microsoft.com/office/drawing/2014/main" id="{48003AFD-08C5-407D-8626-2B5CEDA87578}"/>
                </a:ext>
              </a:extLst>
            </p:cNvPr>
            <p:cNvSpPr>
              <a:spLocks noChangeArrowheads="1"/>
            </p:cNvSpPr>
            <p:nvPr/>
          </p:nvSpPr>
          <p:spPr bwMode="auto">
            <a:xfrm>
              <a:off x="2928" y="1824"/>
              <a:ext cx="1200" cy="960"/>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03" name="Rectangle 647">
              <a:extLst>
                <a:ext uri="{FF2B5EF4-FFF2-40B4-BE49-F238E27FC236}">
                  <a16:creationId xmlns:a16="http://schemas.microsoft.com/office/drawing/2014/main" id="{1BC11786-B031-423A-8107-C87BFB42B39F}"/>
                </a:ext>
              </a:extLst>
            </p:cNvPr>
            <p:cNvSpPr>
              <a:spLocks noChangeArrowheads="1"/>
            </p:cNvSpPr>
            <p:nvPr/>
          </p:nvSpPr>
          <p:spPr bwMode="auto">
            <a:xfrm>
              <a:off x="3072" y="1968"/>
              <a:ext cx="912" cy="672"/>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04" name="Rectangle 648">
              <a:extLst>
                <a:ext uri="{FF2B5EF4-FFF2-40B4-BE49-F238E27FC236}">
                  <a16:creationId xmlns:a16="http://schemas.microsoft.com/office/drawing/2014/main" id="{B680FB5B-0F11-4E15-9509-A90ABBAC421C}"/>
                </a:ext>
              </a:extLst>
            </p:cNvPr>
            <p:cNvSpPr>
              <a:spLocks noChangeArrowheads="1"/>
            </p:cNvSpPr>
            <p:nvPr/>
          </p:nvSpPr>
          <p:spPr bwMode="auto">
            <a:xfrm>
              <a:off x="3168" y="2064"/>
              <a:ext cx="720" cy="480"/>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05" name="Rectangle 649">
              <a:extLst>
                <a:ext uri="{FF2B5EF4-FFF2-40B4-BE49-F238E27FC236}">
                  <a16:creationId xmlns:a16="http://schemas.microsoft.com/office/drawing/2014/main" id="{AF1892CC-7B31-4293-8D6E-5B57FAE5215F}"/>
                </a:ext>
              </a:extLst>
            </p:cNvPr>
            <p:cNvSpPr>
              <a:spLocks noChangeArrowheads="1"/>
            </p:cNvSpPr>
            <p:nvPr/>
          </p:nvSpPr>
          <p:spPr bwMode="auto">
            <a:xfrm>
              <a:off x="3264" y="2160"/>
              <a:ext cx="528" cy="288"/>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06" name="Line 650">
              <a:extLst>
                <a:ext uri="{FF2B5EF4-FFF2-40B4-BE49-F238E27FC236}">
                  <a16:creationId xmlns:a16="http://schemas.microsoft.com/office/drawing/2014/main" id="{F7211E8F-62D1-422F-A676-7E3507A21C27}"/>
                </a:ext>
              </a:extLst>
            </p:cNvPr>
            <p:cNvSpPr>
              <a:spLocks noChangeShapeType="1"/>
            </p:cNvSpPr>
            <p:nvPr/>
          </p:nvSpPr>
          <p:spPr bwMode="auto">
            <a:xfrm rot="16200000" flipH="1">
              <a:off x="3960" y="232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07" name="Line 651">
              <a:extLst>
                <a:ext uri="{FF2B5EF4-FFF2-40B4-BE49-F238E27FC236}">
                  <a16:creationId xmlns:a16="http://schemas.microsoft.com/office/drawing/2014/main" id="{51683AAD-6D0D-4202-84FA-C1101E44E8F5}"/>
                </a:ext>
              </a:extLst>
            </p:cNvPr>
            <p:cNvSpPr>
              <a:spLocks noChangeShapeType="1"/>
            </p:cNvSpPr>
            <p:nvPr/>
          </p:nvSpPr>
          <p:spPr bwMode="auto">
            <a:xfrm rot="16200000" flipH="1">
              <a:off x="3768" y="232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08" name="Line 652">
              <a:extLst>
                <a:ext uri="{FF2B5EF4-FFF2-40B4-BE49-F238E27FC236}">
                  <a16:creationId xmlns:a16="http://schemas.microsoft.com/office/drawing/2014/main" id="{460DA9A3-84A0-4326-8ABA-C1665EB84DFE}"/>
                </a:ext>
              </a:extLst>
            </p:cNvPr>
            <p:cNvSpPr>
              <a:spLocks noChangeShapeType="1"/>
            </p:cNvSpPr>
            <p:nvPr/>
          </p:nvSpPr>
          <p:spPr bwMode="auto">
            <a:xfrm rot="16200000" flipH="1">
              <a:off x="3864" y="232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09" name="Line 653">
              <a:extLst>
                <a:ext uri="{FF2B5EF4-FFF2-40B4-BE49-F238E27FC236}">
                  <a16:creationId xmlns:a16="http://schemas.microsoft.com/office/drawing/2014/main" id="{A37A26E5-6D79-4DA7-875B-3119C8A5C193}"/>
                </a:ext>
              </a:extLst>
            </p:cNvPr>
            <p:cNvSpPr>
              <a:spLocks noChangeShapeType="1"/>
            </p:cNvSpPr>
            <p:nvPr/>
          </p:nvSpPr>
          <p:spPr bwMode="auto">
            <a:xfrm rot="5400000" flipH="1" flipV="1">
              <a:off x="3240" y="228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10" name="Line 654">
              <a:extLst>
                <a:ext uri="{FF2B5EF4-FFF2-40B4-BE49-F238E27FC236}">
                  <a16:creationId xmlns:a16="http://schemas.microsoft.com/office/drawing/2014/main" id="{5AB57771-3AD6-4C76-AD3D-C9F018F0BA95}"/>
                </a:ext>
              </a:extLst>
            </p:cNvPr>
            <p:cNvSpPr>
              <a:spLocks noChangeShapeType="1"/>
            </p:cNvSpPr>
            <p:nvPr/>
          </p:nvSpPr>
          <p:spPr bwMode="auto">
            <a:xfrm rot="5400000" flipH="1" flipV="1">
              <a:off x="3048" y="228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11" name="Line 655">
              <a:extLst>
                <a:ext uri="{FF2B5EF4-FFF2-40B4-BE49-F238E27FC236}">
                  <a16:creationId xmlns:a16="http://schemas.microsoft.com/office/drawing/2014/main" id="{591D4C2C-6E26-44BF-A6C0-6123BBE5D7F1}"/>
                </a:ext>
              </a:extLst>
            </p:cNvPr>
            <p:cNvSpPr>
              <a:spLocks noChangeShapeType="1"/>
            </p:cNvSpPr>
            <p:nvPr/>
          </p:nvSpPr>
          <p:spPr bwMode="auto">
            <a:xfrm rot="5400000" flipH="1" flipV="1">
              <a:off x="3144" y="228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5712" name="Text Box 656">
            <a:extLst>
              <a:ext uri="{FF2B5EF4-FFF2-40B4-BE49-F238E27FC236}">
                <a16:creationId xmlns:a16="http://schemas.microsoft.com/office/drawing/2014/main" id="{3B7DB48B-E62E-47C0-95BE-D5C97A35E6CD}"/>
              </a:ext>
            </a:extLst>
          </p:cNvPr>
          <p:cNvSpPr txBox="1">
            <a:spLocks noChangeArrowheads="1"/>
          </p:cNvSpPr>
          <p:nvPr/>
        </p:nvSpPr>
        <p:spPr bwMode="auto">
          <a:xfrm>
            <a:off x="4857750" y="3382566"/>
            <a:ext cx="10287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Solid Core</a:t>
            </a:r>
          </a:p>
        </p:txBody>
      </p:sp>
      <p:sp>
        <p:nvSpPr>
          <p:cNvPr id="45713" name="Text Box 657">
            <a:extLst>
              <a:ext uri="{FF2B5EF4-FFF2-40B4-BE49-F238E27FC236}">
                <a16:creationId xmlns:a16="http://schemas.microsoft.com/office/drawing/2014/main" id="{40F2CC08-5BE2-4927-9D6F-ED2D70A2DCD2}"/>
              </a:ext>
            </a:extLst>
          </p:cNvPr>
          <p:cNvSpPr txBox="1">
            <a:spLocks noChangeArrowheads="1"/>
          </p:cNvSpPr>
          <p:nvPr/>
        </p:nvSpPr>
        <p:spPr bwMode="auto">
          <a:xfrm>
            <a:off x="6229350" y="3371850"/>
            <a:ext cx="1600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Laminated Core</a:t>
            </a:r>
          </a:p>
        </p:txBody>
      </p:sp>
      <p:grpSp>
        <p:nvGrpSpPr>
          <p:cNvPr id="45750" name="Group 694">
            <a:extLst>
              <a:ext uri="{FF2B5EF4-FFF2-40B4-BE49-F238E27FC236}">
                <a16:creationId xmlns:a16="http://schemas.microsoft.com/office/drawing/2014/main" id="{A3BF1344-709E-48C9-9B4D-547CDEE26522}"/>
              </a:ext>
            </a:extLst>
          </p:cNvPr>
          <p:cNvGrpSpPr>
            <a:grpSpLocks/>
          </p:cNvGrpSpPr>
          <p:nvPr/>
        </p:nvGrpSpPr>
        <p:grpSpPr bwMode="auto">
          <a:xfrm>
            <a:off x="6229350" y="2228850"/>
            <a:ext cx="1428750" cy="1143000"/>
            <a:chOff x="4272" y="1833"/>
            <a:chExt cx="1200" cy="960"/>
          </a:xfrm>
        </p:grpSpPr>
        <p:sp>
          <p:nvSpPr>
            <p:cNvPr id="45714" name="Rectangle 658">
              <a:extLst>
                <a:ext uri="{FF2B5EF4-FFF2-40B4-BE49-F238E27FC236}">
                  <a16:creationId xmlns:a16="http://schemas.microsoft.com/office/drawing/2014/main" id="{1C16193C-5593-42D4-9F09-C7BAEC6DEF7D}"/>
                </a:ext>
              </a:extLst>
            </p:cNvPr>
            <p:cNvSpPr>
              <a:spLocks noChangeArrowheads="1"/>
            </p:cNvSpPr>
            <p:nvPr/>
          </p:nvSpPr>
          <p:spPr bwMode="auto">
            <a:xfrm>
              <a:off x="4272" y="1833"/>
              <a:ext cx="1200" cy="960"/>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45729" name="Group 673">
              <a:extLst>
                <a:ext uri="{FF2B5EF4-FFF2-40B4-BE49-F238E27FC236}">
                  <a16:creationId xmlns:a16="http://schemas.microsoft.com/office/drawing/2014/main" id="{AD7111B6-2D3F-4588-87C2-647BF94CCEA1}"/>
                </a:ext>
              </a:extLst>
            </p:cNvPr>
            <p:cNvGrpSpPr>
              <a:grpSpLocks/>
            </p:cNvGrpSpPr>
            <p:nvPr/>
          </p:nvGrpSpPr>
          <p:grpSpPr bwMode="auto">
            <a:xfrm>
              <a:off x="4320" y="1929"/>
              <a:ext cx="144" cy="768"/>
              <a:chOff x="4752" y="2640"/>
              <a:chExt cx="528" cy="288"/>
            </a:xfrm>
          </p:grpSpPr>
          <p:sp>
            <p:nvSpPr>
              <p:cNvPr id="45717" name="Rectangle 661">
                <a:extLst>
                  <a:ext uri="{FF2B5EF4-FFF2-40B4-BE49-F238E27FC236}">
                    <a16:creationId xmlns:a16="http://schemas.microsoft.com/office/drawing/2014/main" id="{D133A476-8DE7-4189-A8CA-D52200D50867}"/>
                  </a:ext>
                </a:extLst>
              </p:cNvPr>
              <p:cNvSpPr>
                <a:spLocks noChangeArrowheads="1"/>
              </p:cNvSpPr>
              <p:nvPr/>
            </p:nvSpPr>
            <p:spPr bwMode="auto">
              <a:xfrm>
                <a:off x="4752" y="2640"/>
                <a:ext cx="528" cy="288"/>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19" name="Line 663">
                <a:extLst>
                  <a:ext uri="{FF2B5EF4-FFF2-40B4-BE49-F238E27FC236}">
                    <a16:creationId xmlns:a16="http://schemas.microsoft.com/office/drawing/2014/main" id="{697020F6-6732-4CE0-A575-D3F3826CE121}"/>
                  </a:ext>
                </a:extLst>
              </p:cNvPr>
              <p:cNvSpPr>
                <a:spLocks noChangeShapeType="1"/>
              </p:cNvSpPr>
              <p:nvPr/>
            </p:nvSpPr>
            <p:spPr bwMode="auto">
              <a:xfrm rot="16200000" flipH="1">
                <a:off x="5256" y="280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21" name="Line 665">
                <a:extLst>
                  <a:ext uri="{FF2B5EF4-FFF2-40B4-BE49-F238E27FC236}">
                    <a16:creationId xmlns:a16="http://schemas.microsoft.com/office/drawing/2014/main" id="{1A3A1AC1-150A-40F5-97EA-9AA7BA9A96BA}"/>
                  </a:ext>
                </a:extLst>
              </p:cNvPr>
              <p:cNvSpPr>
                <a:spLocks noChangeShapeType="1"/>
              </p:cNvSpPr>
              <p:nvPr/>
            </p:nvSpPr>
            <p:spPr bwMode="auto">
              <a:xfrm rot="5400000" flipH="1" flipV="1">
                <a:off x="4728" y="276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5724" name="Line 668">
              <a:extLst>
                <a:ext uri="{FF2B5EF4-FFF2-40B4-BE49-F238E27FC236}">
                  <a16:creationId xmlns:a16="http://schemas.microsoft.com/office/drawing/2014/main" id="{6C29A1F9-38A8-4112-9F79-2BC2F7467F5B}"/>
                </a:ext>
              </a:extLst>
            </p:cNvPr>
            <p:cNvSpPr>
              <a:spLocks noChangeShapeType="1"/>
            </p:cNvSpPr>
            <p:nvPr/>
          </p:nvSpPr>
          <p:spPr bwMode="auto">
            <a:xfrm>
              <a:off x="4512" y="1833"/>
              <a:ext cx="0" cy="96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25" name="Line 669">
              <a:extLst>
                <a:ext uri="{FF2B5EF4-FFF2-40B4-BE49-F238E27FC236}">
                  <a16:creationId xmlns:a16="http://schemas.microsoft.com/office/drawing/2014/main" id="{8CB0453C-0B11-4F27-BB94-928F43E0A563}"/>
                </a:ext>
              </a:extLst>
            </p:cNvPr>
            <p:cNvSpPr>
              <a:spLocks noChangeShapeType="1"/>
            </p:cNvSpPr>
            <p:nvPr/>
          </p:nvSpPr>
          <p:spPr bwMode="auto">
            <a:xfrm>
              <a:off x="4752" y="1833"/>
              <a:ext cx="0" cy="96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26" name="Line 670">
              <a:extLst>
                <a:ext uri="{FF2B5EF4-FFF2-40B4-BE49-F238E27FC236}">
                  <a16:creationId xmlns:a16="http://schemas.microsoft.com/office/drawing/2014/main" id="{844E1411-1D75-43D8-86DE-5505D00252A1}"/>
                </a:ext>
              </a:extLst>
            </p:cNvPr>
            <p:cNvSpPr>
              <a:spLocks noChangeShapeType="1"/>
            </p:cNvSpPr>
            <p:nvPr/>
          </p:nvSpPr>
          <p:spPr bwMode="auto">
            <a:xfrm>
              <a:off x="4992" y="1833"/>
              <a:ext cx="0" cy="96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27" name="Line 671">
              <a:extLst>
                <a:ext uri="{FF2B5EF4-FFF2-40B4-BE49-F238E27FC236}">
                  <a16:creationId xmlns:a16="http://schemas.microsoft.com/office/drawing/2014/main" id="{65B7EE72-1D83-491C-82B1-5331573C3484}"/>
                </a:ext>
              </a:extLst>
            </p:cNvPr>
            <p:cNvSpPr>
              <a:spLocks noChangeShapeType="1"/>
            </p:cNvSpPr>
            <p:nvPr/>
          </p:nvSpPr>
          <p:spPr bwMode="auto">
            <a:xfrm>
              <a:off x="5232" y="1833"/>
              <a:ext cx="0" cy="960"/>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5730" name="Group 674">
              <a:extLst>
                <a:ext uri="{FF2B5EF4-FFF2-40B4-BE49-F238E27FC236}">
                  <a16:creationId xmlns:a16="http://schemas.microsoft.com/office/drawing/2014/main" id="{C39F7054-B052-4BAF-B338-48ACAED0BD5F}"/>
                </a:ext>
              </a:extLst>
            </p:cNvPr>
            <p:cNvGrpSpPr>
              <a:grpSpLocks/>
            </p:cNvGrpSpPr>
            <p:nvPr/>
          </p:nvGrpSpPr>
          <p:grpSpPr bwMode="auto">
            <a:xfrm>
              <a:off x="4560" y="1929"/>
              <a:ext cx="144" cy="768"/>
              <a:chOff x="4752" y="2640"/>
              <a:chExt cx="528" cy="288"/>
            </a:xfrm>
          </p:grpSpPr>
          <p:sp>
            <p:nvSpPr>
              <p:cNvPr id="45731" name="Rectangle 675">
                <a:extLst>
                  <a:ext uri="{FF2B5EF4-FFF2-40B4-BE49-F238E27FC236}">
                    <a16:creationId xmlns:a16="http://schemas.microsoft.com/office/drawing/2014/main" id="{2FAA2C8A-C727-4616-A6FD-F6A23BDBF22F}"/>
                  </a:ext>
                </a:extLst>
              </p:cNvPr>
              <p:cNvSpPr>
                <a:spLocks noChangeArrowheads="1"/>
              </p:cNvSpPr>
              <p:nvPr/>
            </p:nvSpPr>
            <p:spPr bwMode="auto">
              <a:xfrm>
                <a:off x="4752" y="2640"/>
                <a:ext cx="528" cy="288"/>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32" name="Line 676">
                <a:extLst>
                  <a:ext uri="{FF2B5EF4-FFF2-40B4-BE49-F238E27FC236}">
                    <a16:creationId xmlns:a16="http://schemas.microsoft.com/office/drawing/2014/main" id="{32B6C3EE-341F-43FE-B796-E2C806C1A56A}"/>
                  </a:ext>
                </a:extLst>
              </p:cNvPr>
              <p:cNvSpPr>
                <a:spLocks noChangeShapeType="1"/>
              </p:cNvSpPr>
              <p:nvPr/>
            </p:nvSpPr>
            <p:spPr bwMode="auto">
              <a:xfrm rot="16200000" flipH="1">
                <a:off x="5256" y="280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33" name="Line 677">
                <a:extLst>
                  <a:ext uri="{FF2B5EF4-FFF2-40B4-BE49-F238E27FC236}">
                    <a16:creationId xmlns:a16="http://schemas.microsoft.com/office/drawing/2014/main" id="{F04DCAC9-C17A-4164-8F20-6AF9A902CDBD}"/>
                  </a:ext>
                </a:extLst>
              </p:cNvPr>
              <p:cNvSpPr>
                <a:spLocks noChangeShapeType="1"/>
              </p:cNvSpPr>
              <p:nvPr/>
            </p:nvSpPr>
            <p:spPr bwMode="auto">
              <a:xfrm rot="5400000" flipH="1" flipV="1">
                <a:off x="4728" y="276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5734" name="Group 678">
              <a:extLst>
                <a:ext uri="{FF2B5EF4-FFF2-40B4-BE49-F238E27FC236}">
                  <a16:creationId xmlns:a16="http://schemas.microsoft.com/office/drawing/2014/main" id="{296B7F88-98AA-47D9-904B-FB3B5BE8101C}"/>
                </a:ext>
              </a:extLst>
            </p:cNvPr>
            <p:cNvGrpSpPr>
              <a:grpSpLocks/>
            </p:cNvGrpSpPr>
            <p:nvPr/>
          </p:nvGrpSpPr>
          <p:grpSpPr bwMode="auto">
            <a:xfrm>
              <a:off x="4800" y="1929"/>
              <a:ext cx="144" cy="768"/>
              <a:chOff x="4752" y="2640"/>
              <a:chExt cx="528" cy="288"/>
            </a:xfrm>
          </p:grpSpPr>
          <p:sp>
            <p:nvSpPr>
              <p:cNvPr id="45735" name="Rectangle 679">
                <a:extLst>
                  <a:ext uri="{FF2B5EF4-FFF2-40B4-BE49-F238E27FC236}">
                    <a16:creationId xmlns:a16="http://schemas.microsoft.com/office/drawing/2014/main" id="{D4E9CAB0-50CD-46D4-A500-86E38E427490}"/>
                  </a:ext>
                </a:extLst>
              </p:cNvPr>
              <p:cNvSpPr>
                <a:spLocks noChangeArrowheads="1"/>
              </p:cNvSpPr>
              <p:nvPr/>
            </p:nvSpPr>
            <p:spPr bwMode="auto">
              <a:xfrm>
                <a:off x="4752" y="2640"/>
                <a:ext cx="528" cy="288"/>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36" name="Line 680">
                <a:extLst>
                  <a:ext uri="{FF2B5EF4-FFF2-40B4-BE49-F238E27FC236}">
                    <a16:creationId xmlns:a16="http://schemas.microsoft.com/office/drawing/2014/main" id="{1111C127-5810-41DA-A863-31A7D058A4D8}"/>
                  </a:ext>
                </a:extLst>
              </p:cNvPr>
              <p:cNvSpPr>
                <a:spLocks noChangeShapeType="1"/>
              </p:cNvSpPr>
              <p:nvPr/>
            </p:nvSpPr>
            <p:spPr bwMode="auto">
              <a:xfrm rot="16200000" flipH="1">
                <a:off x="5256" y="280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37" name="Line 681">
                <a:extLst>
                  <a:ext uri="{FF2B5EF4-FFF2-40B4-BE49-F238E27FC236}">
                    <a16:creationId xmlns:a16="http://schemas.microsoft.com/office/drawing/2014/main" id="{2D1A7803-82CE-432F-B579-01AC2948F4B2}"/>
                  </a:ext>
                </a:extLst>
              </p:cNvPr>
              <p:cNvSpPr>
                <a:spLocks noChangeShapeType="1"/>
              </p:cNvSpPr>
              <p:nvPr/>
            </p:nvSpPr>
            <p:spPr bwMode="auto">
              <a:xfrm rot="5400000" flipH="1" flipV="1">
                <a:off x="4728" y="276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5738" name="Group 682">
              <a:extLst>
                <a:ext uri="{FF2B5EF4-FFF2-40B4-BE49-F238E27FC236}">
                  <a16:creationId xmlns:a16="http://schemas.microsoft.com/office/drawing/2014/main" id="{F49674A2-D7D6-4080-BC31-8C56B1302905}"/>
                </a:ext>
              </a:extLst>
            </p:cNvPr>
            <p:cNvGrpSpPr>
              <a:grpSpLocks/>
            </p:cNvGrpSpPr>
            <p:nvPr/>
          </p:nvGrpSpPr>
          <p:grpSpPr bwMode="auto">
            <a:xfrm>
              <a:off x="5040" y="1929"/>
              <a:ext cx="144" cy="768"/>
              <a:chOff x="4752" y="2640"/>
              <a:chExt cx="528" cy="288"/>
            </a:xfrm>
          </p:grpSpPr>
          <p:sp>
            <p:nvSpPr>
              <p:cNvPr id="45739" name="Rectangle 683">
                <a:extLst>
                  <a:ext uri="{FF2B5EF4-FFF2-40B4-BE49-F238E27FC236}">
                    <a16:creationId xmlns:a16="http://schemas.microsoft.com/office/drawing/2014/main" id="{8CABF20D-5036-4DB1-A0E6-B53EE069F931}"/>
                  </a:ext>
                </a:extLst>
              </p:cNvPr>
              <p:cNvSpPr>
                <a:spLocks noChangeArrowheads="1"/>
              </p:cNvSpPr>
              <p:nvPr/>
            </p:nvSpPr>
            <p:spPr bwMode="auto">
              <a:xfrm>
                <a:off x="4752" y="2640"/>
                <a:ext cx="528" cy="288"/>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40" name="Line 684">
                <a:extLst>
                  <a:ext uri="{FF2B5EF4-FFF2-40B4-BE49-F238E27FC236}">
                    <a16:creationId xmlns:a16="http://schemas.microsoft.com/office/drawing/2014/main" id="{F2C020DD-4264-4A78-8944-E3C97CC8E754}"/>
                  </a:ext>
                </a:extLst>
              </p:cNvPr>
              <p:cNvSpPr>
                <a:spLocks noChangeShapeType="1"/>
              </p:cNvSpPr>
              <p:nvPr/>
            </p:nvSpPr>
            <p:spPr bwMode="auto">
              <a:xfrm rot="16200000" flipH="1">
                <a:off x="5256" y="280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41" name="Line 685">
                <a:extLst>
                  <a:ext uri="{FF2B5EF4-FFF2-40B4-BE49-F238E27FC236}">
                    <a16:creationId xmlns:a16="http://schemas.microsoft.com/office/drawing/2014/main" id="{1CCCC6EA-34BE-46FF-91F9-979D557C7AB0}"/>
                  </a:ext>
                </a:extLst>
              </p:cNvPr>
              <p:cNvSpPr>
                <a:spLocks noChangeShapeType="1"/>
              </p:cNvSpPr>
              <p:nvPr/>
            </p:nvSpPr>
            <p:spPr bwMode="auto">
              <a:xfrm rot="5400000" flipH="1" flipV="1">
                <a:off x="4728" y="276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5742" name="Group 686">
              <a:extLst>
                <a:ext uri="{FF2B5EF4-FFF2-40B4-BE49-F238E27FC236}">
                  <a16:creationId xmlns:a16="http://schemas.microsoft.com/office/drawing/2014/main" id="{C744AB39-4BBA-4B90-9DC7-1E784C77DA87}"/>
                </a:ext>
              </a:extLst>
            </p:cNvPr>
            <p:cNvGrpSpPr>
              <a:grpSpLocks/>
            </p:cNvGrpSpPr>
            <p:nvPr/>
          </p:nvGrpSpPr>
          <p:grpSpPr bwMode="auto">
            <a:xfrm>
              <a:off x="5280" y="1929"/>
              <a:ext cx="144" cy="768"/>
              <a:chOff x="4752" y="2640"/>
              <a:chExt cx="528" cy="288"/>
            </a:xfrm>
          </p:grpSpPr>
          <p:sp>
            <p:nvSpPr>
              <p:cNvPr id="45743" name="Rectangle 687">
                <a:extLst>
                  <a:ext uri="{FF2B5EF4-FFF2-40B4-BE49-F238E27FC236}">
                    <a16:creationId xmlns:a16="http://schemas.microsoft.com/office/drawing/2014/main" id="{98317050-DA4C-4CFB-9AAB-61F8907FBDB3}"/>
                  </a:ext>
                </a:extLst>
              </p:cNvPr>
              <p:cNvSpPr>
                <a:spLocks noChangeArrowheads="1"/>
              </p:cNvSpPr>
              <p:nvPr/>
            </p:nvSpPr>
            <p:spPr bwMode="auto">
              <a:xfrm>
                <a:off x="4752" y="2640"/>
                <a:ext cx="528" cy="288"/>
              </a:xfrm>
              <a:prstGeom prst="rect">
                <a:avLst/>
              </a:prstGeom>
              <a:noFill/>
              <a:ln w="28575">
                <a:solidFill>
                  <a:srgbClr val="0066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5744" name="Line 688">
                <a:extLst>
                  <a:ext uri="{FF2B5EF4-FFF2-40B4-BE49-F238E27FC236}">
                    <a16:creationId xmlns:a16="http://schemas.microsoft.com/office/drawing/2014/main" id="{1F888C92-A566-42E7-9573-64019849B3C0}"/>
                  </a:ext>
                </a:extLst>
              </p:cNvPr>
              <p:cNvSpPr>
                <a:spLocks noChangeShapeType="1"/>
              </p:cNvSpPr>
              <p:nvPr/>
            </p:nvSpPr>
            <p:spPr bwMode="auto">
              <a:xfrm rot="16200000" flipH="1">
                <a:off x="5256" y="2808"/>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5745" name="Line 689">
                <a:extLst>
                  <a:ext uri="{FF2B5EF4-FFF2-40B4-BE49-F238E27FC236}">
                    <a16:creationId xmlns:a16="http://schemas.microsoft.com/office/drawing/2014/main" id="{9452EF72-1972-47C5-95BF-99372888B15E}"/>
                  </a:ext>
                </a:extLst>
              </p:cNvPr>
              <p:cNvSpPr>
                <a:spLocks noChangeShapeType="1"/>
              </p:cNvSpPr>
              <p:nvPr/>
            </p:nvSpPr>
            <p:spPr bwMode="auto">
              <a:xfrm rot="5400000" flipH="1" flipV="1">
                <a:off x="4728" y="2760"/>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5746" name="Text Box 690">
            <a:extLst>
              <a:ext uri="{FF2B5EF4-FFF2-40B4-BE49-F238E27FC236}">
                <a16:creationId xmlns:a16="http://schemas.microsoft.com/office/drawing/2014/main" id="{0C85C176-C39C-4B9E-8B6C-142EC20D5C28}"/>
              </a:ext>
            </a:extLst>
          </p:cNvPr>
          <p:cNvSpPr txBox="1">
            <a:spLocks noChangeArrowheads="1"/>
          </p:cNvSpPr>
          <p:nvPr/>
        </p:nvSpPr>
        <p:spPr bwMode="auto">
          <a:xfrm>
            <a:off x="1543050" y="2114551"/>
            <a:ext cx="2857500" cy="1142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b) Hysteresis Loss:</a:t>
            </a:r>
            <a:r>
              <a:rPr lang="en-US" altLang="en-US" sz="1050" b="1">
                <a:solidFill>
                  <a:schemeClr val="bg1"/>
                </a:solidFill>
              </a:rPr>
              <a:t> </a:t>
            </a:r>
          </a:p>
          <a:p>
            <a:pPr>
              <a:spcBef>
                <a:spcPct val="50000"/>
              </a:spcBef>
            </a:pPr>
            <a:r>
              <a:rPr lang="en-US" altLang="en-US" sz="1050" b="1">
                <a:solidFill>
                  <a:schemeClr val="bg1"/>
                </a:solidFill>
              </a:rPr>
              <a:t> </a:t>
            </a:r>
            <a:r>
              <a:rPr lang="en-US" altLang="en-US" sz="1050" b="1">
                <a:solidFill>
                  <a:srgbClr val="6600FF"/>
                </a:solidFill>
              </a:rPr>
              <a:t>When alternating current is passed, the iron core is magnetised and demagnetised repeatedly over the cycles and some energy is being lost in the process.</a:t>
            </a:r>
          </a:p>
        </p:txBody>
      </p:sp>
      <p:sp>
        <p:nvSpPr>
          <p:cNvPr id="45747" name="Text Box 691">
            <a:extLst>
              <a:ext uri="{FF2B5EF4-FFF2-40B4-BE49-F238E27FC236}">
                <a16:creationId xmlns:a16="http://schemas.microsoft.com/office/drawing/2014/main" id="{FDBADDE5-1C36-42D9-835B-59A80FA44FA7}"/>
              </a:ext>
            </a:extLst>
          </p:cNvPr>
          <p:cNvSpPr txBox="1">
            <a:spLocks noChangeArrowheads="1"/>
          </p:cNvSpPr>
          <p:nvPr/>
        </p:nvSpPr>
        <p:spPr bwMode="auto">
          <a:xfrm>
            <a:off x="1314450" y="4114800"/>
            <a:ext cx="63436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FontTx/>
              <a:buAutoNum type="arabicPeriod" startAt="4"/>
            </a:pPr>
            <a:r>
              <a:rPr lang="en-US" altLang="en-US" sz="1050" b="1">
                <a:solidFill>
                  <a:srgbClr val="CC00CC"/>
                </a:solidFill>
              </a:rPr>
              <a:t>Losses due to vibration of core:</a:t>
            </a:r>
            <a:r>
              <a:rPr lang="en-US" altLang="en-US" sz="1050" b="1">
                <a:solidFill>
                  <a:srgbClr val="0066FF"/>
                </a:solidFill>
              </a:rPr>
              <a:t>  Some electrical energy is lost in the      form of mechanical energy due to vibration of the core and humming noise due to magnetostriction effect.</a:t>
            </a:r>
          </a:p>
        </p:txBody>
      </p:sp>
      <p:sp>
        <p:nvSpPr>
          <p:cNvPr id="45748" name="Rectangle 692">
            <a:extLst>
              <a:ext uri="{FF2B5EF4-FFF2-40B4-BE49-F238E27FC236}">
                <a16:creationId xmlns:a16="http://schemas.microsoft.com/office/drawing/2014/main" id="{4FAD6FE5-1592-46BC-9C20-18A8900A2E7B}"/>
              </a:ext>
            </a:extLst>
          </p:cNvPr>
          <p:cNvSpPr>
            <a:spLocks noChangeArrowheads="1"/>
          </p:cNvSpPr>
          <p:nvPr/>
        </p:nvSpPr>
        <p:spPr bwMode="auto">
          <a:xfrm>
            <a:off x="1543050" y="3771900"/>
            <a:ext cx="62865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This can be minimised by using suitable material with thin hysteresis loop.</a:t>
            </a:r>
          </a:p>
        </p:txBody>
      </p:sp>
      <p:pic>
        <p:nvPicPr>
          <p:cNvPr id="45" name="Google Shape;63;p14">
            <a:extLst>
              <a:ext uri="{FF2B5EF4-FFF2-40B4-BE49-F238E27FC236}">
                <a16:creationId xmlns:a16="http://schemas.microsoft.com/office/drawing/2014/main" id="{136771A8-5A8D-4B57-AAE8-433705F89A2F}"/>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nodeType="afterEffect">
                                  <p:stCondLst>
                                    <p:cond delay="0"/>
                                  </p:stCondLst>
                                  <p:childTnLst>
                                    <p:set>
                                      <p:cBhvr>
                                        <p:cTn id="6" dur="1" fill="hold">
                                          <p:stCondLst>
                                            <p:cond delay="0"/>
                                          </p:stCondLst>
                                        </p:cTn>
                                        <p:tgtEl>
                                          <p:spTgt spid="45701">
                                            <p:txEl>
                                              <p:pRg st="0" end="0"/>
                                            </p:txEl>
                                          </p:spTgt>
                                        </p:tgtEl>
                                        <p:attrNameLst>
                                          <p:attrName>style.visibility</p:attrName>
                                        </p:attrNameLst>
                                      </p:cBhvr>
                                      <p:to>
                                        <p:strVal val="visible"/>
                                      </p:to>
                                    </p:set>
                                    <p:animEffect transition="in" filter="slide(fromTop)">
                                      <p:cBhvr>
                                        <p:cTn id="7" dur="500"/>
                                        <p:tgtEl>
                                          <p:spTgt spid="4570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45701">
                                            <p:txEl>
                                              <p:pRg st="1" end="1"/>
                                            </p:txEl>
                                          </p:spTgt>
                                        </p:tgtEl>
                                        <p:attrNameLst>
                                          <p:attrName>style.visibility</p:attrName>
                                        </p:attrNameLst>
                                      </p:cBhvr>
                                      <p:to>
                                        <p:strVal val="visible"/>
                                      </p:to>
                                    </p:set>
                                    <p:anim calcmode="lin" valueType="num">
                                      <p:cBhvr>
                                        <p:cTn id="12" dur="500" fill="hold"/>
                                        <p:tgtEl>
                                          <p:spTgt spid="45701">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5701">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45701">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45701">
                                            <p:txEl>
                                              <p:pRg st="2" end="2"/>
                                            </p:txEl>
                                          </p:spTgt>
                                        </p:tgtEl>
                                        <p:attrNameLst>
                                          <p:attrName>style.visibility</p:attrName>
                                        </p:attrNameLst>
                                      </p:cBhvr>
                                      <p:to>
                                        <p:strVal val="visible"/>
                                      </p:to>
                                    </p:set>
                                    <p:animEffect transition="in" filter="wipe(up)">
                                      <p:cBhvr>
                                        <p:cTn id="19" dur="500"/>
                                        <p:tgtEl>
                                          <p:spTgt spid="45701">
                                            <p:txEl>
                                              <p:pRg st="2" end="2"/>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nodeType="clickEffect">
                                  <p:stCondLst>
                                    <p:cond delay="0"/>
                                  </p:stCondLst>
                                  <p:childTnLst>
                                    <p:set>
                                      <p:cBhvr>
                                        <p:cTn id="23" dur="1" fill="hold">
                                          <p:stCondLst>
                                            <p:cond delay="0"/>
                                          </p:stCondLst>
                                        </p:cTn>
                                        <p:tgtEl>
                                          <p:spTgt spid="45701">
                                            <p:txEl>
                                              <p:pRg st="3" end="3"/>
                                            </p:txEl>
                                          </p:spTgt>
                                        </p:tgtEl>
                                        <p:attrNameLst>
                                          <p:attrName>style.visibility</p:attrName>
                                        </p:attrNameLst>
                                      </p:cBhvr>
                                      <p:to>
                                        <p:strVal val="visible"/>
                                      </p:to>
                                    </p:set>
                                    <p:animEffect transition="in" filter="wipe(up)">
                                      <p:cBhvr>
                                        <p:cTn id="24" dur="500"/>
                                        <p:tgtEl>
                                          <p:spTgt spid="45701">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32" fill="hold" nodeType="clickEffect">
                                  <p:stCondLst>
                                    <p:cond delay="0"/>
                                  </p:stCondLst>
                                  <p:childTnLst>
                                    <p:set>
                                      <p:cBhvr>
                                        <p:cTn id="28" dur="1" fill="hold">
                                          <p:stCondLst>
                                            <p:cond delay="0"/>
                                          </p:stCondLst>
                                        </p:cTn>
                                        <p:tgtEl>
                                          <p:spTgt spid="45749"/>
                                        </p:tgtEl>
                                        <p:attrNameLst>
                                          <p:attrName>style.visibility</p:attrName>
                                        </p:attrNameLst>
                                      </p:cBhvr>
                                      <p:to>
                                        <p:strVal val="visible"/>
                                      </p:to>
                                    </p:set>
                                    <p:animEffect transition="in" filter="box(out)">
                                      <p:cBhvr>
                                        <p:cTn id="29" dur="500"/>
                                        <p:tgtEl>
                                          <p:spTgt spid="45749"/>
                                        </p:tgtEl>
                                      </p:cBhvr>
                                    </p:animEffect>
                                  </p:childTnLst>
                                </p:cTn>
                              </p:par>
                            </p:childTnLst>
                          </p:cTn>
                        </p:par>
                        <p:par>
                          <p:cTn id="30" fill="hold" nodeType="afterGroup">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45712"/>
                                        </p:tgtEl>
                                        <p:attrNameLst>
                                          <p:attrName>style.visibility</p:attrName>
                                        </p:attrNameLst>
                                      </p:cBhvr>
                                      <p:to>
                                        <p:strVal val="visible"/>
                                      </p:to>
                                    </p:set>
                                    <p:animEffect transition="in" filter="dissolve">
                                      <p:cBhvr>
                                        <p:cTn id="33" dur="500"/>
                                        <p:tgtEl>
                                          <p:spTgt spid="4571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32" fill="hold" nodeType="clickEffect">
                                  <p:stCondLst>
                                    <p:cond delay="0"/>
                                  </p:stCondLst>
                                  <p:childTnLst>
                                    <p:set>
                                      <p:cBhvr>
                                        <p:cTn id="37" dur="1" fill="hold">
                                          <p:stCondLst>
                                            <p:cond delay="0"/>
                                          </p:stCondLst>
                                        </p:cTn>
                                        <p:tgtEl>
                                          <p:spTgt spid="45750"/>
                                        </p:tgtEl>
                                        <p:attrNameLst>
                                          <p:attrName>style.visibility</p:attrName>
                                        </p:attrNameLst>
                                      </p:cBhvr>
                                      <p:to>
                                        <p:strVal val="visible"/>
                                      </p:to>
                                    </p:set>
                                    <p:animEffect transition="in" filter="box(out)">
                                      <p:cBhvr>
                                        <p:cTn id="38" dur="500"/>
                                        <p:tgtEl>
                                          <p:spTgt spid="45750"/>
                                        </p:tgtEl>
                                      </p:cBhvr>
                                    </p:animEffect>
                                  </p:childTnLst>
                                </p:cTn>
                              </p:par>
                            </p:childTnLst>
                          </p:cTn>
                        </p:par>
                        <p:par>
                          <p:cTn id="39" fill="hold" nodeType="afterGroup">
                            <p:stCondLst>
                              <p:cond delay="500"/>
                            </p:stCondLst>
                            <p:childTnLst>
                              <p:par>
                                <p:cTn id="40" presetID="9" presetClass="entr" presetSubtype="0" fill="hold" grpId="0" nodeType="afterEffect">
                                  <p:stCondLst>
                                    <p:cond delay="0"/>
                                  </p:stCondLst>
                                  <p:childTnLst>
                                    <p:set>
                                      <p:cBhvr>
                                        <p:cTn id="41" dur="1" fill="hold">
                                          <p:stCondLst>
                                            <p:cond delay="0"/>
                                          </p:stCondLst>
                                        </p:cTn>
                                        <p:tgtEl>
                                          <p:spTgt spid="45713"/>
                                        </p:tgtEl>
                                        <p:attrNameLst>
                                          <p:attrName>style.visibility</p:attrName>
                                        </p:attrNameLst>
                                      </p:cBhvr>
                                      <p:to>
                                        <p:strVal val="visible"/>
                                      </p:to>
                                    </p:set>
                                    <p:animEffect transition="in" filter="dissolve">
                                      <p:cBhvr>
                                        <p:cTn id="42" dur="500"/>
                                        <p:tgtEl>
                                          <p:spTgt spid="457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nodeType="clickEffect">
                                  <p:stCondLst>
                                    <p:cond delay="0"/>
                                  </p:stCondLst>
                                  <p:childTnLst>
                                    <p:set>
                                      <p:cBhvr>
                                        <p:cTn id="46" dur="1" fill="hold">
                                          <p:stCondLst>
                                            <p:cond delay="0"/>
                                          </p:stCondLst>
                                        </p:cTn>
                                        <p:tgtEl>
                                          <p:spTgt spid="45746">
                                            <p:txEl>
                                              <p:pRg st="0" end="0"/>
                                            </p:txEl>
                                          </p:spTgt>
                                        </p:tgtEl>
                                        <p:attrNameLst>
                                          <p:attrName>style.visibility</p:attrName>
                                        </p:attrNameLst>
                                      </p:cBhvr>
                                      <p:to>
                                        <p:strVal val="visible"/>
                                      </p:to>
                                    </p:set>
                                    <p:anim calcmode="lin" valueType="num">
                                      <p:cBhvr>
                                        <p:cTn id="47" dur="500" fill="hold"/>
                                        <p:tgtEl>
                                          <p:spTgt spid="45746">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45746">
                                            <p:txEl>
                                              <p:pRg st="0" end="0"/>
                                            </p:txEl>
                                          </p:spTgt>
                                        </p:tgtEl>
                                        <p:attrNameLst>
                                          <p:attrName>ppt_h</p:attrName>
                                        </p:attrNameLst>
                                      </p:cBhvr>
                                      <p:tavLst>
                                        <p:tav tm="0">
                                          <p:val>
                                            <p:fltVal val="0"/>
                                          </p:val>
                                        </p:tav>
                                        <p:tav tm="100000">
                                          <p:val>
                                            <p:strVal val="#ppt_h"/>
                                          </p:val>
                                        </p:tav>
                                      </p:tavLst>
                                    </p:anim>
                                    <p:animEffect transition="in" filter="fade">
                                      <p:cBhvr>
                                        <p:cTn id="49" dur="500"/>
                                        <p:tgtEl>
                                          <p:spTgt spid="45746">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1" fill="hold" nodeType="clickEffect">
                                  <p:stCondLst>
                                    <p:cond delay="0"/>
                                  </p:stCondLst>
                                  <p:childTnLst>
                                    <p:set>
                                      <p:cBhvr>
                                        <p:cTn id="53" dur="1" fill="hold">
                                          <p:stCondLst>
                                            <p:cond delay="0"/>
                                          </p:stCondLst>
                                        </p:cTn>
                                        <p:tgtEl>
                                          <p:spTgt spid="45746">
                                            <p:txEl>
                                              <p:pRg st="1" end="1"/>
                                            </p:txEl>
                                          </p:spTgt>
                                        </p:tgtEl>
                                        <p:attrNameLst>
                                          <p:attrName>style.visibility</p:attrName>
                                        </p:attrNameLst>
                                      </p:cBhvr>
                                      <p:to>
                                        <p:strVal val="visible"/>
                                      </p:to>
                                    </p:set>
                                    <p:animEffect transition="in" filter="wipe(up)">
                                      <p:cBhvr>
                                        <p:cTn id="54" dur="500"/>
                                        <p:tgtEl>
                                          <p:spTgt spid="45746">
                                            <p:txEl>
                                              <p:pRg st="1" end="1"/>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3" presetClass="entr" presetSubtype="0" fill="hold" grpId="0" nodeType="clickEffect">
                                  <p:stCondLst>
                                    <p:cond delay="0"/>
                                  </p:stCondLst>
                                  <p:childTnLst>
                                    <p:set>
                                      <p:cBhvr>
                                        <p:cTn id="58" dur="1" fill="hold">
                                          <p:stCondLst>
                                            <p:cond delay="0"/>
                                          </p:stCondLst>
                                        </p:cTn>
                                        <p:tgtEl>
                                          <p:spTgt spid="45748"/>
                                        </p:tgtEl>
                                        <p:attrNameLst>
                                          <p:attrName>style.visibility</p:attrName>
                                        </p:attrNameLst>
                                      </p:cBhvr>
                                      <p:to>
                                        <p:strVal val="visible"/>
                                      </p:to>
                                    </p:set>
                                    <p:anim calcmode="lin" valueType="num">
                                      <p:cBhvr>
                                        <p:cTn id="59" dur="500" fill="hold"/>
                                        <p:tgtEl>
                                          <p:spTgt spid="45748"/>
                                        </p:tgtEl>
                                        <p:attrNameLst>
                                          <p:attrName>ppt_w</p:attrName>
                                        </p:attrNameLst>
                                      </p:cBhvr>
                                      <p:tavLst>
                                        <p:tav tm="0">
                                          <p:val>
                                            <p:fltVal val="0"/>
                                          </p:val>
                                        </p:tav>
                                        <p:tav tm="100000">
                                          <p:val>
                                            <p:strVal val="#ppt_w"/>
                                          </p:val>
                                        </p:tav>
                                      </p:tavLst>
                                    </p:anim>
                                    <p:anim calcmode="lin" valueType="num">
                                      <p:cBhvr>
                                        <p:cTn id="60" dur="500" fill="hold"/>
                                        <p:tgtEl>
                                          <p:spTgt spid="45748"/>
                                        </p:tgtEl>
                                        <p:attrNameLst>
                                          <p:attrName>ppt_h</p:attrName>
                                        </p:attrNameLst>
                                      </p:cBhvr>
                                      <p:tavLst>
                                        <p:tav tm="0">
                                          <p:val>
                                            <p:fltVal val="0"/>
                                          </p:val>
                                        </p:tav>
                                        <p:tav tm="100000">
                                          <p:val>
                                            <p:strVal val="#ppt_h"/>
                                          </p:val>
                                        </p:tav>
                                      </p:tavLst>
                                    </p:anim>
                                    <p:animEffect transition="in" filter="fade">
                                      <p:cBhvr>
                                        <p:cTn id="61" dur="500"/>
                                        <p:tgtEl>
                                          <p:spTgt spid="4574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8" fill="hold" nodeType="clickEffect">
                                  <p:stCondLst>
                                    <p:cond delay="0"/>
                                  </p:stCondLst>
                                  <p:childTnLst>
                                    <p:set>
                                      <p:cBhvr>
                                        <p:cTn id="65" dur="1" fill="hold">
                                          <p:stCondLst>
                                            <p:cond delay="0"/>
                                          </p:stCondLst>
                                        </p:cTn>
                                        <p:tgtEl>
                                          <p:spTgt spid="45747">
                                            <p:txEl>
                                              <p:pRg st="0" end="0"/>
                                            </p:txEl>
                                          </p:spTgt>
                                        </p:tgtEl>
                                        <p:attrNameLst>
                                          <p:attrName>style.visibility</p:attrName>
                                        </p:attrNameLst>
                                      </p:cBhvr>
                                      <p:to>
                                        <p:strVal val="visible"/>
                                      </p:to>
                                    </p:set>
                                    <p:animEffect transition="in" filter="wipe(left)">
                                      <p:cBhvr>
                                        <p:cTn id="66" dur="500"/>
                                        <p:tgtEl>
                                          <p:spTgt spid="457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712" grpId="0"/>
      <p:bldP spid="45713" grpId="0"/>
      <p:bldP spid="457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8312</TotalTime>
  <Words>650</Words>
  <Application>Microsoft Office PowerPoint</Application>
  <PresentationFormat>On-screen Show (16:9)</PresentationFormat>
  <Paragraphs>67</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Cambria Math</vt:lpstr>
      <vt:lpstr>CommercialScript BT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633</cp:revision>
  <dcterms:modified xsi:type="dcterms:W3CDTF">2022-03-30T07:03:01Z</dcterms:modified>
</cp:coreProperties>
</file>