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74" r:id="rId4"/>
    <p:sldId id="273" r:id="rId5"/>
    <p:sldId id="272" r:id="rId6"/>
    <p:sldId id="271" r:id="rId7"/>
    <p:sldId id="270" r:id="rId8"/>
    <p:sldId id="269" r:id="rId9"/>
    <p:sldId id="268" r:id="rId10"/>
    <p:sldId id="267" r:id="rId11"/>
    <p:sldId id="266" r:id="rId12"/>
    <p:sldId id="265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1167812"/>
            <a:ext cx="8763000" cy="1024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dirty="0" smtClean="0">
                <a:latin typeface="Calibri"/>
                <a:ea typeface="Calibri"/>
                <a:cs typeface="Calibri"/>
                <a:sym typeface="Calibri"/>
              </a:rPr>
              <a:t>EMBRYONIC DEVELOPEMENT</a:t>
            </a:r>
            <a:r>
              <a:rPr lang="en" sz="25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PARTURITION,LACTATION 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587" y="113201"/>
            <a:ext cx="181492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PARTURITION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918" y="552627"/>
            <a:ext cx="68673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action of giving birth to young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is called  parturition.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Parturition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refers to the process where the fully grown embryo known as foetus is expelled from the mothers womb after the gestation period it refers to giving birth to the baby.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developed child is born with the release of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cortisol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5363" y="2128613"/>
            <a:ext cx="49103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HORMONES INVOLVED IN PARTURITION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5232" y="2513782"/>
            <a:ext cx="685800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 female hormones involved in parturition include: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This plays a major role in uterine contractions.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Oxytocin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 It helps in the uterine contractions during parturition and the release of milk during breastfeeding.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Relaxin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 It relaxes the pelvic ligaments and widens the cervix.</a:t>
            </a:r>
          </a:p>
          <a:p>
            <a:pPr algn="just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Prostaglandin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 It is synthesized within the amnion and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chorion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facilitates cervix ripening, changing the membrane structures and contraction of the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myometrium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9304" y="561070"/>
            <a:ext cx="338105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PROCESS OF PARTURITION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5821" y="1791079"/>
            <a:ext cx="779106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signals for parturition originate from the fully developed foetus and the placenta which induces mild uterine contraction is called foetal ejection reflex.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Foetal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ejection reflex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causes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release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oxytocin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hormone from the pituitary gland of mother which acts on the uterine muscle and causes contraction of uterus which in turn stimulates further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oxytocin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secretion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Repeated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uterine contractions are followed by  cervix dilation under the effect of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relaxin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secreted by ovary.</a:t>
            </a:r>
          </a:p>
          <a:p>
            <a:pPr algn="just" fontAlgn="base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helps the expulsion of the fetus.</a:t>
            </a: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8457" y="478870"/>
            <a:ext cx="735252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LACTATION: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Production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milk at the end of pregnancy by the differentiation of mammary glands is called lactation.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milk produced during the first few days of lactation is called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colostrum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Colostrum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contains antibodies necessary to develop resistance against diseases of the new born baby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 algn="just" fontAlgn="base">
              <a:buNone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	</a:t>
            </a: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 algn="just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COLOSTRUM:</a:t>
            </a:r>
          </a:p>
          <a:p>
            <a:pPr algn="just">
              <a:buNone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 	</a:t>
            </a: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Colostrum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contains large numbers of antibodies called "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secretory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immunoglobulin" (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IgA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that help protect the mucous membranes in the throat, lungs, and intestines of the infant.</a:t>
            </a:r>
          </a:p>
          <a:p>
            <a:pPr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Leukocytes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are also present in large numbers; these begin protecting the infant from harmful viruses and bacteria.</a:t>
            </a: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8709" y="234499"/>
            <a:ext cx="355257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EMBRYONIC DEVELOPMENT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0547" y="1232922"/>
            <a:ext cx="4572000" cy="2462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After implantation, finger like projections appear on the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trophoblast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called as chorionic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villi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Uterine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tissue and maternal blood surrounds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chorionic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villi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chorionic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villi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uterine tissue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together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form a structural and functional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organic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structure between 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developing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embryo and tissues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mother called as placenta.</a:t>
            </a: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2" descr="C:\Users\User\Pictures\biology images\PLACENT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4060" y="933061"/>
            <a:ext cx="3555377" cy="2740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327" y="281152"/>
            <a:ext cx="147348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PLACENTA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29209" y="1025969"/>
            <a:ext cx="73152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Placenta is a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flattened circular organ in the uterus of pregnant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eutherian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mammals, nourishing and maintaining the foetus through the umbilical cord.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Placenta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functions as a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foeto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-maternal organ with two components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:-</a:t>
            </a:r>
          </a:p>
          <a:p>
            <a:pPr algn="just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(I)the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foetal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placenta 	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II)maternal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uterine tissue.</a:t>
            </a:r>
          </a:p>
          <a:p>
            <a:pPr algn="just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None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placenta is expelled from the body upon birth of the foetus.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is called  after birth or placental expulsion.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Placental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mammals, such as humans, have a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chorioallantoic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placenta that forms from the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chorion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and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allantois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8065" y="299813"/>
            <a:ext cx="54601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FOETUS INSIDE UTERUS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099D060-AD85-DB49-BF9F-50B9A0CE8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785591"/>
            <a:ext cx="7315200" cy="36814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9004" y="355796"/>
            <a:ext cx="32319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FUNCTIONS OF PLACENTA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9713" y="1366957"/>
            <a:ext cx="71099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placenta facilitates the supply of oxygen and nutrients to the embryo.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help in the removal of carbon dioxide and excretory/waste materials produced by the embryo.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placenta is connected to the embryo through an umbilical cord which helps in the transport of substances to and from the embryo.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Placenta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also acts as an endocrine tissue and produces several hormones like human chorionic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gonadotropin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hCG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),human placental 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lactogen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hPL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),estrogens,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progestogen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etc.</a:t>
            </a: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7377" y="290482"/>
            <a:ext cx="203292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GASTRULATION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8376" y="1125200"/>
            <a:ext cx="63821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Gastrulation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is a phase early in the embryonic development of most animals, during which the single-layered blastula is reorganized into a multilayered structure known as the gastrula.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Gastrulation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occurs when a blastula, made up of one layer, folds inward and enlarges to create a gastrula.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During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gastrulation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the blastula folds in on itself to form three germ layers the ectoderm, the mesoderm and the endoderm.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2588" y="187846"/>
            <a:ext cx="580960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BLASTULA AND GASTRULA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2" descr="C:\Users\User\Pictures\ch3 period 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9756" y="1173646"/>
            <a:ext cx="7106816" cy="3442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63345" y="616606"/>
            <a:ext cx="7331774" cy="1697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After implantation, the inner cell mass is differentiated into outer layer called ectoderm and an inner layer called endoderm with a middle mesoderm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.</a:t>
            </a:r>
          </a:p>
          <a:p>
            <a:pPr algn="just"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Three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layers give rise to all organs in adults.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cells which have the potency to give rise to any types of cells in the body are called stem cells 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499" y="197176"/>
            <a:ext cx="183736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GERM LAYERS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5573" y="2147275"/>
            <a:ext cx="29290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FATE OF GERM LAYERS 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570" y="2477299"/>
            <a:ext cx="748315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 ectoderm gives rise to epidermis, the nervous system, and to the neural</a:t>
            </a:r>
            <a:r>
              <a:rPr lang="en-GB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crest in vertebrates.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endoderm gives rise to the epithelium of the digestive system and 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respiratory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system and organs associated with the digestive system, such as the liver and pancreas.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 mesoderm gives rise to many cell types such as muscle, bone, and connective tissue. </a:t>
            </a:r>
          </a:p>
          <a:p>
            <a:pPr algn="just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Mesoderm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derivatives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also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include the notochord, the heart, blood and blood vessels, the cartilage of the ribs and vertebrae, and the </a:t>
            </a:r>
            <a:r>
              <a:rPr lang="en-GB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dermi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9211" y="-1746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281" y="262538"/>
            <a:ext cx="80709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human pregnancy lasts for 9 months, heart develops after one month of pregnancy, limbs develop by the end of second month , major organ systems are formed by the end of 3 months.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First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movement and appearance of hairs are during fifth month of pregnancy.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end of 24 weeks, the body covers with fine hair, eye-lids separate, eyelashes form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>
              <a:buNone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None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By </a:t>
            </a: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end on nine month, the foetus fully develops.</a:t>
            </a:r>
            <a:endParaRPr lang="en-GB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4B04285-2158-384A-8E9B-E8DB3DD68B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951" y="2486558"/>
            <a:ext cx="8789437" cy="26569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263</Words>
  <Application>Microsoft Office PowerPoint</Application>
  <PresentationFormat>On-screen Show (16:9)</PresentationFormat>
  <Paragraphs>101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8</cp:revision>
  <dcterms:modified xsi:type="dcterms:W3CDTF">2020-07-23T16:29:58Z</dcterms:modified>
</cp:coreProperties>
</file>