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9" r:id="rId4"/>
    <p:sldId id="268" r:id="rId5"/>
    <p:sldId id="267" r:id="rId6"/>
    <p:sldId id="266" r:id="rId7"/>
    <p:sldId id="265" r:id="rId8"/>
    <p:sldId id="264" r:id="rId9"/>
    <p:sldId id="263" r:id="rId10"/>
    <p:sldId id="262" r:id="rId11"/>
    <p:sldId id="261" r:id="rId12"/>
    <p:sldId id="260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093167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endParaRPr lang="en" sz="30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GAMETOGENESIS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520755" y="2693036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2721" y="234499"/>
            <a:ext cx="280717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STRUCTURE OF OVUM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919" y="1615477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non motile female gamete.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covered by plasma membrane and is rich in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ooplasm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the outer region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ooplasm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contains cortical granules.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It’s nucleus is large.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Ovum is covered with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non cellular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zona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pellucida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(glycoprotein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)&amp;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multicellular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corona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radiata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7" descr="C:\Users\User\Pictures\biology images\ov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1289" y="1074576"/>
            <a:ext cx="411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6293" y="365127"/>
            <a:ext cx="46362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HORMONAL CONTROL OF OOGENESIS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2" descr="C:\Users\User\Pictures\biology images\FEMHORMONEFBK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9044" y="877079"/>
            <a:ext cx="7032171" cy="3862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0384" y="444018"/>
            <a:ext cx="668071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COMPARISION : SPERMATOGENESIS &amp; OOGENESIS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Users\PRAVAT\Desktop\difference-in-process-of-spermatogenesis-and-oogenesi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0820" y="1069716"/>
            <a:ext cx="6304967" cy="3638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3446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8417" y="1464907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process of formation of gametes which occurs in gonads.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are produced from diploid germinal cells (germ cell) accompanied by meiosis.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includes 3 phases: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Multiplication phase–Germ cells undergo mitosis to increase their number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Growth phase – They increase their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size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Maturation phase – Germ cells undergo meiosis to produce gametes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Gametogenesis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of two types: Spermatogenesis &amp;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47304" y="803666"/>
            <a:ext cx="22333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GAMETOGENESIS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60217" y="253160"/>
            <a:ext cx="24961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SPERMATOGENESIS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911" y="789298"/>
            <a:ext cx="5691673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process of formation of sperm in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seminiferous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tubule of the testis is called as spermatogenesis.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MULTIPLICATION PHASE: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 sexual maturity the germinal cells undergo several mitotic division to produce a large number of sperm mother cell known as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spermatogonia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(2n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GROWTH PHASE: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Each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spermatogonium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actively grows to a large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(2n). 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3225" y="3037136"/>
            <a:ext cx="566368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MATURE PHASE: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Each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undergoes meiosis consisting of meiosis-I and meiosis—II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undergoes meiosis-I to form 2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haploid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secondary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spermatocytes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(n).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Both secondary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spermatocytes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undergoes meiosis-II to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form4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haploid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spermatids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(n).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6" descr="C:\Users\User\Pictures\biology images\meiosis- sper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55569" y="1520890"/>
            <a:ext cx="2967134" cy="306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8539" y="727390"/>
            <a:ext cx="456267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transformation (change) of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spermatides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to spermatozoa is called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spermiogenesis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changes are formation of tail, elongation &amp; condensation of nucleus.</a:t>
            </a: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spermatozoa later on know</a:t>
            </a: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sperms.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SPERMIATION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>
              <a:defRPr/>
            </a:pPr>
            <a:endParaRPr lang="en-US" sz="1800" b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endParaRPr lang="en-US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After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spermiogenesis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sperm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heads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become embedded in the</a:t>
            </a:r>
          </a:p>
          <a:p>
            <a:pPr algn="just">
              <a:defRPr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sertoli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cells &amp; are finally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releasedfrom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seminiferous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tubules by the process called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spermiation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PRAVAT\Desktop\Illustration-of-spermatogenesis-and-approximate-location-of-germ-cells-Spermatogenesi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31837" y="1091682"/>
            <a:ext cx="3797245" cy="31537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4204" y="458433"/>
            <a:ext cx="558358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HORMONAL CONTROL OF SPERMATOGENESIS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6" descr="C:\Users\User\Pictures\biology images\schem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4319" y="875559"/>
            <a:ext cx="6232849" cy="4144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18718" y="0"/>
            <a:ext cx="28456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STRUCTURE OF SPERM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9289" y="200631"/>
            <a:ext cx="45720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consists of a head, neck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middle piece and a tail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Plasma membrane covers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whole body of the sperm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head portion of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spermcontains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haploid nucleus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anterior portion of the head contains an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acrosome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Acrosome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 structure that is filled with digestive enzymes (sperm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lysin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that help in the dissolving the membrane of the egg cell and help in fertilization of the ovum.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sper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88768" y="1049694"/>
            <a:ext cx="3949959" cy="346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11967" y="2214364"/>
            <a:ext cx="521581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Middle Piece: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contains numerous mitochondria that </a:t>
            </a: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produce energy for the movement of the tail. </a:t>
            </a: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is important for the motility of the sperm which is essential for fertilization.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TAIL: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longest  and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vibratile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part of the sperm. 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 ejaculation 200-300 million sperms are released. At least 60% of them should have normal shape and size and at least 40% should show vigorous motility. </a:t>
            </a:r>
          </a:p>
          <a:p>
            <a:pPr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Semen: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Semen is a milky white organic fluid released by the penis during ejaculation. It consists of the sperms and the fluids secreted by the accessory ducts and the accessory glands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75712" y="0"/>
            <a:ext cx="1640101" cy="44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OOGENESIS</a:t>
            </a:r>
            <a:endParaRPr lang="en-IN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611" y="428810"/>
            <a:ext cx="802432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process of formation of a mature female gamete (ovum) inside ovary is called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oogenesis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MULTIPLICATION PHASE: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the foetal life , certain cells in the germinal epithelium of the ovary of the foetus are larger than others.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These cells divide by mitosis, producing million of egg mother cell (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oogonia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in each ovary. 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oogonia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multiply by mitotic division forming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GROWTH PHASE: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phase is very long. Each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then gets surrounded by a layer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granulosa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cells to form primary follicle.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952" y="2681287"/>
            <a:ext cx="830424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b="1" dirty="0" smtClean="0">
              <a:solidFill>
                <a:srgbClr val="FFFF00"/>
              </a:solidFill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large number of these follicles degenerate during the period from birth to puberty and only 60,000-80,000 primary follicles are left as each ovary. 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primary follicles get surrounded by more layers of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granulosa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cells and a new theca and called secondary follicles. 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secondary follicle soon transforms into a tertiary follicle which is characterized by a fluid filled cavity called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antrum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theca layer is organized into an inner theca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interna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an outer theca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externa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5542" y="0"/>
            <a:ext cx="718457" cy="78377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28658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" y="279521"/>
            <a:ext cx="531844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b="1" dirty="0" smtClean="0">
                <a:solidFill>
                  <a:schemeClr val="tx1"/>
                </a:solidFill>
              </a:rPr>
              <a:t>MATURATION PHASE: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Each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inside tertiary follicle now undergoes meiosis. 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first meiotic division the primary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divides into 2 unequal haploid daughter cells- a large secondary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a small 1</a:t>
            </a:r>
            <a:r>
              <a:rPr lang="en-IN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polar body.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1</a:t>
            </a:r>
            <a:r>
              <a:rPr lang="en-IN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polar body may divide to form 2 small polar bodies but they never take part in reproduction.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second meiotic division the secondary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divides unequally to produce a large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ootid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a small 2</a:t>
            </a:r>
            <a:r>
              <a:rPr lang="en-IN" baseline="30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nd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polar body.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ootid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further grows into mature ovum and the polar bodies degenerate.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750460"/>
            <a:ext cx="53930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tertiary follicle further changes into the mature follicle or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Graafian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follicle.</a:t>
            </a:r>
          </a:p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Graafian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follicle now ruptures to release the secondary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(ovum) from the ovary by the process called ovulation </a:t>
            </a:r>
            <a:r>
              <a:rPr lang="en-US" b="1" dirty="0" smtClean="0">
                <a:solidFill>
                  <a:srgbClr val="FFFF00"/>
                </a:solidFill>
              </a:rPr>
              <a:t>.</a:t>
            </a:r>
            <a:endParaRPr lang="en-IN" b="1" dirty="0">
              <a:solidFill>
                <a:srgbClr val="FFFF00"/>
              </a:solidFill>
            </a:endParaRPr>
          </a:p>
        </p:txBody>
      </p:sp>
      <p:pic>
        <p:nvPicPr>
          <p:cNvPr id="7" name="Picture 2" descr="C:\Users\User\Pictures\biology images\-oogene 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8110" y="671804"/>
            <a:ext cx="3605931" cy="4077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2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25263" y="514417"/>
            <a:ext cx="49600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DIAGRAMATIC SECTION VIEW OF OVARY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6" descr="C:\Users\User\Pictures\biology images\oogenesi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18254" y="1015487"/>
            <a:ext cx="5904722" cy="384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815</Words>
  <Application>Microsoft Office PowerPoint</Application>
  <PresentationFormat>On-screen Show (16:9)</PresentationFormat>
  <Paragraphs>101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6</cp:revision>
  <dcterms:modified xsi:type="dcterms:W3CDTF">2020-07-23T14:38:34Z</dcterms:modified>
</cp:coreProperties>
</file>