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69" r:id="rId4"/>
    <p:sldId id="268" r:id="rId5"/>
    <p:sldId id="267" r:id="rId6"/>
    <p:sldId id="266" r:id="rId7"/>
    <p:sldId id="265" r:id="rId8"/>
    <p:sldId id="264" r:id="rId9"/>
    <p:sldId id="261" r:id="rId10"/>
    <p:sldId id="263" r:id="rId11"/>
    <p:sldId id="262" r:id="rId12"/>
    <p:sldId id="260" r:id="rId13"/>
    <p:sldId id="259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2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1139819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HUMAN REPRODUCTION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1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FEMALE REPRODUCTIVE SYSTEM</a:t>
            </a:r>
            <a:endParaRPr sz="2500" b="1" i="0" u="none" strike="noStrike" cap="none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52804" y="2571737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NUMBER:03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:HUMAN REPRODUCTION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7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7037" y="1171853"/>
            <a:ext cx="6540759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CERVIX: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uterus opens into vagina through a narrow  cylindrical cavity called cervix 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cavity of the cervix is called cervical canal  which along with the vagina forms the birth canal.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VAGINA: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an elastic muscular tube of 8-10 cm length which functions as female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copulatory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organ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  <a:endParaRPr lang="en-IN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7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39539" y="113201"/>
            <a:ext cx="270939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EXTERNAL GENITALIA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6611" y="606932"/>
            <a:ext cx="550506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female external genitalia include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mons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pubis, labia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majora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labia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minora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hymen and clitoris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Mons pubis is a cushion of fatty tissue covered by skin and pubic hair. 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labia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majora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are fleshy folds of tissue, which extend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down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from the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mons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pubis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andsurround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vaginal opening.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labia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minora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are paired folds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of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tissue under the labia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majora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5" descr="C:\Users\User\Pictures\biology images\female genitalia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1" y="1859901"/>
            <a:ext cx="2733869" cy="1937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95942" y="2562954"/>
            <a:ext cx="486124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opening of the vagina is often covered partially by a membrane called hymen.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The clitoris a tiny finger-like structure which lies at the upper junction of the two labia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minora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above the urethral opening.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The hymen is often torn during the first coitus (intercourse).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7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96984" y="141193"/>
            <a:ext cx="493917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ACCESSORY GLAND: MAMMARY GLAND</a:t>
            </a:r>
            <a:r>
              <a:rPr lang="en-US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b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2513" y="654425"/>
            <a:ext cx="470262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 functional mammary gland is characteristic of all female mammals.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mammary glands are paired structures (breasts) that contain glandular tissue and variable amount of fat.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glandular tissue of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each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breast is divided into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15-20 mammary lobes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containing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clusters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of cells called alveoli 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3184" y="2681287"/>
            <a:ext cx="480526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cells of alveoli secrete milk, which is stored in the cavities (lumen) of alveoli.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alveoli open into mammary tubules. The tubules of each lobe join to form a mammary duct.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Several mammary ducts join to form a wider mammary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ampulla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which is connected to lactiferous duct through which milk is sucked out.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4" descr="C:\Users\User\Pictures\biology images\mammary glan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4335" y="1212980"/>
            <a:ext cx="3749665" cy="2808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7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26127" y="411781"/>
            <a:ext cx="12602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PUBERTY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84784" y="1260075"/>
            <a:ext cx="5533053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the period when primary sex organ become functional  and start secreting sex hormones which bring about development of secondary sex organs and appearance of secondary sex characters.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Hence sexual maturity is attained.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female period of puberty is 10-14 years and changes include increase in size of ovaries, fallopian tubules, uterus. 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also include development of mammary gland, voice with high pitch, growth of pubic hair and many more. 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7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73800" y="271821"/>
            <a:ext cx="401904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FEMALE REPRODUCTIVE SYSTEM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8539" y="729069"/>
            <a:ext cx="576631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The female reproductive system is located in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</a:t>
            </a:r>
            <a:r>
              <a:rPr lang="en-IN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pelvis region. </a:t>
            </a: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It includes a pair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of ovaries which are primary sex organs in human females.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latin typeface="Calibri" pitchFamily="34" charset="0"/>
                <a:cs typeface="Calibri" pitchFamily="34" charset="0"/>
              </a:rPr>
              <a:t>The system also include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accessory ducts, glands and the external genitalia.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rgbClr val="FFFF00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They are accessory sex organs.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4523" y="2690176"/>
            <a:ext cx="4572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Accessory ducts are fallopian tubules (oviducts), uterus, cervix, vagina 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Mammary glands are accessory glands.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There is the external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genitalia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(vulva)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pelvic region.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6" descr="C:\Users\User\Pictures\biology images\female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41837" y="2136708"/>
            <a:ext cx="3366260" cy="2603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7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37118" y="377864"/>
            <a:ext cx="725921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DIAGRAM SHOWING FEMALE REPRODUCTIVE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SYSTEM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4" descr="C:\Users\User\Pictures\biology images\female ncer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250" y="1194754"/>
            <a:ext cx="7585788" cy="3647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7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68243" y="290483"/>
            <a:ext cx="461697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</a:rPr>
              <a:t>PRIMARY SEX ORGAN-OVARIES</a:t>
            </a:r>
            <a:endParaRPr lang="en-US" sz="22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249" y="649339"/>
            <a:ext cx="813629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ovaries are situated on each side of lower abdomen.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ovaries are the primary female sex organs that produce the female gamete (ovum) and several steroid hormones (ovarian hormones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).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In adults, each ovary is almond shaped in structure shape, with a length of about 2 to 4 cm and a width of about  1.5 cm.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suspended from the dorsal body wall by a fold of peritoneum called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mesovarium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7909" y="2140511"/>
            <a:ext cx="47492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held in position by ovarian ligament which attach it to both pelvic wall and uterus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stroma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is divided into two zones- a peripheral cortex and an inner medulla.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Picture 5" descr="C:\Users\User\Pictures\biology images\ovary modify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97151" y="1975757"/>
            <a:ext cx="3946849" cy="1663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205273" y="3166479"/>
            <a:ext cx="47679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ovary is covered by a layer of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cuboidal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epithelium called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as germinal epithelium.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Beneath the epithelium lies a connective tissue called as tunica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albugenia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which encloses ovarian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stroma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germinal epithelium grows and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differenciate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to form egg mother cell (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oogonia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which undergoes meiosis to produce mature ovum.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" name="Picture 7" descr="C:\Users\User\Pictures\biology images\oogenesi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57192" y="3413769"/>
            <a:ext cx="4086808" cy="1729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7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015875" y="331703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7077" y="305835"/>
            <a:ext cx="7240555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ACCESSORY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DUCTS:OVIDUCTS(FALLOPIAN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TUBULES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pPr>
              <a:defRPr/>
            </a:pP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defRPr/>
            </a:pP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They are a pair of muscular tubules of about 10-12cm in length  which remain connected with ovary and uterus.</a:t>
            </a:r>
          </a:p>
          <a:p>
            <a:pPr algn="just"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has following parts:</a:t>
            </a:r>
          </a:p>
          <a:p>
            <a:pPr algn="just">
              <a:defRPr/>
            </a:pP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Infundibulum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 It is the funnel shaped 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fimbriated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free end  which catches released ovum from ovary.</a:t>
            </a:r>
          </a:p>
          <a:p>
            <a:pPr algn="just"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Ampulla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 It is the curved dilated part of oviduct which acts as site for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fertilisation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Isthmus: It is the straight part of oviduct which remain connected with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ampulla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Uterine part: It is a part of oviduct which passes into uterus and allows the fertilized ovum to move into uterus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7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33687" y="523748"/>
            <a:ext cx="499367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DIAGRAM SHOWING FALLOPIAN TUBULE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7" descr="C:\Users\User\Pictures\biology images\oviduc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722" y="1105677"/>
            <a:ext cx="7604449" cy="3742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7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28547" y="281152"/>
            <a:ext cx="467788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ACCESSORY ORGAN: UTERUS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(WOMB)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9796" y="1296557"/>
            <a:ext cx="8070979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an inverted pear shaped large distensible part which anchors and nourishes developing foetus. 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It is supported by ligaments attached to the pelvic wall. The wall of the uterus has 3 layers 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external thin membranous-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perimetrium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middle thick layer of smooth muscle-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myometrium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and inner glandular layer-endometrial that lines the uterine cavity.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endometrial undergoes cyclic changes during</a:t>
            </a: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menstrual cycle while the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myometrium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exhibit strong contraction during delivery of the baby.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7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15485" y="579731"/>
            <a:ext cx="569739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DIAGRAM SHOWING UTERUS, CERVIX, VAGINA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4" descr="C:\Users\User\Pictures\biology images\UTERU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465" y="989045"/>
            <a:ext cx="6598298" cy="3921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841</Words>
  <Application>Microsoft Office PowerPoint</Application>
  <PresentationFormat>On-screen Show (16:9)</PresentationFormat>
  <Paragraphs>108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5</cp:revision>
  <dcterms:modified xsi:type="dcterms:W3CDTF">2020-07-23T14:01:30Z</dcterms:modified>
</cp:coreProperties>
</file>