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69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803917"/>
            <a:ext cx="8763000" cy="100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MALE REPRODUCTIVE SYSTEM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90126" y="2198514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7571" y="234498"/>
            <a:ext cx="27093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EXTERNAL GENITALIA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15616" y="1397468"/>
            <a:ext cx="65407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penis is the male external genitalia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It is made up of special tissue (corpora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cavernosa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corpora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spongiosum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helps in erection of the penis to facilitate insemination.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enlarged end of penis called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glans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penis is covered by a loose fold of skin called foreskin.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53428" y="150523"/>
            <a:ext cx="20377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INTRODUCTION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9775" y="822327"/>
            <a:ext cx="2424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SEXUAL  DIMORPHISM</a:t>
            </a: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1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2432" y="1346568"/>
            <a:ext cx="69979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male and female individuals are differentiated externally, the phenomenon is called sexual dimorphism.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Human beings show sexual dimorphism and the characters which distinguish the males from females externally are known as secondary sex characters.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5201" y="2623135"/>
            <a:ext cx="3286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MAJOR REPRODUCTIVE EVENTS:</a:t>
            </a:r>
            <a:endParaRPr lang="en-US" sz="1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6489" y="3163078"/>
            <a:ext cx="73058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Implantation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Insemination		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Placentation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	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							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Fertilization		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Parturition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					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Cleavage 			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lactation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2233" y="309143"/>
            <a:ext cx="12602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PUBERTY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424" y="1125200"/>
            <a:ext cx="71845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period when primary sex organ become functional  and start secreting sex hormones which bring about development of secondary sex organs and appearance of secondary sex characters.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Hence sexual maturity is attained.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male period of puberty is 13-16 years and changes include enlargement of testis, scrotum.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also include development of beard, moustaches, growth of larynx and many more.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7744" y="234499"/>
            <a:ext cx="37513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MALE REPRODUCTIVE SYSTEM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935" y="832546"/>
            <a:ext cx="46093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male reproductive system is located in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IN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pelvis region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It includes a pair of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testes which are primary sex organs in human males.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system also include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accessory ducts, glands and the external genitalia.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accessory sex organs.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1257" y="3007417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Accessory ducts are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testis,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efferentia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deferentia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ejaculatory duct and urethra.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Seminal vesicle, prostate and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cowper’s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glands are accessory glands.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Penis is the external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genitalia.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3845" y="839755"/>
            <a:ext cx="3713149" cy="347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60707" y="1232427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2351" y="611969"/>
            <a:ext cx="64941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MALE REPRODUCTIVE SYSTEM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5070" y="1491898"/>
            <a:ext cx="7688424" cy="36516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85385" y="290483"/>
            <a:ext cx="357822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PRIMARY SEX ORGAN-TESTIS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506" y="597602"/>
            <a:ext cx="78470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testes are situated outside the  abdominal cavity within a pouch called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scrotum.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scrotum helps in maintaining the low temperature of the testes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(2–2.5</a:t>
            </a:r>
            <a:r>
              <a:rPr lang="en-IN" baseline="3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 lower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than  the normal internal body temperature) necessary for spermatogenesis.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 In adults, each testis is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oval in shape, with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a length of about 4 to 5 cm and a width of about 2 to 3 cm. The testis is covered by a</a:t>
            </a:r>
            <a:r>
              <a:rPr lang="en-IN" b="1" dirty="0" smtClean="0"/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dense covering (Tunica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albugenia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466531" y="2858967"/>
            <a:ext cx="52811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Each testis has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about 250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compartments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called testicular lobules.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Each lobule contains one to three highly coiled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seminiferous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tubules in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which sperms are produced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4" descr="C:\Users\User\Pictures\biology images\testis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49295" y="2463281"/>
            <a:ext cx="3152117" cy="2516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817" y="243829"/>
            <a:ext cx="29610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SEMINIFEROUS TUBULE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737561"/>
            <a:ext cx="395617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Each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seminiferous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tubule is lined on its inside by two types of cells called male germ cells (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spermatogonia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Sertoli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cells.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male germ cells undergo meiotic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divisions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finally leading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sperm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formation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, while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Sertoli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cells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provide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nutrition to the germ cells</a:t>
            </a:r>
            <a:r>
              <a:rPr lang="en-IN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8" descr="C:\Users\User\Pictures\biology images\NE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3135" y="669503"/>
            <a:ext cx="2034073" cy="2008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54564" y="2896731"/>
            <a:ext cx="39655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regions outside the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seminiferous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tubules called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interstitial spaces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, contain small blood vessels and interstitial cells or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Leydig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cells.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err="1" smtClean="0">
                <a:latin typeface="Calibri" pitchFamily="34" charset="0"/>
                <a:cs typeface="Calibri" pitchFamily="34" charset="0"/>
              </a:rPr>
              <a:t>Leydig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cells synthesise and secrete testicular hormones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called androgens.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Other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immunologicallycompetent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cells are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also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present.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94378" y="2423628"/>
            <a:ext cx="2916765" cy="22611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" name="AutoShape 1"/>
          <p:cNvSpPr>
            <a:spLocks noChangeArrowheads="1"/>
          </p:cNvSpPr>
          <p:nvPr/>
        </p:nvSpPr>
        <p:spPr bwMode="auto">
          <a:xfrm rot="10740000">
            <a:off x="6703324" y="3174850"/>
            <a:ext cx="1350027" cy="106576"/>
          </a:xfrm>
          <a:prstGeom prst="notchedRightArrow">
            <a:avLst>
              <a:gd name="adj1" fmla="val 50000"/>
              <a:gd name="adj2" fmla="val 294476"/>
            </a:avLst>
          </a:prstGeom>
          <a:solidFill>
            <a:srgbClr val="FF0000"/>
          </a:solidFill>
          <a:ln w="9360">
            <a:solidFill>
              <a:srgbClr val="3465A4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511294" y="3210964"/>
            <a:ext cx="14366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Interstitial  cell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5067" y="122532"/>
            <a:ext cx="24016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DUCTS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1886" y="56027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seminiferous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tubules of the testis open into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efferentia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through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testis.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efferentia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leave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testis and open into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epididymis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located along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posterior surface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each testis.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epididymis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leads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 deferens that ascends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to the abdomen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loops over the urinary bladder.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b="1" dirty="0"/>
          </a:p>
        </p:txBody>
      </p:sp>
      <p:pic>
        <p:nvPicPr>
          <p:cNvPr id="7" name="Picture 4" descr="C:\Users\User\Pictures\biology images\testis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37307" y="496077"/>
            <a:ext cx="2849945" cy="2275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C:\Users\User\Pictures\biology images\seminal vesicl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81331" y="2777153"/>
            <a:ext cx="3869094" cy="209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38539" y="2806390"/>
            <a:ext cx="43480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 deferens receives a duct from seminal vesicle and opens into urethra as the ejaculatory duct.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These ducts store and transport the sperms from the testis to the outside through urethra.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urethra originates from the urinary bladder and extends through the penis to its external opening called urethral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meatus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92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8276" y="383789"/>
            <a:ext cx="26629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GLANDS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3689" y="1208337"/>
            <a:ext cx="609289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male accessory glands include paired seminal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vesicles, a prostate and paired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bulbourethral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glands.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Secretions of seminal vesicle constitute the seminal plasma which is rich in fructose, fibrinogen and proteins. Seminal fluid activates sperm.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Secretions of prostate gland is milky and alkaline which constitute calcium, phosphate and certain enzymes.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secretions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bulbourethral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glands are alkaline and is rich in mucus which helps in the lubrication of the penis.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669</Words>
  <Application>Microsoft Office PowerPoint</Application>
  <PresentationFormat>On-screen Show (16:9)</PresentationFormat>
  <Paragraphs>98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10</cp:revision>
  <dcterms:modified xsi:type="dcterms:W3CDTF">2020-07-23T13:30:44Z</dcterms:modified>
</cp:coreProperties>
</file>