
<file path=[Content_Types].xml><?xml version="1.0" encoding="utf-8"?>
<Types xmlns="http://schemas.openxmlformats.org/package/2006/content-types">
  <Default Extension="bin" ContentType="application/vnd.openxmlformats-officedocument.oleObject"/>
  <Default Extension="jpeg" ContentType="image/jpeg"/>
  <Default Extension="png" ContentType="image/png"/>
  <Default Extension="rels" ContentType="application/vnd.openxmlformats-package.relationships+xml"/>
  <Default Extension="vml" ContentType="application/vnd.openxmlformats-officedocument.vmlDrawing"/>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omments/comment1.xml" ContentType="application/vnd.openxmlformats-officedocument.presentationml.comments+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9" r:id="rId1"/>
  </p:sldMasterIdLst>
  <p:notesMasterIdLst>
    <p:notesMasterId r:id="rId11"/>
  </p:notesMasterIdLst>
  <p:sldIdLst>
    <p:sldId id="277" r:id="rId2"/>
    <p:sldId id="257" r:id="rId3"/>
    <p:sldId id="265" r:id="rId4"/>
    <p:sldId id="267" r:id="rId5"/>
    <p:sldId id="268" r:id="rId6"/>
    <p:sldId id="269" r:id="rId7"/>
    <p:sldId id="271" r:id="rId8"/>
    <p:sldId id="691" r:id="rId9"/>
    <p:sldId id="259" r:id="rId10"/>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 initials="" lastIdx="3" clrIdx="0"/>
  <p:cmAuthor id="1" name="pinky.23815@gmail.com" initials="p" lastIdx="1" clrIdx="1">
    <p:extLst>
      <p:ext uri="{19B8F6BF-5375-455C-9EA6-DF929625EA0E}">
        <p15:presenceInfo xmlns:p15="http://schemas.microsoft.com/office/powerpoint/2012/main" userId="5b0e290a1e4c2122"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A937"/>
    <a:srgbClr val="A0B1B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2173" autoAdjust="0"/>
    <p:restoredTop sz="94132" autoAdjust="0"/>
  </p:normalViewPr>
  <p:slideViewPr>
    <p:cSldViewPr snapToGrid="0">
      <p:cViewPr varScale="1">
        <p:scale>
          <a:sx n="103" d="100"/>
          <a:sy n="103" d="100"/>
        </p:scale>
        <p:origin x="960" y="77"/>
      </p:cViewPr>
      <p:guideLst>
        <p:guide orient="horz" pos="1620"/>
        <p:guide pos="2880"/>
      </p:guideLst>
    </p:cSldViewPr>
  </p:slideViewPr>
  <p:notesTextViewPr>
    <p:cViewPr>
      <p:scale>
        <a:sx n="1" d="1"/>
        <a:sy n="1" d="1"/>
      </p:scale>
      <p:origin x="0" y="0"/>
    </p:cViewPr>
  </p:notesTextViewPr>
  <p:sorterViewPr>
    <p:cViewPr varScale="1">
      <p:scale>
        <a:sx n="1" d="1"/>
        <a:sy n="1" d="1"/>
      </p:scale>
      <p:origin x="0" y="-7483"/>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comments/comment1.xml><?xml version="1.0" encoding="utf-8"?>
<p:cmLst xmlns:a="http://schemas.openxmlformats.org/drawingml/2006/main" xmlns:r="http://schemas.openxmlformats.org/officeDocument/2006/relationships" xmlns:p="http://schemas.openxmlformats.org/presentationml/2006/main">
  <p:cm authorId="0" dt="2020-06-17T16:35:54.682" idx="3">
    <p:pos x="6000" y="0"/>
    <p:text>@Format for content and slide heading is missing? Just like you have mentioned in DOC., We need to specify, for each slide's heading and text content, what will be the font style +amanrouniyar@odmegroup.org
_Assigned to you_
-Swoyan Satyendu</p:text>
  </p:cm>
</p:cmLst>
</file>

<file path=ppt/drawings/_rels/vmlDrawing1.vml.rels><?xml version="1.0" encoding="UTF-8" standalone="yes"?>
<Relationships xmlns="http://schemas.openxmlformats.org/package/2006/relationships"><Relationship Id="rId1" Type="http://schemas.openxmlformats.org/officeDocument/2006/relationships/image" Target="../media/image3.png"/></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marR="0" lvl="0"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1pPr>
            <a:lvl2pPr marL="914400" marR="0" lvl="1"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2pPr>
            <a:lvl3pPr marL="1371600" marR="0" lvl="2"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3pPr>
            <a:lvl4pPr marL="1828800" marR="0" lvl="3"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4pPr>
            <a:lvl5pPr marL="2286000" marR="0" lvl="4"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5pPr>
            <a:lvl6pPr marL="2743200" marR="0" lvl="5"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6pPr>
            <a:lvl7pPr marL="3200400" marR="0" lvl="6"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7pPr>
            <a:lvl8pPr marL="3657600" marR="0" lvl="7"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8pPr>
            <a:lvl9pPr marL="4114800" marR="0" lvl="8"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9pPr>
          </a:lstStyle>
          <a:p>
            <a:endParaRPr/>
          </a:p>
        </p:txBody>
      </p:sp>
    </p:spTree>
    <p:extLst>
      <p:ext uri="{BB962C8B-B14F-4D97-AF65-F5344CB8AC3E}">
        <p14:creationId xmlns:p14="http://schemas.microsoft.com/office/powerpoint/2010/main" val="451615771"/>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4098" name="Google Shape;51;p1:notes">
            <a:extLst>
              <a:ext uri="{FF2B5EF4-FFF2-40B4-BE49-F238E27FC236}">
                <a16:creationId xmlns:a16="http://schemas.microsoft.com/office/drawing/2014/main" id="{C6D41A11-B11A-4909-A79F-FDD7D6524CFF}"/>
              </a:ext>
            </a:extLst>
          </p:cNvPr>
          <p:cNvSpPr>
            <a:spLocks noGrp="1" noRot="1" noChangeAspect="1" noTextEdit="1"/>
          </p:cNvSpPr>
          <p:nvPr>
            <p:ph type="sldImg" idx="2"/>
          </p:nvPr>
        </p:nvSpPr>
        <p:spPr>
          <a:xfrm>
            <a:off x="381000" y="685800"/>
            <a:ext cx="6096000" cy="3429000"/>
          </a:xfrm>
          <a:custGeom>
            <a:avLst/>
            <a:gdLst>
              <a:gd name="T0" fmla="*/ 0 w 120000"/>
              <a:gd name="T1" fmla="*/ 0 h 120000"/>
              <a:gd name="T2" fmla="*/ 2147483646 w 120000"/>
              <a:gd name="T3" fmla="*/ 0 h 120000"/>
              <a:gd name="T4" fmla="*/ 2147483646 w 120000"/>
              <a:gd name="T5" fmla="*/ 2147483646 h 120000"/>
              <a:gd name="T6" fmla="*/ 0 w 120000"/>
              <a:gd name="T7" fmla="*/ 2147483646 h 120000"/>
              <a:gd name="T8" fmla="*/ 0 w 120000"/>
              <a:gd name="T9" fmla="*/ 0 h 12000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20000" h="120000" extrusionOk="0">
                <a:moveTo>
                  <a:pt x="0" y="0"/>
                </a:moveTo>
                <a:lnTo>
                  <a:pt x="120000" y="0"/>
                </a:lnTo>
                <a:lnTo>
                  <a:pt x="120000" y="120000"/>
                </a:lnTo>
                <a:lnTo>
                  <a:pt x="0" y="120000"/>
                </a:lnTo>
                <a:lnTo>
                  <a:pt x="0" y="0"/>
                </a:lnTo>
                <a:close/>
              </a:path>
            </a:pathLst>
          </a:custGeom>
          <a:noFill/>
          <a:ln cap="flat">
            <a:round/>
            <a:headEnd type="none" w="sm" len="sm"/>
            <a:tailEnd type="none" w="sm" len="sm"/>
          </a:ln>
        </p:spPr>
      </p:sp>
      <p:sp>
        <p:nvSpPr>
          <p:cNvPr id="4099" name="Google Shape;52;p1:notes">
            <a:extLst>
              <a:ext uri="{FF2B5EF4-FFF2-40B4-BE49-F238E27FC236}">
                <a16:creationId xmlns:a16="http://schemas.microsoft.com/office/drawing/2014/main" id="{02A536BA-31C2-44B5-A9D1-3A345A7011BF}"/>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5" tIns="91425" rIns="91425" bIns="91425"/>
          <a:lstStyle/>
          <a:p>
            <a:pPr>
              <a:spcBef>
                <a:spcPct val="0"/>
              </a:spcBef>
              <a:buSzPts val="1100"/>
            </a:pPr>
            <a:endParaRPr lang="en-US"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7170" name="Google Shape;60;p2:notes">
            <a:extLst>
              <a:ext uri="{FF2B5EF4-FFF2-40B4-BE49-F238E27FC236}">
                <a16:creationId xmlns:a16="http://schemas.microsoft.com/office/drawing/2014/main" id="{351C1CA1-C075-4E49-8E01-21E994078F0F}"/>
              </a:ext>
            </a:extLst>
          </p:cNvPr>
          <p:cNvSpPr>
            <a:spLocks noGrp="1" noRot="1" noChangeAspect="1" noTextEdit="1"/>
          </p:cNvSpPr>
          <p:nvPr>
            <p:ph type="sldImg" idx="2"/>
          </p:nvPr>
        </p:nvSpPr>
        <p:spPr>
          <a:xfrm>
            <a:off x="381000" y="685800"/>
            <a:ext cx="6096000" cy="3429000"/>
          </a:xfrm>
          <a:custGeom>
            <a:avLst/>
            <a:gdLst>
              <a:gd name="T0" fmla="*/ 0 w 120000"/>
              <a:gd name="T1" fmla="*/ 0 h 120000"/>
              <a:gd name="T2" fmla="*/ 120000 w 120000"/>
              <a:gd name="T3" fmla="*/ 0 h 120000"/>
              <a:gd name="T4" fmla="*/ 120000 w 120000"/>
              <a:gd name="T5" fmla="*/ 120000 h 120000"/>
              <a:gd name="T6" fmla="*/ 0 w 120000"/>
              <a:gd name="T7" fmla="*/ 120000 h 120000"/>
              <a:gd name="T8" fmla="*/ 0 w 120000"/>
              <a:gd name="T9" fmla="*/ 0 h 120000"/>
            </a:gdLst>
            <a:ahLst/>
            <a:cxnLst>
              <a:cxn ang="0">
                <a:pos x="T0" y="T1"/>
              </a:cxn>
              <a:cxn ang="0">
                <a:pos x="T2" y="T3"/>
              </a:cxn>
              <a:cxn ang="0">
                <a:pos x="T4" y="T5"/>
              </a:cxn>
              <a:cxn ang="0">
                <a:pos x="T6" y="T7"/>
              </a:cxn>
              <a:cxn ang="0">
                <a:pos x="T8" y="T9"/>
              </a:cxn>
            </a:cxnLst>
            <a:rect l="0" t="0" r="r" b="b"/>
            <a:pathLst>
              <a:path w="120000" h="120000" extrusionOk="0">
                <a:moveTo>
                  <a:pt x="0" y="0"/>
                </a:moveTo>
                <a:lnTo>
                  <a:pt x="120000" y="0"/>
                </a:lnTo>
                <a:lnTo>
                  <a:pt x="120000" y="120000"/>
                </a:lnTo>
                <a:lnTo>
                  <a:pt x="0" y="120000"/>
                </a:lnTo>
                <a:lnTo>
                  <a:pt x="0" y="0"/>
                </a:lnTo>
                <a:close/>
              </a:path>
            </a:pathLst>
          </a:custGeom>
          <a:noFill/>
          <a:ln cap="flat">
            <a:round/>
            <a:headEnd type="none" w="sm" len="sm"/>
            <a:tailEnd type="none" w="sm" len="sm"/>
          </a:ln>
        </p:spPr>
      </p:sp>
      <p:sp>
        <p:nvSpPr>
          <p:cNvPr id="7171" name="Google Shape;61;p2:notes">
            <a:extLst>
              <a:ext uri="{FF2B5EF4-FFF2-40B4-BE49-F238E27FC236}">
                <a16:creationId xmlns:a16="http://schemas.microsoft.com/office/drawing/2014/main" id="{06C03297-4902-4FA1-B4F1-03A09A96F714}"/>
              </a:ext>
            </a:extLst>
          </p:cNvPr>
          <p:cNvSpPr txBox="1">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5" tIns="91425" rIns="91425" bIns="91425"/>
          <a:lstStyle/>
          <a:p>
            <a:pPr>
              <a:spcBef>
                <a:spcPct val="0"/>
              </a:spcBef>
              <a:buSzPts val="1100"/>
            </a:pPr>
            <a:endParaRPr lang="en-US"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a:extLst>
              <a:ext uri="{FF2B5EF4-FFF2-40B4-BE49-F238E27FC236}">
                <a16:creationId xmlns:a16="http://schemas.microsoft.com/office/drawing/2014/main" id="{6D344FCF-795A-4259-9C80-4CE1020076D6}"/>
              </a:ext>
            </a:extLst>
          </p:cNvPr>
          <p:cNvSpPr>
            <a:spLocks noGrp="1" noChangeArrowheads="1"/>
          </p:cNvSpPr>
          <p:nvPr>
            <p:ph type="sldNum" sz="quarter" idx="5"/>
          </p:nvPr>
        </p:nvSpPr>
        <p:spPr>
          <a:ln/>
        </p:spPr>
        <p:txBody>
          <a:bodyPr/>
          <a:lstStyle/>
          <a:p>
            <a:fld id="{288C7276-261B-4D22-9EF8-9613BFD94026}" type="slidenum">
              <a:rPr lang="en-US" altLang="en-US"/>
              <a:pPr/>
              <a:t>3</a:t>
            </a:fld>
            <a:endParaRPr lang="en-US" altLang="en-US"/>
          </a:p>
        </p:txBody>
      </p:sp>
      <p:sp>
        <p:nvSpPr>
          <p:cNvPr id="23554" name="Rectangle 2">
            <a:extLst>
              <a:ext uri="{FF2B5EF4-FFF2-40B4-BE49-F238E27FC236}">
                <a16:creationId xmlns:a16="http://schemas.microsoft.com/office/drawing/2014/main" id="{5835EDE7-3AC8-4A6F-A1C1-53EFFD7E246E}"/>
              </a:ext>
            </a:extLst>
          </p:cNvPr>
          <p:cNvSpPr>
            <a:spLocks noGrp="1" noRot="1" noChangeAspect="1" noChangeArrowheads="1" noTextEdit="1"/>
          </p:cNvSpPr>
          <p:nvPr>
            <p:ph type="sldImg"/>
          </p:nvPr>
        </p:nvSpPr>
        <p:spPr>
          <a:xfrm>
            <a:off x="381000" y="685800"/>
            <a:ext cx="6096000" cy="3429000"/>
          </a:xfrm>
          <a:ln/>
        </p:spPr>
      </p:sp>
      <p:sp>
        <p:nvSpPr>
          <p:cNvPr id="23555" name="Rectangle 3">
            <a:extLst>
              <a:ext uri="{FF2B5EF4-FFF2-40B4-BE49-F238E27FC236}">
                <a16:creationId xmlns:a16="http://schemas.microsoft.com/office/drawing/2014/main" id="{617C37DC-15A1-44C8-8E6A-ED00F2319E09}"/>
              </a:ext>
            </a:extLst>
          </p:cNvPr>
          <p:cNvSpPr>
            <a:spLocks noGrp="1" noChangeArrowheads="1"/>
          </p:cNvSpPr>
          <p:nvPr>
            <p:ph type="body" idx="1"/>
          </p:nvPr>
        </p:nvSpPr>
        <p:spPr/>
        <p:txBody>
          <a:bodyPr/>
          <a:lstStyle/>
          <a:p>
            <a:endParaRPr lang="en-US"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a:extLst>
              <a:ext uri="{FF2B5EF4-FFF2-40B4-BE49-F238E27FC236}">
                <a16:creationId xmlns:a16="http://schemas.microsoft.com/office/drawing/2014/main" id="{8E356125-613A-4C30-9674-2FAD3D235913}"/>
              </a:ext>
            </a:extLst>
          </p:cNvPr>
          <p:cNvSpPr>
            <a:spLocks noGrp="1" noChangeArrowheads="1"/>
          </p:cNvSpPr>
          <p:nvPr>
            <p:ph type="sldNum" sz="quarter" idx="5"/>
          </p:nvPr>
        </p:nvSpPr>
        <p:spPr>
          <a:ln/>
        </p:spPr>
        <p:txBody>
          <a:bodyPr/>
          <a:lstStyle/>
          <a:p>
            <a:fld id="{88CBAB79-085E-4229-9C51-FE56268782DF}" type="slidenum">
              <a:rPr lang="en-US" altLang="en-US"/>
              <a:pPr/>
              <a:t>4</a:t>
            </a:fld>
            <a:endParaRPr lang="en-US" altLang="en-US"/>
          </a:p>
        </p:txBody>
      </p:sp>
      <p:sp>
        <p:nvSpPr>
          <p:cNvPr id="27650" name="Rectangle 2">
            <a:extLst>
              <a:ext uri="{FF2B5EF4-FFF2-40B4-BE49-F238E27FC236}">
                <a16:creationId xmlns:a16="http://schemas.microsoft.com/office/drawing/2014/main" id="{3F590B82-99CD-485A-9D90-0F6A6F433E15}"/>
              </a:ext>
            </a:extLst>
          </p:cNvPr>
          <p:cNvSpPr>
            <a:spLocks noGrp="1" noRot="1" noChangeAspect="1" noChangeArrowheads="1" noTextEdit="1"/>
          </p:cNvSpPr>
          <p:nvPr>
            <p:ph type="sldImg"/>
          </p:nvPr>
        </p:nvSpPr>
        <p:spPr>
          <a:xfrm>
            <a:off x="381000" y="685800"/>
            <a:ext cx="6096000" cy="3429000"/>
          </a:xfrm>
          <a:ln/>
        </p:spPr>
      </p:sp>
      <p:sp>
        <p:nvSpPr>
          <p:cNvPr id="27651" name="Rectangle 3">
            <a:extLst>
              <a:ext uri="{FF2B5EF4-FFF2-40B4-BE49-F238E27FC236}">
                <a16:creationId xmlns:a16="http://schemas.microsoft.com/office/drawing/2014/main" id="{BB8168BE-3EAA-4DF3-959D-5FE5A53E5CD8}"/>
              </a:ext>
            </a:extLst>
          </p:cNvPr>
          <p:cNvSpPr>
            <a:spLocks noGrp="1" noChangeArrowheads="1"/>
          </p:cNvSpPr>
          <p:nvPr>
            <p:ph type="body" idx="1"/>
          </p:nvPr>
        </p:nvSpPr>
        <p:spPr/>
        <p:txBody>
          <a:bodyPr/>
          <a:lstStyle/>
          <a:p>
            <a:endParaRPr lang="en-US"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a:extLst>
              <a:ext uri="{FF2B5EF4-FFF2-40B4-BE49-F238E27FC236}">
                <a16:creationId xmlns:a16="http://schemas.microsoft.com/office/drawing/2014/main" id="{EA0B8068-2465-4BAF-8DD7-FADF970C0298}"/>
              </a:ext>
            </a:extLst>
          </p:cNvPr>
          <p:cNvSpPr>
            <a:spLocks noGrp="1" noChangeArrowheads="1"/>
          </p:cNvSpPr>
          <p:nvPr>
            <p:ph type="sldNum" sz="quarter" idx="5"/>
          </p:nvPr>
        </p:nvSpPr>
        <p:spPr>
          <a:ln/>
        </p:spPr>
        <p:txBody>
          <a:bodyPr/>
          <a:lstStyle/>
          <a:p>
            <a:fld id="{3C7B01EE-AD4C-4A0A-8AFE-52961AAC9A00}" type="slidenum">
              <a:rPr lang="en-US" altLang="en-US"/>
              <a:pPr/>
              <a:t>5</a:t>
            </a:fld>
            <a:endParaRPr lang="en-US" altLang="en-US"/>
          </a:p>
        </p:txBody>
      </p:sp>
      <p:sp>
        <p:nvSpPr>
          <p:cNvPr id="29698" name="Rectangle 2">
            <a:extLst>
              <a:ext uri="{FF2B5EF4-FFF2-40B4-BE49-F238E27FC236}">
                <a16:creationId xmlns:a16="http://schemas.microsoft.com/office/drawing/2014/main" id="{857968B5-1F28-4631-B883-88002D369517}"/>
              </a:ext>
            </a:extLst>
          </p:cNvPr>
          <p:cNvSpPr>
            <a:spLocks noGrp="1" noRot="1" noChangeAspect="1" noChangeArrowheads="1" noTextEdit="1"/>
          </p:cNvSpPr>
          <p:nvPr>
            <p:ph type="sldImg"/>
          </p:nvPr>
        </p:nvSpPr>
        <p:spPr>
          <a:xfrm>
            <a:off x="381000" y="685800"/>
            <a:ext cx="6096000" cy="3429000"/>
          </a:xfrm>
          <a:ln/>
        </p:spPr>
      </p:sp>
      <p:sp>
        <p:nvSpPr>
          <p:cNvPr id="29699" name="Rectangle 3">
            <a:extLst>
              <a:ext uri="{FF2B5EF4-FFF2-40B4-BE49-F238E27FC236}">
                <a16:creationId xmlns:a16="http://schemas.microsoft.com/office/drawing/2014/main" id="{38AA4FBC-EDA5-4E62-8AD7-5FE3DCC368A1}"/>
              </a:ext>
            </a:extLst>
          </p:cNvPr>
          <p:cNvSpPr>
            <a:spLocks noGrp="1" noChangeArrowheads="1"/>
          </p:cNvSpPr>
          <p:nvPr>
            <p:ph type="body" idx="1"/>
          </p:nvPr>
        </p:nvSpPr>
        <p:spPr/>
        <p:txBody>
          <a:bodyPr/>
          <a:lstStyle/>
          <a:p>
            <a:endParaRPr lang="en-US"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a:extLst>
              <a:ext uri="{FF2B5EF4-FFF2-40B4-BE49-F238E27FC236}">
                <a16:creationId xmlns:a16="http://schemas.microsoft.com/office/drawing/2014/main" id="{0EF28180-38A3-4314-BD18-E0FD20545512}"/>
              </a:ext>
            </a:extLst>
          </p:cNvPr>
          <p:cNvSpPr>
            <a:spLocks noGrp="1" noChangeArrowheads="1"/>
          </p:cNvSpPr>
          <p:nvPr>
            <p:ph type="sldNum" sz="quarter" idx="5"/>
          </p:nvPr>
        </p:nvSpPr>
        <p:spPr>
          <a:ln/>
        </p:spPr>
        <p:txBody>
          <a:bodyPr/>
          <a:lstStyle/>
          <a:p>
            <a:fld id="{B152A30C-38E4-46A0-AB02-DDCCF7CC3CC4}" type="slidenum">
              <a:rPr lang="en-US" altLang="en-US"/>
              <a:pPr/>
              <a:t>6</a:t>
            </a:fld>
            <a:endParaRPr lang="en-US" altLang="en-US"/>
          </a:p>
        </p:txBody>
      </p:sp>
      <p:sp>
        <p:nvSpPr>
          <p:cNvPr id="31746" name="Rectangle 2">
            <a:extLst>
              <a:ext uri="{FF2B5EF4-FFF2-40B4-BE49-F238E27FC236}">
                <a16:creationId xmlns:a16="http://schemas.microsoft.com/office/drawing/2014/main" id="{FDFF414D-469A-4A6C-9423-D6A1D5028729}"/>
              </a:ext>
            </a:extLst>
          </p:cNvPr>
          <p:cNvSpPr>
            <a:spLocks noGrp="1" noRot="1" noChangeAspect="1" noChangeArrowheads="1" noTextEdit="1"/>
          </p:cNvSpPr>
          <p:nvPr>
            <p:ph type="sldImg"/>
          </p:nvPr>
        </p:nvSpPr>
        <p:spPr>
          <a:xfrm>
            <a:off x="381000" y="685800"/>
            <a:ext cx="6096000" cy="3429000"/>
          </a:xfrm>
          <a:ln/>
        </p:spPr>
      </p:sp>
      <p:sp>
        <p:nvSpPr>
          <p:cNvPr id="31747" name="Rectangle 3">
            <a:extLst>
              <a:ext uri="{FF2B5EF4-FFF2-40B4-BE49-F238E27FC236}">
                <a16:creationId xmlns:a16="http://schemas.microsoft.com/office/drawing/2014/main" id="{1D1DE08F-54BB-433D-9659-4E7F0B8467AF}"/>
              </a:ext>
            </a:extLst>
          </p:cNvPr>
          <p:cNvSpPr>
            <a:spLocks noGrp="1" noChangeArrowheads="1"/>
          </p:cNvSpPr>
          <p:nvPr>
            <p:ph type="body" idx="1"/>
          </p:nvPr>
        </p:nvSpPr>
        <p:spPr/>
        <p:txBody>
          <a:bodyPr/>
          <a:lstStyle/>
          <a:p>
            <a:endParaRPr lang="en-US" alt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a:extLst>
              <a:ext uri="{FF2B5EF4-FFF2-40B4-BE49-F238E27FC236}">
                <a16:creationId xmlns:a16="http://schemas.microsoft.com/office/drawing/2014/main" id="{331B4FDC-93C0-4665-AB0E-4E881F1709A4}"/>
              </a:ext>
            </a:extLst>
          </p:cNvPr>
          <p:cNvSpPr>
            <a:spLocks noGrp="1" noChangeArrowheads="1"/>
          </p:cNvSpPr>
          <p:nvPr>
            <p:ph type="sldNum" sz="quarter" idx="5"/>
          </p:nvPr>
        </p:nvSpPr>
        <p:spPr>
          <a:ln/>
        </p:spPr>
        <p:txBody>
          <a:bodyPr/>
          <a:lstStyle/>
          <a:p>
            <a:fld id="{F7E634DF-9A0A-41F3-B249-41206AD39289}" type="slidenum">
              <a:rPr lang="en-US" altLang="en-US"/>
              <a:pPr/>
              <a:t>7</a:t>
            </a:fld>
            <a:endParaRPr lang="en-US" altLang="en-US"/>
          </a:p>
        </p:txBody>
      </p:sp>
      <p:sp>
        <p:nvSpPr>
          <p:cNvPr id="35842" name="Rectangle 2">
            <a:extLst>
              <a:ext uri="{FF2B5EF4-FFF2-40B4-BE49-F238E27FC236}">
                <a16:creationId xmlns:a16="http://schemas.microsoft.com/office/drawing/2014/main" id="{DB358421-A020-4D52-B0F3-9794C65A8C3B}"/>
              </a:ext>
            </a:extLst>
          </p:cNvPr>
          <p:cNvSpPr>
            <a:spLocks noGrp="1" noRot="1" noChangeAspect="1" noChangeArrowheads="1" noTextEdit="1"/>
          </p:cNvSpPr>
          <p:nvPr>
            <p:ph type="sldImg"/>
          </p:nvPr>
        </p:nvSpPr>
        <p:spPr>
          <a:xfrm>
            <a:off x="381000" y="685800"/>
            <a:ext cx="6096000" cy="3429000"/>
          </a:xfrm>
          <a:ln/>
        </p:spPr>
      </p:sp>
      <p:sp>
        <p:nvSpPr>
          <p:cNvPr id="35843" name="Rectangle 3">
            <a:extLst>
              <a:ext uri="{FF2B5EF4-FFF2-40B4-BE49-F238E27FC236}">
                <a16:creationId xmlns:a16="http://schemas.microsoft.com/office/drawing/2014/main" id="{177771B7-7FD9-4D01-A48C-06505ADB1F44}"/>
              </a:ext>
            </a:extLst>
          </p:cNvPr>
          <p:cNvSpPr>
            <a:spLocks noGrp="1" noChangeArrowheads="1"/>
          </p:cNvSpPr>
          <p:nvPr>
            <p:ph type="body" idx="1"/>
          </p:nvPr>
        </p:nvSpPr>
        <p:spPr/>
        <p:txBody>
          <a:bodyPr/>
          <a:lstStyle/>
          <a:p>
            <a:endParaRPr lang="en-US" alt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17410" name="Google Shape;73;p4:notes">
            <a:extLst>
              <a:ext uri="{FF2B5EF4-FFF2-40B4-BE49-F238E27FC236}">
                <a16:creationId xmlns:a16="http://schemas.microsoft.com/office/drawing/2014/main" id="{D7FBA2EC-7EF7-43AF-A7E2-821FAFA182A4}"/>
              </a:ext>
            </a:extLst>
          </p:cNvPr>
          <p:cNvSpPr>
            <a:spLocks noGrp="1" noRot="1" noChangeAspect="1" noTextEdit="1"/>
          </p:cNvSpPr>
          <p:nvPr>
            <p:ph type="sldImg" idx="2"/>
          </p:nvPr>
        </p:nvSpPr>
        <p:spPr>
          <a:xfrm>
            <a:off x="381000" y="685800"/>
            <a:ext cx="6096000" cy="3429000"/>
          </a:xfrm>
          <a:custGeom>
            <a:avLst/>
            <a:gdLst>
              <a:gd name="T0" fmla="*/ 0 w 120000"/>
              <a:gd name="T1" fmla="*/ 0 h 120000"/>
              <a:gd name="T2" fmla="*/ 2147483646 w 120000"/>
              <a:gd name="T3" fmla="*/ 0 h 120000"/>
              <a:gd name="T4" fmla="*/ 2147483646 w 120000"/>
              <a:gd name="T5" fmla="*/ 2147483646 h 120000"/>
              <a:gd name="T6" fmla="*/ 0 w 120000"/>
              <a:gd name="T7" fmla="*/ 2147483646 h 120000"/>
              <a:gd name="T8" fmla="*/ 0 w 120000"/>
              <a:gd name="T9" fmla="*/ 0 h 12000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20000" h="120000" extrusionOk="0">
                <a:moveTo>
                  <a:pt x="0" y="0"/>
                </a:moveTo>
                <a:lnTo>
                  <a:pt x="120000" y="0"/>
                </a:lnTo>
                <a:lnTo>
                  <a:pt x="120000" y="120000"/>
                </a:lnTo>
                <a:lnTo>
                  <a:pt x="0" y="120000"/>
                </a:lnTo>
                <a:lnTo>
                  <a:pt x="0" y="0"/>
                </a:lnTo>
                <a:close/>
              </a:path>
            </a:pathLst>
          </a:custGeom>
          <a:noFill/>
          <a:ln cap="flat">
            <a:round/>
            <a:headEnd type="none" w="sm" len="sm"/>
            <a:tailEnd type="none" w="sm" len="sm"/>
          </a:ln>
        </p:spPr>
      </p:sp>
      <p:sp>
        <p:nvSpPr>
          <p:cNvPr id="17411" name="Google Shape;74;p4:notes">
            <a:extLst>
              <a:ext uri="{FF2B5EF4-FFF2-40B4-BE49-F238E27FC236}">
                <a16:creationId xmlns:a16="http://schemas.microsoft.com/office/drawing/2014/main" id="{DA3897DA-909E-4157-B858-FF50C360D336}"/>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5" tIns="91425" rIns="91425" bIns="91425"/>
          <a:lstStyle/>
          <a:p>
            <a:pPr>
              <a:spcBef>
                <a:spcPct val="0"/>
              </a:spcBef>
              <a:buSzPts val="1100"/>
            </a:pPr>
            <a:endParaRPr lang="en-US"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27" name="Google Shape;27;p6"/>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490250" y="450150"/>
            <a:ext cx="6367800" cy="4090800"/>
          </a:xfrm>
          <a:prstGeom prst="rect">
            <a:avLst/>
          </a:prstGeom>
          <a:noFill/>
          <a:ln>
            <a:noFill/>
          </a:ln>
        </p:spPr>
        <p:txBody>
          <a:bodyPr spcFirstLastPara="1" wrap="square" lIns="91425" tIns="91425" rIns="91425" bIns="91425" anchor="ctr" anchorCtr="0">
            <a:noAutofit/>
          </a:bodyPr>
          <a:lstStyle>
            <a:lvl1pPr lvl="0" algn="l">
              <a:lnSpc>
                <a:spcPct val="100000"/>
              </a:lnSpc>
              <a:spcBef>
                <a:spcPts val="0"/>
              </a:spcBef>
              <a:spcAft>
                <a:spcPts val="0"/>
              </a:spcAft>
              <a:buSzPts val="4800"/>
              <a:buNone/>
              <a:defRPr sz="4800"/>
            </a:lvl1pPr>
            <a:lvl2pPr lvl="1" algn="l">
              <a:lnSpc>
                <a:spcPct val="100000"/>
              </a:lnSpc>
              <a:spcBef>
                <a:spcPts val="0"/>
              </a:spcBef>
              <a:spcAft>
                <a:spcPts val="0"/>
              </a:spcAft>
              <a:buSzPts val="4800"/>
              <a:buNone/>
              <a:defRPr sz="4800"/>
            </a:lvl2pPr>
            <a:lvl3pPr lvl="2" algn="l">
              <a:lnSpc>
                <a:spcPct val="100000"/>
              </a:lnSpc>
              <a:spcBef>
                <a:spcPts val="0"/>
              </a:spcBef>
              <a:spcAft>
                <a:spcPts val="0"/>
              </a:spcAft>
              <a:buSzPts val="4800"/>
              <a:buNone/>
              <a:defRPr sz="4800"/>
            </a:lvl3pPr>
            <a:lvl4pPr lvl="3" algn="l">
              <a:lnSpc>
                <a:spcPct val="100000"/>
              </a:lnSpc>
              <a:spcBef>
                <a:spcPts val="0"/>
              </a:spcBef>
              <a:spcAft>
                <a:spcPts val="0"/>
              </a:spcAft>
              <a:buSzPts val="4800"/>
              <a:buNone/>
              <a:defRPr sz="4800"/>
            </a:lvl4pPr>
            <a:lvl5pPr lvl="4" algn="l">
              <a:lnSpc>
                <a:spcPct val="100000"/>
              </a:lnSpc>
              <a:spcBef>
                <a:spcPts val="0"/>
              </a:spcBef>
              <a:spcAft>
                <a:spcPts val="0"/>
              </a:spcAft>
              <a:buSzPts val="4800"/>
              <a:buNone/>
              <a:defRPr sz="4800"/>
            </a:lvl5pPr>
            <a:lvl6pPr lvl="5" algn="l">
              <a:lnSpc>
                <a:spcPct val="100000"/>
              </a:lnSpc>
              <a:spcBef>
                <a:spcPts val="0"/>
              </a:spcBef>
              <a:spcAft>
                <a:spcPts val="0"/>
              </a:spcAft>
              <a:buSzPts val="4800"/>
              <a:buNone/>
              <a:defRPr sz="4800"/>
            </a:lvl6pPr>
            <a:lvl7pPr lvl="6" algn="l">
              <a:lnSpc>
                <a:spcPct val="100000"/>
              </a:lnSpc>
              <a:spcBef>
                <a:spcPts val="0"/>
              </a:spcBef>
              <a:spcAft>
                <a:spcPts val="0"/>
              </a:spcAft>
              <a:buSzPts val="4800"/>
              <a:buNone/>
              <a:defRPr sz="4800"/>
            </a:lvl7pPr>
            <a:lvl8pPr lvl="7" algn="l">
              <a:lnSpc>
                <a:spcPct val="100000"/>
              </a:lnSpc>
              <a:spcBef>
                <a:spcPts val="0"/>
              </a:spcBef>
              <a:spcAft>
                <a:spcPts val="0"/>
              </a:spcAft>
              <a:buSzPts val="4800"/>
              <a:buNone/>
              <a:defRPr sz="4800"/>
            </a:lvl8pPr>
            <a:lvl9pPr lvl="8" algn="l">
              <a:lnSpc>
                <a:spcPct val="100000"/>
              </a:lnSpc>
              <a:spcBef>
                <a:spcPts val="0"/>
              </a:spcBef>
              <a:spcAft>
                <a:spcPts val="0"/>
              </a:spcAft>
              <a:buSzPts val="4800"/>
              <a:buNone/>
              <a:defRPr sz="4800"/>
            </a:lvl9pPr>
          </a:lstStyle>
          <a:p>
            <a:endParaRPr/>
          </a:p>
        </p:txBody>
      </p:sp>
      <p:sp>
        <p:nvSpPr>
          <p:cNvPr id="34" name="Google Shape;34;p8"/>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7" name="Google Shape;37;p9"/>
          <p:cNvSpPr txBox="1">
            <a:spLocks noGrp="1"/>
          </p:cNvSpPr>
          <p:nvPr>
            <p:ph type="title"/>
          </p:nvPr>
        </p:nvSpPr>
        <p:spPr>
          <a:xfrm>
            <a:off x="265500" y="1233175"/>
            <a:ext cx="4045200" cy="14823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4200"/>
              <a:buNone/>
              <a:defRPr sz="4200"/>
            </a:lvl1pPr>
            <a:lvl2pPr lvl="1" algn="ctr">
              <a:lnSpc>
                <a:spcPct val="100000"/>
              </a:lnSpc>
              <a:spcBef>
                <a:spcPts val="0"/>
              </a:spcBef>
              <a:spcAft>
                <a:spcPts val="0"/>
              </a:spcAft>
              <a:buSzPts val="4200"/>
              <a:buNone/>
              <a:defRPr sz="4200"/>
            </a:lvl2pPr>
            <a:lvl3pPr lvl="2" algn="ctr">
              <a:lnSpc>
                <a:spcPct val="100000"/>
              </a:lnSpc>
              <a:spcBef>
                <a:spcPts val="0"/>
              </a:spcBef>
              <a:spcAft>
                <a:spcPts val="0"/>
              </a:spcAft>
              <a:buSzPts val="4200"/>
              <a:buNone/>
              <a:defRPr sz="4200"/>
            </a:lvl3pPr>
            <a:lvl4pPr lvl="3" algn="ctr">
              <a:lnSpc>
                <a:spcPct val="100000"/>
              </a:lnSpc>
              <a:spcBef>
                <a:spcPts val="0"/>
              </a:spcBef>
              <a:spcAft>
                <a:spcPts val="0"/>
              </a:spcAft>
              <a:buSzPts val="4200"/>
              <a:buNone/>
              <a:defRPr sz="4200"/>
            </a:lvl4pPr>
            <a:lvl5pPr lvl="4" algn="ctr">
              <a:lnSpc>
                <a:spcPct val="100000"/>
              </a:lnSpc>
              <a:spcBef>
                <a:spcPts val="0"/>
              </a:spcBef>
              <a:spcAft>
                <a:spcPts val="0"/>
              </a:spcAft>
              <a:buSzPts val="4200"/>
              <a:buNone/>
              <a:defRPr sz="4200"/>
            </a:lvl5pPr>
            <a:lvl6pPr lvl="5" algn="ctr">
              <a:lnSpc>
                <a:spcPct val="100000"/>
              </a:lnSpc>
              <a:spcBef>
                <a:spcPts val="0"/>
              </a:spcBef>
              <a:spcAft>
                <a:spcPts val="0"/>
              </a:spcAft>
              <a:buSzPts val="4200"/>
              <a:buNone/>
              <a:defRPr sz="4200"/>
            </a:lvl6pPr>
            <a:lvl7pPr lvl="6" algn="ctr">
              <a:lnSpc>
                <a:spcPct val="100000"/>
              </a:lnSpc>
              <a:spcBef>
                <a:spcPts val="0"/>
              </a:spcBef>
              <a:spcAft>
                <a:spcPts val="0"/>
              </a:spcAft>
              <a:buSzPts val="4200"/>
              <a:buNone/>
              <a:defRPr sz="4200"/>
            </a:lvl7pPr>
            <a:lvl8pPr lvl="7" algn="ctr">
              <a:lnSpc>
                <a:spcPct val="100000"/>
              </a:lnSpc>
              <a:spcBef>
                <a:spcPts val="0"/>
              </a:spcBef>
              <a:spcAft>
                <a:spcPts val="0"/>
              </a:spcAft>
              <a:buSzPts val="4200"/>
              <a:buNone/>
              <a:defRPr sz="4200"/>
            </a:lvl8pPr>
            <a:lvl9pPr lvl="8" algn="ctr">
              <a:lnSpc>
                <a:spcPct val="100000"/>
              </a:lnSpc>
              <a:spcBef>
                <a:spcPts val="0"/>
              </a:spcBef>
              <a:spcAft>
                <a:spcPts val="0"/>
              </a:spcAft>
              <a:buSzPts val="4200"/>
              <a:buNone/>
              <a:defRPr sz="4200"/>
            </a:lvl9pPr>
          </a:lstStyle>
          <a:p>
            <a:endParaRPr/>
          </a:p>
        </p:txBody>
      </p:sp>
      <p:sp>
        <p:nvSpPr>
          <p:cNvPr id="38" name="Google Shape;38;p9"/>
          <p:cNvSpPr txBox="1">
            <a:spLocks noGrp="1"/>
          </p:cNvSpPr>
          <p:nvPr>
            <p:ph type="subTitle" idx="1"/>
          </p:nvPr>
        </p:nvSpPr>
        <p:spPr>
          <a:xfrm>
            <a:off x="265500" y="2803075"/>
            <a:ext cx="4045200" cy="1235100"/>
          </a:xfrm>
          <a:prstGeom prst="rect">
            <a:avLst/>
          </a:prstGeom>
          <a:noFill/>
          <a:ln>
            <a:noFill/>
          </a:ln>
        </p:spPr>
        <p:txBody>
          <a:bodyPr spcFirstLastPara="1" wrap="square" lIns="91425" tIns="91425" rIns="91425" bIns="91425" anchor="t" anchorCtr="0">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9"/>
          <p:cNvSpPr txBox="1">
            <a:spLocks noGrp="1"/>
          </p:cNvSpPr>
          <p:nvPr>
            <p:ph type="body" idx="2"/>
          </p:nvPr>
        </p:nvSpPr>
        <p:spPr>
          <a:xfrm>
            <a:off x="4939500" y="724075"/>
            <a:ext cx="3837000" cy="3695100"/>
          </a:xfrm>
          <a:prstGeom prst="rect">
            <a:avLst/>
          </a:prstGeom>
          <a:noFill/>
          <a:ln>
            <a:noFill/>
          </a:ln>
        </p:spPr>
        <p:txBody>
          <a:bodyPr spcFirstLastPara="1" wrap="square" lIns="91425" tIns="91425" rIns="91425" bIns="91425" anchor="ctr" anchorCtr="0">
            <a:noAutofit/>
          </a:bodyPr>
          <a:lstStyle>
            <a:lvl1pPr marL="457200" lvl="0" indent="-342900" algn="l">
              <a:lnSpc>
                <a:spcPct val="115000"/>
              </a:lnSpc>
              <a:spcBef>
                <a:spcPts val="0"/>
              </a:spcBef>
              <a:spcAft>
                <a:spcPts val="0"/>
              </a:spcAft>
              <a:buSzPts val="1800"/>
              <a:buChar char="●"/>
              <a:defRPr/>
            </a:lvl1pPr>
            <a:lvl2pPr marL="914400" lvl="1" indent="-317500" algn="l">
              <a:lnSpc>
                <a:spcPct val="115000"/>
              </a:lnSpc>
              <a:spcBef>
                <a:spcPts val="1600"/>
              </a:spcBef>
              <a:spcAft>
                <a:spcPts val="0"/>
              </a:spcAft>
              <a:buSzPts val="1400"/>
              <a:buChar char="○"/>
              <a:defRPr/>
            </a:lvl2pPr>
            <a:lvl3pPr marL="1371600" lvl="2" indent="-317500" algn="l">
              <a:lnSpc>
                <a:spcPct val="115000"/>
              </a:lnSpc>
              <a:spcBef>
                <a:spcPts val="1600"/>
              </a:spcBef>
              <a:spcAft>
                <a:spcPts val="0"/>
              </a:spcAft>
              <a:buSzPts val="1400"/>
              <a:buChar char="■"/>
              <a:defRPr/>
            </a:lvl3pPr>
            <a:lvl4pPr marL="1828800" lvl="3" indent="-317500" algn="l">
              <a:lnSpc>
                <a:spcPct val="115000"/>
              </a:lnSpc>
              <a:spcBef>
                <a:spcPts val="1600"/>
              </a:spcBef>
              <a:spcAft>
                <a:spcPts val="0"/>
              </a:spcAft>
              <a:buSzPts val="1400"/>
              <a:buChar char="●"/>
              <a:defRPr/>
            </a:lvl4pPr>
            <a:lvl5pPr marL="2286000" lvl="4" indent="-317500" algn="l">
              <a:lnSpc>
                <a:spcPct val="115000"/>
              </a:lnSpc>
              <a:spcBef>
                <a:spcPts val="1600"/>
              </a:spcBef>
              <a:spcAft>
                <a:spcPts val="0"/>
              </a:spcAft>
              <a:buSzPts val="1400"/>
              <a:buChar char="○"/>
              <a:defRPr/>
            </a:lvl5pPr>
            <a:lvl6pPr marL="2743200" lvl="5" indent="-317500" algn="l">
              <a:lnSpc>
                <a:spcPct val="115000"/>
              </a:lnSpc>
              <a:spcBef>
                <a:spcPts val="1600"/>
              </a:spcBef>
              <a:spcAft>
                <a:spcPts val="0"/>
              </a:spcAft>
              <a:buSzPts val="1400"/>
              <a:buChar char="■"/>
              <a:defRPr/>
            </a:lvl6pPr>
            <a:lvl7pPr marL="3200400" lvl="6" indent="-317500" algn="l">
              <a:lnSpc>
                <a:spcPct val="115000"/>
              </a:lnSpc>
              <a:spcBef>
                <a:spcPts val="1600"/>
              </a:spcBef>
              <a:spcAft>
                <a:spcPts val="0"/>
              </a:spcAft>
              <a:buSzPts val="1400"/>
              <a:buChar char="●"/>
              <a:defRPr/>
            </a:lvl7pPr>
            <a:lvl8pPr marL="3657600" lvl="7" indent="-317500" algn="l">
              <a:lnSpc>
                <a:spcPct val="115000"/>
              </a:lnSpc>
              <a:spcBef>
                <a:spcPts val="1600"/>
              </a:spcBef>
              <a:spcAft>
                <a:spcPts val="0"/>
              </a:spcAft>
              <a:buSzPts val="1400"/>
              <a:buChar char="○"/>
              <a:defRPr/>
            </a:lvl8pPr>
            <a:lvl9pPr marL="4114800" lvl="8" indent="-317500" algn="l">
              <a:lnSpc>
                <a:spcPct val="115000"/>
              </a:lnSpc>
              <a:spcBef>
                <a:spcPts val="1600"/>
              </a:spcBef>
              <a:spcAft>
                <a:spcPts val="1600"/>
              </a:spcAft>
              <a:buSzPts val="1400"/>
              <a:buChar char="■"/>
              <a:defRPr/>
            </a:lvl9pPr>
          </a:lstStyle>
          <a:p>
            <a:endParaRPr/>
          </a:p>
        </p:txBody>
      </p:sp>
      <p:sp>
        <p:nvSpPr>
          <p:cNvPr id="40" name="Google Shape;40;p9"/>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311700" y="4230575"/>
            <a:ext cx="5998800" cy="605100"/>
          </a:xfrm>
          <a:prstGeom prst="rect">
            <a:avLst/>
          </a:prstGeom>
          <a:noFill/>
          <a:ln>
            <a:noFill/>
          </a:ln>
        </p:spPr>
        <p:txBody>
          <a:bodyPr spcFirstLastPara="1" wrap="square" lIns="91425" tIns="91425" rIns="91425" bIns="91425" anchor="ctr" anchorCtr="0">
            <a:noAutofit/>
          </a:bodyPr>
          <a:lstStyle>
            <a:lvl1pPr marL="457200" lvl="0" indent="-228600" algn="l">
              <a:lnSpc>
                <a:spcPct val="100000"/>
              </a:lnSpc>
              <a:spcBef>
                <a:spcPts val="0"/>
              </a:spcBef>
              <a:spcAft>
                <a:spcPts val="0"/>
              </a:spcAft>
              <a:buSzPts val="1800"/>
              <a:buNone/>
              <a:defRPr/>
            </a:lvl1pPr>
          </a:lstStyle>
          <a:p>
            <a:endParaRPr/>
          </a:p>
        </p:txBody>
      </p:sp>
      <p:sp>
        <p:nvSpPr>
          <p:cNvPr id="43" name="Google Shape;43;p10"/>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1"/>
          <p:cNvSpPr txBox="1">
            <a:spLocks noGrp="1"/>
          </p:cNvSpPr>
          <p:nvPr>
            <p:ph type="title" hasCustomPrompt="1"/>
          </p:nvPr>
        </p:nvSpPr>
        <p:spPr>
          <a:xfrm>
            <a:off x="311700" y="1106125"/>
            <a:ext cx="8520600" cy="19635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12000"/>
              <a:buNone/>
              <a:defRPr sz="12000"/>
            </a:lvl1pPr>
            <a:lvl2pPr lvl="1" algn="ctr">
              <a:lnSpc>
                <a:spcPct val="100000"/>
              </a:lnSpc>
              <a:spcBef>
                <a:spcPts val="0"/>
              </a:spcBef>
              <a:spcAft>
                <a:spcPts val="0"/>
              </a:spcAft>
              <a:buSzPts val="12000"/>
              <a:buNone/>
              <a:defRPr sz="12000"/>
            </a:lvl2pPr>
            <a:lvl3pPr lvl="2" algn="ctr">
              <a:lnSpc>
                <a:spcPct val="100000"/>
              </a:lnSpc>
              <a:spcBef>
                <a:spcPts val="0"/>
              </a:spcBef>
              <a:spcAft>
                <a:spcPts val="0"/>
              </a:spcAft>
              <a:buSzPts val="12000"/>
              <a:buNone/>
              <a:defRPr sz="12000"/>
            </a:lvl3pPr>
            <a:lvl4pPr lvl="3" algn="ctr">
              <a:lnSpc>
                <a:spcPct val="100000"/>
              </a:lnSpc>
              <a:spcBef>
                <a:spcPts val="0"/>
              </a:spcBef>
              <a:spcAft>
                <a:spcPts val="0"/>
              </a:spcAft>
              <a:buSzPts val="12000"/>
              <a:buNone/>
              <a:defRPr sz="12000"/>
            </a:lvl4pPr>
            <a:lvl5pPr lvl="4" algn="ctr">
              <a:lnSpc>
                <a:spcPct val="100000"/>
              </a:lnSpc>
              <a:spcBef>
                <a:spcPts val="0"/>
              </a:spcBef>
              <a:spcAft>
                <a:spcPts val="0"/>
              </a:spcAft>
              <a:buSzPts val="12000"/>
              <a:buNone/>
              <a:defRPr sz="12000"/>
            </a:lvl5pPr>
            <a:lvl6pPr lvl="5" algn="ctr">
              <a:lnSpc>
                <a:spcPct val="100000"/>
              </a:lnSpc>
              <a:spcBef>
                <a:spcPts val="0"/>
              </a:spcBef>
              <a:spcAft>
                <a:spcPts val="0"/>
              </a:spcAft>
              <a:buSzPts val="12000"/>
              <a:buNone/>
              <a:defRPr sz="12000"/>
            </a:lvl6pPr>
            <a:lvl7pPr lvl="6" algn="ctr">
              <a:lnSpc>
                <a:spcPct val="100000"/>
              </a:lnSpc>
              <a:spcBef>
                <a:spcPts val="0"/>
              </a:spcBef>
              <a:spcAft>
                <a:spcPts val="0"/>
              </a:spcAft>
              <a:buSzPts val="12000"/>
              <a:buNone/>
              <a:defRPr sz="12000"/>
            </a:lvl7pPr>
            <a:lvl8pPr lvl="7" algn="ctr">
              <a:lnSpc>
                <a:spcPct val="100000"/>
              </a:lnSpc>
              <a:spcBef>
                <a:spcPts val="0"/>
              </a:spcBef>
              <a:spcAft>
                <a:spcPts val="0"/>
              </a:spcAft>
              <a:buSzPts val="12000"/>
              <a:buNone/>
              <a:defRPr sz="12000"/>
            </a:lvl8pPr>
            <a:lvl9pPr lvl="8" algn="ctr">
              <a:lnSpc>
                <a:spcPct val="100000"/>
              </a:lnSpc>
              <a:spcBef>
                <a:spcPts val="0"/>
              </a:spcBef>
              <a:spcAft>
                <a:spcPts val="0"/>
              </a:spcAft>
              <a:buSzPts val="12000"/>
              <a:buNone/>
              <a:defRPr sz="12000"/>
            </a:lvl9pPr>
          </a:lstStyle>
          <a:p>
            <a:r>
              <a:t>xx%</a:t>
            </a:r>
          </a:p>
        </p:txBody>
      </p:sp>
      <p:sp>
        <p:nvSpPr>
          <p:cNvPr id="46" name="Google Shape;46;p11"/>
          <p:cNvSpPr txBox="1">
            <a:spLocks noGrp="1"/>
          </p:cNvSpPr>
          <p:nvPr>
            <p:ph type="body" idx="1"/>
          </p:nvPr>
        </p:nvSpPr>
        <p:spPr>
          <a:xfrm>
            <a:off x="311700" y="3152225"/>
            <a:ext cx="8520600" cy="1300800"/>
          </a:xfrm>
          <a:prstGeom prst="rect">
            <a:avLst/>
          </a:prstGeom>
          <a:noFill/>
          <a:ln>
            <a:noFill/>
          </a:ln>
        </p:spPr>
        <p:txBody>
          <a:bodyPr spcFirstLastPara="1" wrap="square" lIns="91425" tIns="91425" rIns="91425" bIns="91425" anchor="t" anchorCtr="0">
            <a:noAutofit/>
          </a:bodyPr>
          <a:lstStyle>
            <a:lvl1pPr marL="457200" lvl="0" indent="-342900" algn="ctr">
              <a:lnSpc>
                <a:spcPct val="115000"/>
              </a:lnSpc>
              <a:spcBef>
                <a:spcPts val="0"/>
              </a:spcBef>
              <a:spcAft>
                <a:spcPts val="0"/>
              </a:spcAft>
              <a:buSzPts val="1800"/>
              <a:buChar char="●"/>
              <a:defRPr/>
            </a:lvl1pPr>
            <a:lvl2pPr marL="914400" lvl="1" indent="-317500" algn="ctr">
              <a:lnSpc>
                <a:spcPct val="115000"/>
              </a:lnSpc>
              <a:spcBef>
                <a:spcPts val="1600"/>
              </a:spcBef>
              <a:spcAft>
                <a:spcPts val="0"/>
              </a:spcAft>
              <a:buSzPts val="1400"/>
              <a:buChar char="○"/>
              <a:defRPr/>
            </a:lvl2pPr>
            <a:lvl3pPr marL="1371600" lvl="2" indent="-317500" algn="ctr">
              <a:lnSpc>
                <a:spcPct val="115000"/>
              </a:lnSpc>
              <a:spcBef>
                <a:spcPts val="1600"/>
              </a:spcBef>
              <a:spcAft>
                <a:spcPts val="0"/>
              </a:spcAft>
              <a:buSzPts val="1400"/>
              <a:buChar char="■"/>
              <a:defRPr/>
            </a:lvl3pPr>
            <a:lvl4pPr marL="1828800" lvl="3" indent="-317500" algn="ctr">
              <a:lnSpc>
                <a:spcPct val="115000"/>
              </a:lnSpc>
              <a:spcBef>
                <a:spcPts val="1600"/>
              </a:spcBef>
              <a:spcAft>
                <a:spcPts val="0"/>
              </a:spcAft>
              <a:buSzPts val="1400"/>
              <a:buChar char="●"/>
              <a:defRPr/>
            </a:lvl4pPr>
            <a:lvl5pPr marL="2286000" lvl="4" indent="-317500" algn="ctr">
              <a:lnSpc>
                <a:spcPct val="115000"/>
              </a:lnSpc>
              <a:spcBef>
                <a:spcPts val="1600"/>
              </a:spcBef>
              <a:spcAft>
                <a:spcPts val="0"/>
              </a:spcAft>
              <a:buSzPts val="1400"/>
              <a:buChar char="○"/>
              <a:defRPr/>
            </a:lvl5pPr>
            <a:lvl6pPr marL="2743200" lvl="5" indent="-317500" algn="ctr">
              <a:lnSpc>
                <a:spcPct val="115000"/>
              </a:lnSpc>
              <a:spcBef>
                <a:spcPts val="1600"/>
              </a:spcBef>
              <a:spcAft>
                <a:spcPts val="0"/>
              </a:spcAft>
              <a:buSzPts val="1400"/>
              <a:buChar char="■"/>
              <a:defRPr/>
            </a:lvl6pPr>
            <a:lvl7pPr marL="3200400" lvl="6" indent="-317500" algn="ctr">
              <a:lnSpc>
                <a:spcPct val="115000"/>
              </a:lnSpc>
              <a:spcBef>
                <a:spcPts val="1600"/>
              </a:spcBef>
              <a:spcAft>
                <a:spcPts val="0"/>
              </a:spcAft>
              <a:buSzPts val="1400"/>
              <a:buChar char="●"/>
              <a:defRPr/>
            </a:lvl7pPr>
            <a:lvl8pPr marL="3657600" lvl="7" indent="-317500" algn="ctr">
              <a:lnSpc>
                <a:spcPct val="115000"/>
              </a:lnSpc>
              <a:spcBef>
                <a:spcPts val="1600"/>
              </a:spcBef>
              <a:spcAft>
                <a:spcPts val="0"/>
              </a:spcAft>
              <a:buSzPts val="1400"/>
              <a:buChar char="○"/>
              <a:defRPr/>
            </a:lvl8pPr>
            <a:lvl9pPr marL="4114800" lvl="8" indent="-317500" algn="ctr">
              <a:lnSpc>
                <a:spcPct val="115000"/>
              </a:lnSpc>
              <a:spcBef>
                <a:spcPts val="1600"/>
              </a:spcBef>
              <a:spcAft>
                <a:spcPts val="1600"/>
              </a:spcAft>
              <a:buSzPts val="1400"/>
              <a:buChar char="■"/>
              <a:defRPr/>
            </a:lvl9pPr>
          </a:lstStyle>
          <a:p>
            <a:endParaRPr/>
          </a:p>
        </p:txBody>
      </p:sp>
      <p:sp>
        <p:nvSpPr>
          <p:cNvPr id="47" name="Google Shape;47;p1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5A294F99-1D69-4106-9706-BED5EEE8C5D3}"/>
              </a:ext>
            </a:extLst>
          </p:cNvPr>
          <p:cNvSpPr>
            <a:spLocks noGrp="1" noChangeArrowheads="1"/>
          </p:cNvSpPr>
          <p:nvPr>
            <p:ph type="dt" sz="half" idx="10"/>
          </p:nvPr>
        </p:nvSpPr>
        <p:spPr>
          <a:ln/>
        </p:spPr>
        <p:txBody>
          <a:bodyPr/>
          <a:lstStyle>
            <a:lvl1pPr>
              <a:defRPr/>
            </a:lvl1pPr>
          </a:lstStyle>
          <a:p>
            <a:pPr>
              <a:defRPr/>
            </a:pPr>
            <a:endParaRPr lang="en-US"/>
          </a:p>
        </p:txBody>
      </p:sp>
      <p:sp>
        <p:nvSpPr>
          <p:cNvPr id="3" name="Rectangle 5">
            <a:extLst>
              <a:ext uri="{FF2B5EF4-FFF2-40B4-BE49-F238E27FC236}">
                <a16:creationId xmlns:a16="http://schemas.microsoft.com/office/drawing/2014/main" id="{F2877C59-5677-489F-9478-92A3E0A02EE1}"/>
              </a:ext>
            </a:extLst>
          </p:cNvPr>
          <p:cNvSpPr>
            <a:spLocks noGrp="1" noChangeArrowheads="1"/>
          </p:cNvSpPr>
          <p:nvPr>
            <p:ph type="ftr" sz="quarter" idx="11"/>
          </p:nvPr>
        </p:nvSpPr>
        <p:spPr>
          <a:ln/>
        </p:spPr>
        <p:txBody>
          <a:bodyPr/>
          <a:lstStyle>
            <a:lvl1pPr>
              <a:defRPr/>
            </a:lvl1pPr>
          </a:lstStyle>
          <a:p>
            <a:pPr>
              <a:defRPr/>
            </a:pPr>
            <a:endParaRPr lang="en-US"/>
          </a:p>
        </p:txBody>
      </p:sp>
      <p:sp>
        <p:nvSpPr>
          <p:cNvPr id="4" name="Rectangle 6">
            <a:extLst>
              <a:ext uri="{FF2B5EF4-FFF2-40B4-BE49-F238E27FC236}">
                <a16:creationId xmlns:a16="http://schemas.microsoft.com/office/drawing/2014/main" id="{22A082C9-9A0C-4002-8F64-E4E95CE61A02}"/>
              </a:ext>
            </a:extLst>
          </p:cNvPr>
          <p:cNvSpPr>
            <a:spLocks noGrp="1" noChangeArrowheads="1"/>
          </p:cNvSpPr>
          <p:nvPr>
            <p:ph type="sldNum" sz="quarter" idx="12"/>
          </p:nvPr>
        </p:nvSpPr>
        <p:spPr>
          <a:ln/>
        </p:spPr>
        <p:txBody>
          <a:bodyPr/>
          <a:lstStyle>
            <a:lvl1pPr>
              <a:defRPr/>
            </a:lvl1pPr>
          </a:lstStyle>
          <a:p>
            <a:pPr>
              <a:defRPr/>
            </a:pPr>
            <a:fld id="{93BC4B65-6C01-422E-9C1F-3A1A344DBA59}" type="slidenum">
              <a:rPr lang="en-US" altLang="en-US"/>
              <a:pPr>
                <a:defRPr/>
              </a:pPr>
              <a:t>‹#›</a:t>
            </a:fld>
            <a:endParaRPr lang="en-US" altLang="en-US"/>
          </a:p>
        </p:txBody>
      </p:sp>
    </p:spTree>
    <p:extLst>
      <p:ext uri="{BB962C8B-B14F-4D97-AF65-F5344CB8AC3E}">
        <p14:creationId xmlns:p14="http://schemas.microsoft.com/office/powerpoint/2010/main" val="144855940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841772"/>
            <a:ext cx="6858000" cy="1790700"/>
          </a:xfrm>
        </p:spPr>
        <p:txBody>
          <a:bodyPr anchor="b"/>
          <a:lstStyle>
            <a:lvl1pPr algn="ctr">
              <a:defRPr sz="4500"/>
            </a:lvl1pPr>
          </a:lstStyle>
          <a:p>
            <a:r>
              <a:rPr lang="en-US"/>
              <a:t>Click to edit Master title style</a:t>
            </a:r>
            <a:endParaRPr lang="en-US" dirty="0"/>
          </a:p>
        </p:txBody>
      </p:sp>
      <p:sp>
        <p:nvSpPr>
          <p:cNvPr id="3" name="Subtitle 2"/>
          <p:cNvSpPr>
            <a:spLocks noGrp="1"/>
          </p:cNvSpPr>
          <p:nvPr>
            <p:ph type="subTitle" idx="1"/>
          </p:nvPr>
        </p:nvSpPr>
        <p:spPr>
          <a:xfrm>
            <a:off x="1143000" y="2701528"/>
            <a:ext cx="6858000" cy="124182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a:extLst>
              <a:ext uri="{FF2B5EF4-FFF2-40B4-BE49-F238E27FC236}">
                <a16:creationId xmlns:a16="http://schemas.microsoft.com/office/drawing/2014/main" id="{31644714-08B4-44C6-BB53-367D2730217A}"/>
              </a:ext>
            </a:extLst>
          </p:cNvPr>
          <p:cNvSpPr>
            <a:spLocks noGrp="1"/>
          </p:cNvSpPr>
          <p:nvPr>
            <p:ph type="dt" sz="half" idx="10"/>
          </p:nvPr>
        </p:nvSpPr>
        <p:spPr/>
        <p:txBody>
          <a:bodyPr/>
          <a:lstStyle>
            <a:lvl1pPr>
              <a:defRPr/>
            </a:lvl1pPr>
          </a:lstStyle>
          <a:p>
            <a:pPr>
              <a:defRPr/>
            </a:pPr>
            <a:endParaRPr lang="en-US" altLang="en-US"/>
          </a:p>
        </p:txBody>
      </p:sp>
      <p:sp>
        <p:nvSpPr>
          <p:cNvPr id="5" name="Footer Placeholder 4">
            <a:extLst>
              <a:ext uri="{FF2B5EF4-FFF2-40B4-BE49-F238E27FC236}">
                <a16:creationId xmlns:a16="http://schemas.microsoft.com/office/drawing/2014/main" id="{B8F25493-F634-4CC0-A42B-FA17773A8056}"/>
              </a:ext>
            </a:extLst>
          </p:cNvPr>
          <p:cNvSpPr>
            <a:spLocks noGrp="1"/>
          </p:cNvSpPr>
          <p:nvPr>
            <p:ph type="ftr" sz="quarter" idx="11"/>
          </p:nvPr>
        </p:nvSpPr>
        <p:spPr/>
        <p:txBody>
          <a:bodyPr/>
          <a:lstStyle>
            <a:lvl1pPr>
              <a:defRPr/>
            </a:lvl1pPr>
          </a:lstStyle>
          <a:p>
            <a:pPr>
              <a:defRPr/>
            </a:pPr>
            <a:endParaRPr lang="en-US" altLang="en-US"/>
          </a:p>
        </p:txBody>
      </p:sp>
      <p:sp>
        <p:nvSpPr>
          <p:cNvPr id="6" name="Slide Number Placeholder 5">
            <a:extLst>
              <a:ext uri="{FF2B5EF4-FFF2-40B4-BE49-F238E27FC236}">
                <a16:creationId xmlns:a16="http://schemas.microsoft.com/office/drawing/2014/main" id="{0633EB7B-CBF9-49F6-8AFA-D13253794A95}"/>
              </a:ext>
            </a:extLst>
          </p:cNvPr>
          <p:cNvSpPr>
            <a:spLocks noGrp="1"/>
          </p:cNvSpPr>
          <p:nvPr>
            <p:ph type="sldNum" sz="quarter" idx="12"/>
          </p:nvPr>
        </p:nvSpPr>
        <p:spPr/>
        <p:txBody>
          <a:bodyPr/>
          <a:lstStyle>
            <a:lvl1pPr>
              <a:defRPr/>
            </a:lvl1pPr>
          </a:lstStyle>
          <a:p>
            <a:pPr>
              <a:defRPr/>
            </a:pPr>
            <a:fld id="{A1E10067-7C39-43E7-9E82-87B29CD48371}" type="slidenum">
              <a:rPr lang="en-US" altLang="en-US"/>
              <a:pPr>
                <a:defRPr/>
              </a:pPr>
              <a:t>‹#›</a:t>
            </a:fld>
            <a:endParaRPr lang="en-US" altLang="en-US"/>
          </a:p>
        </p:txBody>
      </p:sp>
    </p:spTree>
    <p:extLst>
      <p:ext uri="{BB962C8B-B14F-4D97-AF65-F5344CB8AC3E}">
        <p14:creationId xmlns:p14="http://schemas.microsoft.com/office/powerpoint/2010/main" val="405855514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Title and body" type="tx">
  <p:cSld name="Title and body">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311700" y="445025"/>
            <a:ext cx="8520600" cy="572700"/>
          </a:xfrm>
          <a:prstGeom prst="rect">
            <a:avLst/>
          </a:prstGeom>
          <a:noFill/>
          <a:ln>
            <a:noFill/>
          </a:ln>
        </p:spPr>
        <p:txBody>
          <a:bodyPr spcFirstLastPara="1" lIns="91425" tIns="91425" rIns="91425" bIns="91425" anchor="t">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15" name="Google Shape;15;p3"/>
          <p:cNvSpPr txBox="1">
            <a:spLocks noGrp="1"/>
          </p:cNvSpPr>
          <p:nvPr>
            <p:ph type="body" idx="1"/>
          </p:nvPr>
        </p:nvSpPr>
        <p:spPr>
          <a:xfrm>
            <a:off x="311700" y="1152475"/>
            <a:ext cx="8520600" cy="3416400"/>
          </a:xfrm>
          <a:prstGeom prst="rect">
            <a:avLst/>
          </a:prstGeom>
          <a:noFill/>
          <a:ln>
            <a:noFill/>
          </a:ln>
        </p:spPr>
        <p:txBody>
          <a:bodyPr spcFirstLastPara="1" lIns="91425" tIns="91425" rIns="91425" bIns="91425">
            <a:noAutofit/>
          </a:bodyPr>
          <a:lstStyle>
            <a:lvl1pPr marL="457189" lvl="0" indent="-342892" algn="l">
              <a:lnSpc>
                <a:spcPct val="115000"/>
              </a:lnSpc>
              <a:spcBef>
                <a:spcPts val="0"/>
              </a:spcBef>
              <a:spcAft>
                <a:spcPts val="0"/>
              </a:spcAft>
              <a:buSzPts val="1800"/>
              <a:buChar char="●"/>
              <a:defRPr/>
            </a:lvl1pPr>
            <a:lvl2pPr marL="914378" lvl="1" indent="-317492" algn="l">
              <a:lnSpc>
                <a:spcPct val="115000"/>
              </a:lnSpc>
              <a:spcBef>
                <a:spcPts val="1600"/>
              </a:spcBef>
              <a:spcAft>
                <a:spcPts val="0"/>
              </a:spcAft>
              <a:buSzPts val="1400"/>
              <a:buChar char="○"/>
              <a:defRPr/>
            </a:lvl2pPr>
            <a:lvl3pPr marL="1371566" lvl="2" indent="-317492" algn="l">
              <a:lnSpc>
                <a:spcPct val="115000"/>
              </a:lnSpc>
              <a:spcBef>
                <a:spcPts val="1600"/>
              </a:spcBef>
              <a:spcAft>
                <a:spcPts val="0"/>
              </a:spcAft>
              <a:buSzPts val="1400"/>
              <a:buChar char="■"/>
              <a:defRPr/>
            </a:lvl3pPr>
            <a:lvl4pPr marL="1828754" lvl="3" indent="-317492" algn="l">
              <a:lnSpc>
                <a:spcPct val="115000"/>
              </a:lnSpc>
              <a:spcBef>
                <a:spcPts val="1600"/>
              </a:spcBef>
              <a:spcAft>
                <a:spcPts val="0"/>
              </a:spcAft>
              <a:buSzPts val="1400"/>
              <a:buChar char="●"/>
              <a:defRPr/>
            </a:lvl4pPr>
            <a:lvl5pPr marL="2285943" lvl="4" indent="-317492" algn="l">
              <a:lnSpc>
                <a:spcPct val="115000"/>
              </a:lnSpc>
              <a:spcBef>
                <a:spcPts val="1600"/>
              </a:spcBef>
              <a:spcAft>
                <a:spcPts val="0"/>
              </a:spcAft>
              <a:buSzPts val="1400"/>
              <a:buChar char="○"/>
              <a:defRPr/>
            </a:lvl5pPr>
            <a:lvl6pPr marL="2743132" lvl="5" indent="-317492" algn="l">
              <a:lnSpc>
                <a:spcPct val="115000"/>
              </a:lnSpc>
              <a:spcBef>
                <a:spcPts val="1600"/>
              </a:spcBef>
              <a:spcAft>
                <a:spcPts val="0"/>
              </a:spcAft>
              <a:buSzPts val="1400"/>
              <a:buChar char="■"/>
              <a:defRPr/>
            </a:lvl6pPr>
            <a:lvl7pPr marL="3200320" lvl="6" indent="-317492" algn="l">
              <a:lnSpc>
                <a:spcPct val="115000"/>
              </a:lnSpc>
              <a:spcBef>
                <a:spcPts val="1600"/>
              </a:spcBef>
              <a:spcAft>
                <a:spcPts val="0"/>
              </a:spcAft>
              <a:buSzPts val="1400"/>
              <a:buChar char="●"/>
              <a:defRPr/>
            </a:lvl7pPr>
            <a:lvl8pPr marL="3657509" lvl="7" indent="-317492" algn="l">
              <a:lnSpc>
                <a:spcPct val="115000"/>
              </a:lnSpc>
              <a:spcBef>
                <a:spcPts val="1600"/>
              </a:spcBef>
              <a:spcAft>
                <a:spcPts val="0"/>
              </a:spcAft>
              <a:buSzPts val="1400"/>
              <a:buChar char="○"/>
              <a:defRPr/>
            </a:lvl8pPr>
            <a:lvl9pPr marL="4114697" lvl="8" indent="-317492" algn="l">
              <a:lnSpc>
                <a:spcPct val="115000"/>
              </a:lnSpc>
              <a:spcBef>
                <a:spcPts val="1600"/>
              </a:spcBef>
              <a:spcAft>
                <a:spcPts val="1600"/>
              </a:spcAft>
              <a:buSzPts val="1400"/>
              <a:buChar char="■"/>
              <a:defRPr/>
            </a:lvl9pPr>
          </a:lstStyle>
          <a:p>
            <a:endParaRPr/>
          </a:p>
        </p:txBody>
      </p:sp>
      <p:sp>
        <p:nvSpPr>
          <p:cNvPr id="4" name="Google Shape;16;p3">
            <a:extLst>
              <a:ext uri="{FF2B5EF4-FFF2-40B4-BE49-F238E27FC236}">
                <a16:creationId xmlns:a16="http://schemas.microsoft.com/office/drawing/2014/main" id="{ABC86566-E9E5-454F-9C53-CA4C350BDA21}"/>
              </a:ext>
            </a:extLst>
          </p:cNvPr>
          <p:cNvSpPr txBox="1">
            <a:spLocks noGrp="1"/>
          </p:cNvSpPr>
          <p:nvPr>
            <p:ph type="sldNum" idx="10"/>
          </p:nvPr>
        </p:nvSpPr>
        <p:spPr>
          <a:xfrm>
            <a:off x="8472487" y="4663679"/>
            <a:ext cx="548879" cy="392906"/>
          </a:xfrm>
        </p:spPr>
        <p:txBody>
          <a:bodyPr spcFirstLastPara="1" wrap="square" lIns="91425" tIns="91425" rIns="91425" bIns="91425"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smtClean="0">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a:defRPr/>
            </a:pPr>
            <a:fld id="{1CF7198F-D119-4669-8EAC-990DF6100590}" type="slidenum">
              <a:rPr lang="en"/>
              <a:pPr>
                <a:defRPr/>
              </a:pPr>
              <a:t>‹#›</a:t>
            </a:fld>
            <a:endParaRPr lang="en"/>
          </a:p>
        </p:txBody>
      </p:sp>
    </p:spTree>
    <p:extLst>
      <p:ext uri="{BB962C8B-B14F-4D97-AF65-F5344CB8AC3E}">
        <p14:creationId xmlns:p14="http://schemas.microsoft.com/office/powerpoint/2010/main" val="31620445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marR="0" lvl="0"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marR="0" lvl="0" indent="-342900" algn="l" rtl="0">
              <a:lnSpc>
                <a:spcPct val="115000"/>
              </a:lnSpc>
              <a:spcBef>
                <a:spcPts val="0"/>
              </a:spcBef>
              <a:spcAft>
                <a:spcPts val="0"/>
              </a:spcAft>
              <a:buClr>
                <a:schemeClr val="dk2"/>
              </a:buClr>
              <a:buSzPts val="1800"/>
              <a:buFont typeface="Arial"/>
              <a:buChar char="●"/>
              <a:defRPr sz="1800" b="0" i="0" u="none" strike="noStrike" cap="none">
                <a:solidFill>
                  <a:schemeClr val="dk2"/>
                </a:solidFill>
                <a:latin typeface="Arial"/>
                <a:ea typeface="Arial"/>
                <a:cs typeface="Arial"/>
                <a:sym typeface="Arial"/>
              </a:defRPr>
            </a:lvl1pPr>
            <a:lvl2pPr marL="914400" marR="0" lvl="1"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2pPr>
            <a:lvl3pPr marL="1371600" marR="0" lvl="2"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3pPr>
            <a:lvl4pPr marL="1828800" marR="0" lvl="3"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4pPr>
            <a:lvl5pPr marL="2286000" marR="0" lvl="4"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5pPr>
            <a:lvl6pPr marL="2743200" marR="0" lvl="5"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6pPr>
            <a:lvl7pPr marL="3200400" marR="0" lvl="6"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7pPr>
            <a:lvl8pPr marL="3657600" marR="0" lvl="7"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8pPr>
            <a:lvl9pPr marL="4114800" marR="0" lvl="8" indent="-317500" algn="l" rtl="0">
              <a:lnSpc>
                <a:spcPct val="115000"/>
              </a:lnSpc>
              <a:spcBef>
                <a:spcPts val="1600"/>
              </a:spcBef>
              <a:spcAft>
                <a:spcPts val="1600"/>
              </a:spcAft>
              <a:buClr>
                <a:schemeClr val="dk2"/>
              </a:buClr>
              <a:buSzPts val="1400"/>
              <a:buFont typeface="Arial"/>
              <a:buChar char="■"/>
              <a:defRPr sz="1400" b="0" i="0" u="none" strike="noStrike" cap="none">
                <a:solidFill>
                  <a:schemeClr val="dk2"/>
                </a:solidFill>
                <a:latin typeface="Arial"/>
                <a:ea typeface="Arial"/>
                <a:cs typeface="Arial"/>
                <a:sym typeface="Arial"/>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 bg1="lt1" tx1="dk1" bg2="dk2" tx2="lt2" accent1="accent1" accent2="accent2" accent3="accent3" accent4="accent4" accent5="accent5" accent6="accent6" hlink="hlink" folHlink="folHlink"/>
  <p:sldLayoutIdLst>
    <p:sldLayoutId id="2147483652" r:id="rId1"/>
    <p:sldLayoutId id="2147483654" r:id="rId2"/>
    <p:sldLayoutId id="2147483655" r:id="rId3"/>
    <p:sldLayoutId id="2147483656" r:id="rId4"/>
    <p:sldLayoutId id="2147483657" r:id="rId5"/>
    <p:sldLayoutId id="2147483660" r:id="rId6"/>
    <p:sldLayoutId id="2147483661" r:id="rId7"/>
    <p:sldLayoutId id="2147483662" r:id="rId8"/>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8.xml"/><Relationship Id="rId4" Type="http://schemas.openxmlformats.org/officeDocument/2006/relationships/comments" Target="../comments/comment1.xml"/></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3.xml"/><Relationship Id="rId7" Type="http://schemas.openxmlformats.org/officeDocument/2006/relationships/image" Target="../media/image2.png"/><Relationship Id="rId2" Type="http://schemas.openxmlformats.org/officeDocument/2006/relationships/slideLayout" Target="../slideLayouts/slideLayout6.xml"/><Relationship Id="rId1" Type="http://schemas.openxmlformats.org/officeDocument/2006/relationships/vmlDrawing" Target="../drawings/vmlDrawing1.vml"/><Relationship Id="rId6" Type="http://schemas.openxmlformats.org/officeDocument/2006/relationships/oleObject" Target="../embeddings/oleObject2.bin"/><Relationship Id="rId5" Type="http://schemas.openxmlformats.org/officeDocument/2006/relationships/image" Target="../media/image3.png"/><Relationship Id="rId4" Type="http://schemas.openxmlformats.org/officeDocument/2006/relationships/oleObject" Target="../embeddings/oleObject1.bin"/></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3" Type="http://schemas.openxmlformats.org/officeDocument/2006/relationships/image" Target="../media/image14.png"/><Relationship Id="rId1" Type="http://schemas.openxmlformats.org/officeDocument/2006/relationships/slideLayout" Target="../slideLayouts/slideLayout6.xml"/><Relationship Id="rId4" Type="http://schemas.openxmlformats.org/officeDocument/2006/relationships/image" Target="../media/image2.png"/></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Google Shape;54;p13">
            <a:extLst>
              <a:ext uri="{FF2B5EF4-FFF2-40B4-BE49-F238E27FC236}">
                <a16:creationId xmlns:a16="http://schemas.microsoft.com/office/drawing/2014/main" id="{7EAA727D-D81F-41F6-86FF-9FB8045F1C75}"/>
              </a:ext>
            </a:extLst>
          </p:cNvPr>
          <p:cNvPicPr preferRelativeResize="0">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763" y="3767138"/>
            <a:ext cx="9144000" cy="13656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6" name="Google Shape;56;p13">
            <a:extLst>
              <a:ext uri="{FF2B5EF4-FFF2-40B4-BE49-F238E27FC236}">
                <a16:creationId xmlns:a16="http://schemas.microsoft.com/office/drawing/2014/main" id="{AB6A113C-73DF-486E-A186-EA143228F422}"/>
              </a:ext>
            </a:extLst>
          </p:cNvPr>
          <p:cNvSpPr txBox="1"/>
          <p:nvPr/>
        </p:nvSpPr>
        <p:spPr>
          <a:xfrm>
            <a:off x="190500" y="1163241"/>
            <a:ext cx="8763000" cy="1931194"/>
          </a:xfrm>
          <a:prstGeom prst="rect">
            <a:avLst/>
          </a:prstGeom>
          <a:noFill/>
          <a:ln>
            <a:noFill/>
          </a:ln>
        </p:spPr>
        <p:txBody>
          <a:bodyPr spcFirstLastPara="1" lIns="91425" tIns="91425" rIns="91425" bIns="91425"/>
          <a:lstStyle/>
          <a:p>
            <a:pPr algn="ctr">
              <a:buSzPts val="3100"/>
              <a:defRPr/>
            </a:pPr>
            <a:r>
              <a:rPr lang="en-US" sz="2800" b="1" dirty="0">
                <a:solidFill>
                  <a:srgbClr val="FF0000"/>
                </a:solidFill>
                <a:latin typeface="Calibri"/>
                <a:ea typeface="Calibri"/>
                <a:cs typeface="Calibri"/>
                <a:sym typeface="Calibri"/>
              </a:rPr>
              <a:t>LCR series circuit, resonance,</a:t>
            </a:r>
          </a:p>
          <a:p>
            <a:pPr algn="ctr">
              <a:buSzPts val="3100"/>
              <a:defRPr/>
            </a:pPr>
            <a:r>
              <a:rPr lang="en-US" sz="2800" dirty="0">
                <a:latin typeface="Calibri"/>
                <a:ea typeface="Calibri"/>
                <a:cs typeface="Calibri"/>
                <a:sym typeface="Calibri"/>
              </a:rPr>
              <a:t>CLASS-XII</a:t>
            </a:r>
          </a:p>
        </p:txBody>
      </p:sp>
      <p:sp>
        <p:nvSpPr>
          <p:cNvPr id="3077" name="Google Shape;57;p13">
            <a:extLst>
              <a:ext uri="{FF2B5EF4-FFF2-40B4-BE49-F238E27FC236}">
                <a16:creationId xmlns:a16="http://schemas.microsoft.com/office/drawing/2014/main" id="{384A201C-D8E3-4A15-9BB1-0C50099593D7}"/>
              </a:ext>
            </a:extLst>
          </p:cNvPr>
          <p:cNvSpPr txBox="1">
            <a:spLocks noChangeArrowheads="1"/>
          </p:cNvSpPr>
          <p:nvPr/>
        </p:nvSpPr>
        <p:spPr bwMode="auto">
          <a:xfrm>
            <a:off x="1726406" y="3094435"/>
            <a:ext cx="6763941" cy="9667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5" tIns="91425" rIns="91425" bIns="91425"/>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r>
              <a:rPr lang="en-US" altLang="en-US" sz="1350" b="1" dirty="0"/>
              <a:t>SUBJECT : PHYSICS</a:t>
            </a:r>
          </a:p>
          <a:p>
            <a:pPr>
              <a:lnSpc>
                <a:spcPct val="100000"/>
              </a:lnSpc>
              <a:spcBef>
                <a:spcPct val="0"/>
              </a:spcBef>
              <a:buFontTx/>
              <a:buNone/>
            </a:pPr>
            <a:r>
              <a:rPr lang="en-US" altLang="en-US" sz="1350" b="1" dirty="0"/>
              <a:t>CHAPTER NUMBER: 07</a:t>
            </a:r>
          </a:p>
          <a:p>
            <a:pPr>
              <a:lnSpc>
                <a:spcPct val="100000"/>
              </a:lnSpc>
              <a:spcBef>
                <a:spcPct val="0"/>
              </a:spcBef>
              <a:buFontTx/>
              <a:buNone/>
            </a:pPr>
            <a:r>
              <a:rPr lang="en-US" altLang="en-US" sz="1350" b="1" dirty="0"/>
              <a:t>CHAPTER NAME : </a:t>
            </a:r>
            <a:r>
              <a:rPr lang="en-US" altLang="en-US" sz="1350" b="1" dirty="0">
                <a:cs typeface="Calibri" panose="020F0502020204030204" pitchFamily="34" charset="0"/>
                <a:sym typeface="Calibri" panose="020F0502020204030204" pitchFamily="34" charset="0"/>
              </a:rPr>
              <a:t>ALTERNATING CURRENT </a:t>
            </a:r>
            <a:endParaRPr lang="en-US" altLang="en-US" sz="1350" b="1" dirty="0"/>
          </a:p>
        </p:txBody>
      </p:sp>
      <p:pic>
        <p:nvPicPr>
          <p:cNvPr id="6" name="Google Shape;63;p14">
            <a:extLst>
              <a:ext uri="{FF2B5EF4-FFF2-40B4-BE49-F238E27FC236}">
                <a16:creationId xmlns:a16="http://schemas.microsoft.com/office/drawing/2014/main" id="{2F1D4256-20FE-4ADA-9C72-1F71E3A35A7F}"/>
              </a:ext>
            </a:extLst>
          </p:cNvPr>
          <p:cNvPicPr preferRelativeResize="0">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3500" y="119063"/>
            <a:ext cx="1662906" cy="8218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6" name="Google Shape;63;p14">
            <a:extLst>
              <a:ext uri="{FF2B5EF4-FFF2-40B4-BE49-F238E27FC236}">
                <a16:creationId xmlns:a16="http://schemas.microsoft.com/office/drawing/2014/main" id="{74E285B5-0FBA-4C02-9653-16C15F8D1C2B}"/>
              </a:ext>
            </a:extLst>
          </p:cNvPr>
          <p:cNvPicPr preferRelativeResize="0">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787878" y="4379119"/>
            <a:ext cx="1241822" cy="6500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4" name="Google Shape;64;p14">
            <a:extLst>
              <a:ext uri="{FF2B5EF4-FFF2-40B4-BE49-F238E27FC236}">
                <a16:creationId xmlns:a16="http://schemas.microsoft.com/office/drawing/2014/main" id="{A473B25D-CCCC-48DA-B26F-34E7831D67C0}"/>
              </a:ext>
            </a:extLst>
          </p:cNvPr>
          <p:cNvSpPr txBox="1"/>
          <p:nvPr/>
        </p:nvSpPr>
        <p:spPr>
          <a:xfrm>
            <a:off x="272654" y="284560"/>
            <a:ext cx="8687990" cy="532209"/>
          </a:xfrm>
          <a:prstGeom prst="rect">
            <a:avLst/>
          </a:prstGeom>
          <a:noFill/>
          <a:ln>
            <a:noFill/>
          </a:ln>
        </p:spPr>
        <p:txBody>
          <a:bodyPr spcFirstLastPara="1" lIns="91425" tIns="91425" rIns="91425" bIns="91425"/>
          <a:lstStyle/>
          <a:p>
            <a:pPr>
              <a:buSzPts val="2200"/>
              <a:defRPr/>
            </a:pPr>
            <a:r>
              <a:rPr lang="en-IN" sz="2200" b="1" dirty="0">
                <a:solidFill>
                  <a:srgbClr val="FF0000"/>
                </a:solidFill>
                <a:cs typeface="Calibri" panose="020F0502020204030204" pitchFamily="34" charset="0"/>
              </a:rPr>
              <a:t>LEARNING OUTCOME</a:t>
            </a:r>
            <a:endParaRPr sz="2200" b="1" dirty="0">
              <a:solidFill>
                <a:srgbClr val="FF0000"/>
              </a:solidFill>
              <a:cs typeface="Calibri" panose="020F0502020204030204" pitchFamily="34" charset="0"/>
            </a:endParaRPr>
          </a:p>
        </p:txBody>
      </p:sp>
      <p:sp>
        <p:nvSpPr>
          <p:cNvPr id="65" name="Google Shape;65;p14">
            <a:extLst>
              <a:ext uri="{FF2B5EF4-FFF2-40B4-BE49-F238E27FC236}">
                <a16:creationId xmlns:a16="http://schemas.microsoft.com/office/drawing/2014/main" id="{B994BA42-7102-48B3-9525-E08E58BCFBF8}"/>
              </a:ext>
            </a:extLst>
          </p:cNvPr>
          <p:cNvSpPr txBox="1"/>
          <p:nvPr/>
        </p:nvSpPr>
        <p:spPr>
          <a:xfrm>
            <a:off x="272654" y="729853"/>
            <a:ext cx="8687990" cy="2889647"/>
          </a:xfrm>
          <a:prstGeom prst="rect">
            <a:avLst/>
          </a:prstGeom>
          <a:noFill/>
          <a:ln>
            <a:noFill/>
          </a:ln>
        </p:spPr>
        <p:txBody>
          <a:bodyPr spcFirstLastPara="1" lIns="91425" tIns="91425" rIns="91425" bIns="91425"/>
          <a:lstStyle/>
          <a:p>
            <a:pPr>
              <a:lnSpc>
                <a:spcPct val="150000"/>
              </a:lnSpc>
              <a:buSzPts val="1400"/>
              <a:defRPr/>
            </a:pPr>
            <a:r>
              <a:rPr lang="en-US" dirty="0">
                <a:latin typeface="Calibri"/>
                <a:ea typeface="Calibri"/>
                <a:cs typeface="Calibri"/>
                <a:sym typeface="Calibri"/>
              </a:rPr>
              <a:t>After this lesson, students will be able:</a:t>
            </a:r>
          </a:p>
          <a:p>
            <a:pPr marL="285743" indent="-285743">
              <a:lnSpc>
                <a:spcPct val="150000"/>
              </a:lnSpc>
              <a:buSzPts val="1400"/>
              <a:buFont typeface="Arial" panose="020B0604020202020204" pitchFamily="34" charset="0"/>
              <a:buChar char="•"/>
              <a:defRPr/>
            </a:pPr>
            <a:r>
              <a:rPr lang="en-US" dirty="0">
                <a:latin typeface="Calibri"/>
                <a:ea typeface="Calibri"/>
                <a:cs typeface="Calibri"/>
                <a:sym typeface="Calibri"/>
              </a:rPr>
              <a:t>Explain from where electricity comes and how we use it.</a:t>
            </a:r>
          </a:p>
          <a:p>
            <a:pPr marL="285743" indent="-285743">
              <a:lnSpc>
                <a:spcPct val="150000"/>
              </a:lnSpc>
              <a:buSzPts val="1400"/>
              <a:buFont typeface="Arial" panose="020B0604020202020204" pitchFamily="34" charset="0"/>
              <a:buChar char="•"/>
              <a:defRPr/>
            </a:pPr>
            <a:r>
              <a:rPr lang="en-US" dirty="0">
                <a:latin typeface="Calibri"/>
                <a:ea typeface="Calibri"/>
                <a:cs typeface="Calibri"/>
                <a:sym typeface="Calibri"/>
              </a:rPr>
              <a:t>Define electrical energy in terms of charge, voltage, current and resistance.</a:t>
            </a:r>
          </a:p>
          <a:p>
            <a:pPr marL="285743" indent="-285743">
              <a:lnSpc>
                <a:spcPct val="150000"/>
              </a:lnSpc>
              <a:buSzPts val="1400"/>
              <a:buFont typeface="Arial" panose="020B0604020202020204" pitchFamily="34" charset="0"/>
              <a:buChar char="•"/>
              <a:defRPr/>
            </a:pPr>
            <a:r>
              <a:rPr lang="en-US" dirty="0">
                <a:latin typeface="Calibri"/>
                <a:ea typeface="Calibri"/>
                <a:cs typeface="Calibri"/>
                <a:sym typeface="Calibri"/>
              </a:rPr>
              <a:t>Identify the types of engineering careers that work primarily with electrical energy.</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43" name="Rectangle 15">
            <a:extLst>
              <a:ext uri="{FF2B5EF4-FFF2-40B4-BE49-F238E27FC236}">
                <a16:creationId xmlns:a16="http://schemas.microsoft.com/office/drawing/2014/main" id="{63989E33-CCE2-459A-838D-F91839FBFA61}"/>
              </a:ext>
            </a:extLst>
          </p:cNvPr>
          <p:cNvSpPr>
            <a:spLocks noChangeArrowheads="1"/>
          </p:cNvSpPr>
          <p:nvPr/>
        </p:nvSpPr>
        <p:spPr bwMode="auto">
          <a:xfrm>
            <a:off x="1371600" y="57150"/>
            <a:ext cx="3314700" cy="6001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en-US" sz="1650" b="1">
                <a:solidFill>
                  <a:srgbClr val="0000FF"/>
                </a:solidFill>
              </a:rPr>
              <a:t>AC Circuit with </a:t>
            </a:r>
            <a:r>
              <a:rPr lang="en-US" altLang="en-US" sz="1650" b="1">
                <a:solidFill>
                  <a:srgbClr val="FF0000"/>
                </a:solidFill>
              </a:rPr>
              <a:t>L, C, R</a:t>
            </a:r>
            <a:r>
              <a:rPr lang="en-US" altLang="en-US" sz="1650" b="1">
                <a:solidFill>
                  <a:srgbClr val="0000FF"/>
                </a:solidFill>
              </a:rPr>
              <a:t> in Series Combination:</a:t>
            </a:r>
            <a:endParaRPr lang="en-US" altLang="en-US" sz="1050" b="1">
              <a:solidFill>
                <a:srgbClr val="0000FF"/>
              </a:solidFill>
            </a:endParaRPr>
          </a:p>
        </p:txBody>
      </p:sp>
      <p:sp>
        <p:nvSpPr>
          <p:cNvPr id="22700" name="Rectangle 172">
            <a:extLst>
              <a:ext uri="{FF2B5EF4-FFF2-40B4-BE49-F238E27FC236}">
                <a16:creationId xmlns:a16="http://schemas.microsoft.com/office/drawing/2014/main" id="{126FE8E2-367E-42AE-B970-704CA7241506}"/>
              </a:ext>
            </a:extLst>
          </p:cNvPr>
          <p:cNvSpPr>
            <a:spLocks noChangeArrowheads="1"/>
          </p:cNvSpPr>
          <p:nvPr/>
        </p:nvSpPr>
        <p:spPr bwMode="auto">
          <a:xfrm>
            <a:off x="5657851" y="1257300"/>
            <a:ext cx="981359" cy="2539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1050" b="1">
                <a:solidFill>
                  <a:srgbClr val="0000FF"/>
                </a:solidFill>
                <a:latin typeface="CommercialScript BT" pitchFamily="66" charset="0"/>
              </a:rPr>
              <a:t>E</a:t>
            </a:r>
            <a:r>
              <a:rPr lang="en-US" altLang="en-US" sz="1050" b="1">
                <a:solidFill>
                  <a:srgbClr val="0000FF"/>
                </a:solidFill>
              </a:rPr>
              <a:t>  = </a:t>
            </a:r>
            <a:r>
              <a:rPr lang="en-US" altLang="en-US" sz="1050" b="1">
                <a:solidFill>
                  <a:srgbClr val="0000FF"/>
                </a:solidFill>
                <a:latin typeface="CommercialScript BT" pitchFamily="66" charset="0"/>
              </a:rPr>
              <a:t>E</a:t>
            </a:r>
            <a:r>
              <a:rPr lang="en-US" altLang="en-US" sz="1050" b="1" baseline="-25000">
                <a:solidFill>
                  <a:srgbClr val="0000FF"/>
                </a:solidFill>
              </a:rPr>
              <a:t>0</a:t>
            </a:r>
            <a:r>
              <a:rPr lang="en-US" altLang="en-US" sz="1050" b="1">
                <a:solidFill>
                  <a:srgbClr val="0000FF"/>
                </a:solidFill>
              </a:rPr>
              <a:t> sin </a:t>
            </a:r>
            <a:r>
              <a:rPr lang="el-GR" altLang="en-US" sz="1050" b="1">
                <a:solidFill>
                  <a:srgbClr val="0000FF"/>
                </a:solidFill>
              </a:rPr>
              <a:t>ω</a:t>
            </a:r>
            <a:r>
              <a:rPr lang="en-US" altLang="en-US" sz="1050" b="1">
                <a:solidFill>
                  <a:srgbClr val="0000FF"/>
                </a:solidFill>
              </a:rPr>
              <a:t>t</a:t>
            </a:r>
          </a:p>
        </p:txBody>
      </p:sp>
      <p:grpSp>
        <p:nvGrpSpPr>
          <p:cNvPr id="22705" name="Group 177">
            <a:extLst>
              <a:ext uri="{FF2B5EF4-FFF2-40B4-BE49-F238E27FC236}">
                <a16:creationId xmlns:a16="http://schemas.microsoft.com/office/drawing/2014/main" id="{AE1CF4DF-E9DF-49FC-BA62-D5ACC033C60A}"/>
              </a:ext>
            </a:extLst>
          </p:cNvPr>
          <p:cNvGrpSpPr>
            <a:grpSpLocks/>
          </p:cNvGrpSpPr>
          <p:nvPr/>
        </p:nvGrpSpPr>
        <p:grpSpPr bwMode="auto">
          <a:xfrm>
            <a:off x="4914900" y="0"/>
            <a:ext cx="2743200" cy="1257300"/>
            <a:chOff x="2976" y="384"/>
            <a:chExt cx="2304" cy="1056"/>
          </a:xfrm>
        </p:grpSpPr>
        <p:sp>
          <p:nvSpPr>
            <p:cNvPr id="22576" name="Oval 48">
              <a:extLst>
                <a:ext uri="{FF2B5EF4-FFF2-40B4-BE49-F238E27FC236}">
                  <a16:creationId xmlns:a16="http://schemas.microsoft.com/office/drawing/2014/main" id="{A3A7B632-549C-4864-91CD-BEA7B16A23D1}"/>
                </a:ext>
              </a:extLst>
            </p:cNvPr>
            <p:cNvSpPr>
              <a:spLocks noChangeArrowheads="1"/>
            </p:cNvSpPr>
            <p:nvPr/>
          </p:nvSpPr>
          <p:spPr bwMode="auto">
            <a:xfrm>
              <a:off x="3984" y="1248"/>
              <a:ext cx="192" cy="192"/>
            </a:xfrm>
            <a:prstGeom prst="ellipse">
              <a:avLst/>
            </a:prstGeom>
            <a:noFill/>
            <a:ln w="28575">
              <a:solidFill>
                <a:srgbClr val="9900FF"/>
              </a:solidFill>
              <a:round/>
              <a:headEnd/>
              <a:tailEn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050"/>
            </a:p>
          </p:txBody>
        </p:sp>
        <p:sp>
          <p:nvSpPr>
            <p:cNvPr id="22578" name="Freeform 50">
              <a:extLst>
                <a:ext uri="{FF2B5EF4-FFF2-40B4-BE49-F238E27FC236}">
                  <a16:creationId xmlns:a16="http://schemas.microsoft.com/office/drawing/2014/main" id="{3CCF6C78-A1F3-4C18-A584-92F15C240AC8}"/>
                </a:ext>
              </a:extLst>
            </p:cNvPr>
            <p:cNvSpPr>
              <a:spLocks/>
            </p:cNvSpPr>
            <p:nvPr/>
          </p:nvSpPr>
          <p:spPr bwMode="auto">
            <a:xfrm>
              <a:off x="4032" y="1296"/>
              <a:ext cx="48" cy="48"/>
            </a:xfrm>
            <a:custGeom>
              <a:avLst/>
              <a:gdLst>
                <a:gd name="T0" fmla="*/ 0 w 384"/>
                <a:gd name="T1" fmla="*/ 192 h 192"/>
                <a:gd name="T2" fmla="*/ 192 w 384"/>
                <a:gd name="T3" fmla="*/ 0 h 192"/>
                <a:gd name="T4" fmla="*/ 384 w 384"/>
                <a:gd name="T5" fmla="*/ 192 h 192"/>
              </a:gdLst>
              <a:ahLst/>
              <a:cxnLst>
                <a:cxn ang="0">
                  <a:pos x="T0" y="T1"/>
                </a:cxn>
                <a:cxn ang="0">
                  <a:pos x="T2" y="T3"/>
                </a:cxn>
                <a:cxn ang="0">
                  <a:pos x="T4" y="T5"/>
                </a:cxn>
              </a:cxnLst>
              <a:rect l="0" t="0" r="r" b="b"/>
              <a:pathLst>
                <a:path w="384" h="192">
                  <a:moveTo>
                    <a:pt x="0" y="192"/>
                  </a:moveTo>
                  <a:cubicBezTo>
                    <a:pt x="64" y="96"/>
                    <a:pt x="128" y="0"/>
                    <a:pt x="192" y="0"/>
                  </a:cubicBezTo>
                  <a:cubicBezTo>
                    <a:pt x="256" y="0"/>
                    <a:pt x="320" y="96"/>
                    <a:pt x="384" y="192"/>
                  </a:cubicBezTo>
                </a:path>
              </a:pathLst>
            </a:custGeom>
            <a:noFill/>
            <a:ln w="28575" cmpd="sng">
              <a:solidFill>
                <a:srgbClr val="0066FF"/>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22579" name="Freeform 51">
              <a:extLst>
                <a:ext uri="{FF2B5EF4-FFF2-40B4-BE49-F238E27FC236}">
                  <a16:creationId xmlns:a16="http://schemas.microsoft.com/office/drawing/2014/main" id="{F33124D6-4B9D-45BD-BC28-7A6D81711FDF}"/>
                </a:ext>
              </a:extLst>
            </p:cNvPr>
            <p:cNvSpPr>
              <a:spLocks/>
            </p:cNvSpPr>
            <p:nvPr/>
          </p:nvSpPr>
          <p:spPr bwMode="auto">
            <a:xfrm flipV="1">
              <a:off x="4080" y="1344"/>
              <a:ext cx="48" cy="48"/>
            </a:xfrm>
            <a:custGeom>
              <a:avLst/>
              <a:gdLst>
                <a:gd name="T0" fmla="*/ 0 w 384"/>
                <a:gd name="T1" fmla="*/ 192 h 192"/>
                <a:gd name="T2" fmla="*/ 192 w 384"/>
                <a:gd name="T3" fmla="*/ 0 h 192"/>
                <a:gd name="T4" fmla="*/ 384 w 384"/>
                <a:gd name="T5" fmla="*/ 192 h 192"/>
              </a:gdLst>
              <a:ahLst/>
              <a:cxnLst>
                <a:cxn ang="0">
                  <a:pos x="T0" y="T1"/>
                </a:cxn>
                <a:cxn ang="0">
                  <a:pos x="T2" y="T3"/>
                </a:cxn>
                <a:cxn ang="0">
                  <a:pos x="T4" y="T5"/>
                </a:cxn>
              </a:cxnLst>
              <a:rect l="0" t="0" r="r" b="b"/>
              <a:pathLst>
                <a:path w="384" h="192">
                  <a:moveTo>
                    <a:pt x="0" y="192"/>
                  </a:moveTo>
                  <a:cubicBezTo>
                    <a:pt x="64" y="96"/>
                    <a:pt x="128" y="0"/>
                    <a:pt x="192" y="0"/>
                  </a:cubicBezTo>
                  <a:cubicBezTo>
                    <a:pt x="256" y="0"/>
                    <a:pt x="320" y="96"/>
                    <a:pt x="384" y="192"/>
                  </a:cubicBezTo>
                </a:path>
              </a:pathLst>
            </a:custGeom>
            <a:noFill/>
            <a:ln w="28575" cmpd="sng">
              <a:solidFill>
                <a:srgbClr val="0066FF"/>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22580" name="Line 52">
              <a:extLst>
                <a:ext uri="{FF2B5EF4-FFF2-40B4-BE49-F238E27FC236}">
                  <a16:creationId xmlns:a16="http://schemas.microsoft.com/office/drawing/2014/main" id="{DA46209A-4C59-4319-856F-319A03871CD3}"/>
                </a:ext>
              </a:extLst>
            </p:cNvPr>
            <p:cNvSpPr>
              <a:spLocks noChangeShapeType="1"/>
            </p:cNvSpPr>
            <p:nvPr/>
          </p:nvSpPr>
          <p:spPr bwMode="auto">
            <a:xfrm>
              <a:off x="2976" y="1344"/>
              <a:ext cx="1008" cy="0"/>
            </a:xfrm>
            <a:prstGeom prst="line">
              <a:avLst/>
            </a:prstGeom>
            <a:noFill/>
            <a:ln w="28575">
              <a:solidFill>
                <a:srgbClr val="99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22581" name="Line 53">
              <a:extLst>
                <a:ext uri="{FF2B5EF4-FFF2-40B4-BE49-F238E27FC236}">
                  <a16:creationId xmlns:a16="http://schemas.microsoft.com/office/drawing/2014/main" id="{30C25BF1-959E-4E48-8D35-C3D8061B851F}"/>
                </a:ext>
              </a:extLst>
            </p:cNvPr>
            <p:cNvSpPr>
              <a:spLocks noChangeShapeType="1"/>
            </p:cNvSpPr>
            <p:nvPr/>
          </p:nvSpPr>
          <p:spPr bwMode="auto">
            <a:xfrm>
              <a:off x="4176" y="1344"/>
              <a:ext cx="1104" cy="0"/>
            </a:xfrm>
            <a:prstGeom prst="line">
              <a:avLst/>
            </a:prstGeom>
            <a:noFill/>
            <a:ln w="28575">
              <a:solidFill>
                <a:srgbClr val="99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22608" name="Text Box 80">
              <a:extLst>
                <a:ext uri="{FF2B5EF4-FFF2-40B4-BE49-F238E27FC236}">
                  <a16:creationId xmlns:a16="http://schemas.microsoft.com/office/drawing/2014/main" id="{6D9DDAF5-213A-420B-ADF3-5B5FD3AF845B}"/>
                </a:ext>
              </a:extLst>
            </p:cNvPr>
            <p:cNvSpPr txBox="1">
              <a:spLocks noChangeArrowheads="1"/>
            </p:cNvSpPr>
            <p:nvPr/>
          </p:nvSpPr>
          <p:spPr bwMode="auto">
            <a:xfrm>
              <a:off x="3984" y="489"/>
              <a:ext cx="240" cy="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8575">
                  <a:solidFill>
                    <a:srgbClr val="9900FF"/>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1050" b="1">
                  <a:solidFill>
                    <a:srgbClr val="FF0000"/>
                  </a:solidFill>
                </a:rPr>
                <a:t>C</a:t>
              </a:r>
            </a:p>
          </p:txBody>
        </p:sp>
        <p:grpSp>
          <p:nvGrpSpPr>
            <p:cNvPr id="22625" name="Group 97">
              <a:extLst>
                <a:ext uri="{FF2B5EF4-FFF2-40B4-BE49-F238E27FC236}">
                  <a16:creationId xmlns:a16="http://schemas.microsoft.com/office/drawing/2014/main" id="{6E0CF21E-2700-483E-A534-3DE4BD2A1775}"/>
                </a:ext>
              </a:extLst>
            </p:cNvPr>
            <p:cNvGrpSpPr>
              <a:grpSpLocks/>
            </p:cNvGrpSpPr>
            <p:nvPr/>
          </p:nvGrpSpPr>
          <p:grpSpPr bwMode="auto">
            <a:xfrm>
              <a:off x="2976" y="624"/>
              <a:ext cx="720" cy="240"/>
              <a:chOff x="672" y="864"/>
              <a:chExt cx="816" cy="432"/>
            </a:xfrm>
          </p:grpSpPr>
          <p:grpSp>
            <p:nvGrpSpPr>
              <p:cNvPr id="22622" name="Group 94">
                <a:extLst>
                  <a:ext uri="{FF2B5EF4-FFF2-40B4-BE49-F238E27FC236}">
                    <a16:creationId xmlns:a16="http://schemas.microsoft.com/office/drawing/2014/main" id="{640F828F-3D3D-4900-9F5F-A3F555B80A7A}"/>
                  </a:ext>
                </a:extLst>
              </p:cNvPr>
              <p:cNvGrpSpPr>
                <a:grpSpLocks/>
              </p:cNvGrpSpPr>
              <p:nvPr/>
            </p:nvGrpSpPr>
            <p:grpSpPr bwMode="auto">
              <a:xfrm>
                <a:off x="672" y="864"/>
                <a:ext cx="816" cy="338"/>
                <a:chOff x="3120" y="1200"/>
                <a:chExt cx="816" cy="338"/>
              </a:xfrm>
            </p:grpSpPr>
            <p:graphicFrame>
              <p:nvGraphicFramePr>
                <p:cNvPr id="22595" name="Object 67">
                  <a:extLst>
                    <a:ext uri="{FF2B5EF4-FFF2-40B4-BE49-F238E27FC236}">
                      <a16:creationId xmlns:a16="http://schemas.microsoft.com/office/drawing/2014/main" id="{C1BF23E6-9F1B-4EB6-9D04-0283EEBFFB12}"/>
                    </a:ext>
                  </a:extLst>
                </p:cNvPr>
                <p:cNvGraphicFramePr>
                  <a:graphicFrameLocks noChangeAspect="1"/>
                </p:cNvGraphicFramePr>
                <p:nvPr/>
              </p:nvGraphicFramePr>
              <p:xfrm>
                <a:off x="3120" y="1200"/>
                <a:ext cx="438" cy="338"/>
              </p:xfrm>
              <a:graphic>
                <a:graphicData uri="http://schemas.openxmlformats.org/presentationml/2006/ole">
                  <mc:AlternateContent xmlns:mc="http://schemas.openxmlformats.org/markup-compatibility/2006">
                    <mc:Choice xmlns:v="urn:schemas-microsoft-com:vml" Requires="v">
                      <p:oleObj spid="_x0000_s2054" name="Bitmap Image" r:id="rId4" imgW="390580" imgH="237969" progId="Paint.Picture">
                        <p:embed/>
                      </p:oleObj>
                    </mc:Choice>
                    <mc:Fallback>
                      <p:oleObj name="Bitmap Image" r:id="rId4" imgW="390580" imgH="237969" progId="Paint.Picture">
                        <p:embed/>
                        <p:pic>
                          <p:nvPicPr>
                            <p:cNvPr id="22595" name="Object 67">
                              <a:extLst>
                                <a:ext uri="{FF2B5EF4-FFF2-40B4-BE49-F238E27FC236}">
                                  <a16:creationId xmlns:a16="http://schemas.microsoft.com/office/drawing/2014/main" id="{C1BF23E6-9F1B-4EB6-9D04-0283EEBFFB12}"/>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120" y="1200"/>
                              <a:ext cx="438" cy="3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2600" name="Object 72">
                  <a:extLst>
                    <a:ext uri="{FF2B5EF4-FFF2-40B4-BE49-F238E27FC236}">
                      <a16:creationId xmlns:a16="http://schemas.microsoft.com/office/drawing/2014/main" id="{2CF94E0A-E9AF-4BE7-805C-519E2EB0BA6E}"/>
                    </a:ext>
                  </a:extLst>
                </p:cNvPr>
                <p:cNvGraphicFramePr>
                  <a:graphicFrameLocks noChangeAspect="1"/>
                </p:cNvGraphicFramePr>
                <p:nvPr/>
              </p:nvGraphicFramePr>
              <p:xfrm>
                <a:off x="3498" y="1200"/>
                <a:ext cx="438" cy="338"/>
              </p:xfrm>
              <a:graphic>
                <a:graphicData uri="http://schemas.openxmlformats.org/presentationml/2006/ole">
                  <mc:AlternateContent xmlns:mc="http://schemas.openxmlformats.org/markup-compatibility/2006">
                    <mc:Choice xmlns:v="urn:schemas-microsoft-com:vml" Requires="v">
                      <p:oleObj spid="_x0000_s2055" name="Bitmap Image" r:id="rId6" imgW="390580" imgH="237969" progId="Paint.Picture">
                        <p:embed/>
                      </p:oleObj>
                    </mc:Choice>
                    <mc:Fallback>
                      <p:oleObj name="Bitmap Image" r:id="rId6" imgW="390580" imgH="237969" progId="Paint.Picture">
                        <p:embed/>
                        <p:pic>
                          <p:nvPicPr>
                            <p:cNvPr id="22600" name="Object 72">
                              <a:extLst>
                                <a:ext uri="{FF2B5EF4-FFF2-40B4-BE49-F238E27FC236}">
                                  <a16:creationId xmlns:a16="http://schemas.microsoft.com/office/drawing/2014/main" id="{2CF94E0A-E9AF-4BE7-805C-519E2EB0BA6E}"/>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498" y="1200"/>
                              <a:ext cx="438" cy="3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pSp>
          <p:grpSp>
            <p:nvGrpSpPr>
              <p:cNvPr id="22601" name="Group 73">
                <a:extLst>
                  <a:ext uri="{FF2B5EF4-FFF2-40B4-BE49-F238E27FC236}">
                    <a16:creationId xmlns:a16="http://schemas.microsoft.com/office/drawing/2014/main" id="{819FD82D-82AE-4AAC-B872-7456C29F322B}"/>
                  </a:ext>
                </a:extLst>
              </p:cNvPr>
              <p:cNvGrpSpPr>
                <a:grpSpLocks/>
              </p:cNvGrpSpPr>
              <p:nvPr/>
            </p:nvGrpSpPr>
            <p:grpSpPr bwMode="auto">
              <a:xfrm>
                <a:off x="1440" y="912"/>
                <a:ext cx="48" cy="384"/>
                <a:chOff x="1296" y="1296"/>
                <a:chExt cx="48" cy="768"/>
              </a:xfrm>
            </p:grpSpPr>
            <p:sp>
              <p:nvSpPr>
                <p:cNvPr id="22602" name="Line 74">
                  <a:extLst>
                    <a:ext uri="{FF2B5EF4-FFF2-40B4-BE49-F238E27FC236}">
                      <a16:creationId xmlns:a16="http://schemas.microsoft.com/office/drawing/2014/main" id="{41AFC5B0-1A05-4218-9BAD-C41110598E3F}"/>
                    </a:ext>
                  </a:extLst>
                </p:cNvPr>
                <p:cNvSpPr>
                  <a:spLocks noChangeShapeType="1"/>
                </p:cNvSpPr>
                <p:nvPr/>
              </p:nvSpPr>
              <p:spPr bwMode="auto">
                <a:xfrm>
                  <a:off x="1344" y="1344"/>
                  <a:ext cx="0" cy="720"/>
                </a:xfrm>
                <a:prstGeom prst="line">
                  <a:avLst/>
                </a:prstGeom>
                <a:noFill/>
                <a:ln w="38100">
                  <a:solidFill>
                    <a:srgbClr val="A5002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22603" name="Arc 75">
                  <a:extLst>
                    <a:ext uri="{FF2B5EF4-FFF2-40B4-BE49-F238E27FC236}">
                      <a16:creationId xmlns:a16="http://schemas.microsoft.com/office/drawing/2014/main" id="{7B526C25-D758-41CF-BCE7-32486FB5B432}"/>
                    </a:ext>
                  </a:extLst>
                </p:cNvPr>
                <p:cNvSpPr>
                  <a:spLocks/>
                </p:cNvSpPr>
                <p:nvPr/>
              </p:nvSpPr>
              <p:spPr bwMode="auto">
                <a:xfrm>
                  <a:off x="1296" y="1296"/>
                  <a:ext cx="48" cy="48"/>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38100">
                  <a:solidFill>
                    <a:srgbClr val="A5002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050"/>
                </a:p>
              </p:txBody>
            </p:sp>
          </p:grpSp>
          <p:grpSp>
            <p:nvGrpSpPr>
              <p:cNvPr id="22596" name="Group 68">
                <a:extLst>
                  <a:ext uri="{FF2B5EF4-FFF2-40B4-BE49-F238E27FC236}">
                    <a16:creationId xmlns:a16="http://schemas.microsoft.com/office/drawing/2014/main" id="{CB61B6DA-51B4-410E-A480-F852A362DD7B}"/>
                  </a:ext>
                </a:extLst>
              </p:cNvPr>
              <p:cNvGrpSpPr>
                <a:grpSpLocks/>
              </p:cNvGrpSpPr>
              <p:nvPr/>
            </p:nvGrpSpPr>
            <p:grpSpPr bwMode="auto">
              <a:xfrm flipH="1">
                <a:off x="672" y="912"/>
                <a:ext cx="48" cy="384"/>
                <a:chOff x="1296" y="1296"/>
                <a:chExt cx="48" cy="768"/>
              </a:xfrm>
            </p:grpSpPr>
            <p:sp>
              <p:nvSpPr>
                <p:cNvPr id="22597" name="Line 69">
                  <a:extLst>
                    <a:ext uri="{FF2B5EF4-FFF2-40B4-BE49-F238E27FC236}">
                      <a16:creationId xmlns:a16="http://schemas.microsoft.com/office/drawing/2014/main" id="{E1E87A8B-3F7C-4A22-B4A7-8075EC5586E0}"/>
                    </a:ext>
                  </a:extLst>
                </p:cNvPr>
                <p:cNvSpPr>
                  <a:spLocks noChangeShapeType="1"/>
                </p:cNvSpPr>
                <p:nvPr/>
              </p:nvSpPr>
              <p:spPr bwMode="auto">
                <a:xfrm>
                  <a:off x="1344" y="1344"/>
                  <a:ext cx="0" cy="720"/>
                </a:xfrm>
                <a:prstGeom prst="line">
                  <a:avLst/>
                </a:prstGeom>
                <a:noFill/>
                <a:ln w="38100">
                  <a:solidFill>
                    <a:srgbClr val="A5002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22598" name="Arc 70">
                  <a:extLst>
                    <a:ext uri="{FF2B5EF4-FFF2-40B4-BE49-F238E27FC236}">
                      <a16:creationId xmlns:a16="http://schemas.microsoft.com/office/drawing/2014/main" id="{49A6E6F6-3049-466A-B8A9-4BE36F07AB2F}"/>
                    </a:ext>
                  </a:extLst>
                </p:cNvPr>
                <p:cNvSpPr>
                  <a:spLocks/>
                </p:cNvSpPr>
                <p:nvPr/>
              </p:nvSpPr>
              <p:spPr bwMode="auto">
                <a:xfrm>
                  <a:off x="1296" y="1296"/>
                  <a:ext cx="48" cy="48"/>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38100">
                  <a:solidFill>
                    <a:srgbClr val="A5002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050"/>
                </a:p>
              </p:txBody>
            </p:sp>
          </p:grpSp>
        </p:grpSp>
        <p:grpSp>
          <p:nvGrpSpPr>
            <p:cNvPr id="22629" name="Group 101">
              <a:extLst>
                <a:ext uri="{FF2B5EF4-FFF2-40B4-BE49-F238E27FC236}">
                  <a16:creationId xmlns:a16="http://schemas.microsoft.com/office/drawing/2014/main" id="{C6500515-559E-4E18-9C04-098D70C69AC0}"/>
                </a:ext>
              </a:extLst>
            </p:cNvPr>
            <p:cNvGrpSpPr>
              <a:grpSpLocks/>
            </p:cNvGrpSpPr>
            <p:nvPr/>
          </p:nvGrpSpPr>
          <p:grpSpPr bwMode="auto">
            <a:xfrm>
              <a:off x="3696" y="768"/>
              <a:ext cx="768" cy="192"/>
              <a:chOff x="1728" y="1008"/>
              <a:chExt cx="768" cy="192"/>
            </a:xfrm>
          </p:grpSpPr>
          <p:grpSp>
            <p:nvGrpSpPr>
              <p:cNvPr id="22623" name="Group 95">
                <a:extLst>
                  <a:ext uri="{FF2B5EF4-FFF2-40B4-BE49-F238E27FC236}">
                    <a16:creationId xmlns:a16="http://schemas.microsoft.com/office/drawing/2014/main" id="{76E2F599-6B6D-412D-A0A3-C2412B37D495}"/>
                  </a:ext>
                </a:extLst>
              </p:cNvPr>
              <p:cNvGrpSpPr>
                <a:grpSpLocks/>
              </p:cNvGrpSpPr>
              <p:nvPr/>
            </p:nvGrpSpPr>
            <p:grpSpPr bwMode="auto">
              <a:xfrm>
                <a:off x="2064" y="1008"/>
                <a:ext cx="96" cy="192"/>
                <a:chOff x="4656" y="2640"/>
                <a:chExt cx="96" cy="192"/>
              </a:xfrm>
            </p:grpSpPr>
            <p:sp>
              <p:nvSpPr>
                <p:cNvPr id="22609" name="Line 81">
                  <a:extLst>
                    <a:ext uri="{FF2B5EF4-FFF2-40B4-BE49-F238E27FC236}">
                      <a16:creationId xmlns:a16="http://schemas.microsoft.com/office/drawing/2014/main" id="{405048FA-1BBD-441E-9FE1-47B13E65170F}"/>
                    </a:ext>
                  </a:extLst>
                </p:cNvPr>
                <p:cNvSpPr>
                  <a:spLocks noChangeShapeType="1"/>
                </p:cNvSpPr>
                <p:nvPr/>
              </p:nvSpPr>
              <p:spPr bwMode="auto">
                <a:xfrm>
                  <a:off x="4656" y="2640"/>
                  <a:ext cx="0" cy="192"/>
                </a:xfrm>
                <a:prstGeom prst="line">
                  <a:avLst/>
                </a:prstGeom>
                <a:noFill/>
                <a:ln w="38100">
                  <a:solidFill>
                    <a:srgbClr val="99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22610" name="Line 82">
                  <a:extLst>
                    <a:ext uri="{FF2B5EF4-FFF2-40B4-BE49-F238E27FC236}">
                      <a16:creationId xmlns:a16="http://schemas.microsoft.com/office/drawing/2014/main" id="{E872F880-4662-43FB-BC2B-8EE31425AA85}"/>
                    </a:ext>
                  </a:extLst>
                </p:cNvPr>
                <p:cNvSpPr>
                  <a:spLocks noChangeShapeType="1"/>
                </p:cNvSpPr>
                <p:nvPr/>
              </p:nvSpPr>
              <p:spPr bwMode="auto">
                <a:xfrm>
                  <a:off x="4752" y="2640"/>
                  <a:ext cx="0" cy="192"/>
                </a:xfrm>
                <a:prstGeom prst="line">
                  <a:avLst/>
                </a:prstGeom>
                <a:noFill/>
                <a:ln w="38100">
                  <a:solidFill>
                    <a:srgbClr val="99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grpSp>
          <p:sp>
            <p:nvSpPr>
              <p:cNvPr id="22626" name="Line 98">
                <a:extLst>
                  <a:ext uri="{FF2B5EF4-FFF2-40B4-BE49-F238E27FC236}">
                    <a16:creationId xmlns:a16="http://schemas.microsoft.com/office/drawing/2014/main" id="{C4EB6124-45C5-48BF-8656-686839BFE828}"/>
                  </a:ext>
                </a:extLst>
              </p:cNvPr>
              <p:cNvSpPr>
                <a:spLocks noChangeShapeType="1"/>
              </p:cNvSpPr>
              <p:nvPr/>
            </p:nvSpPr>
            <p:spPr bwMode="auto">
              <a:xfrm>
                <a:off x="1728" y="1104"/>
                <a:ext cx="336" cy="0"/>
              </a:xfrm>
              <a:prstGeom prst="line">
                <a:avLst/>
              </a:prstGeom>
              <a:noFill/>
              <a:ln w="28575">
                <a:solidFill>
                  <a:srgbClr val="99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22628" name="Line 100">
                <a:extLst>
                  <a:ext uri="{FF2B5EF4-FFF2-40B4-BE49-F238E27FC236}">
                    <a16:creationId xmlns:a16="http://schemas.microsoft.com/office/drawing/2014/main" id="{4DB33C8C-57E9-4C05-BAF4-6E054BE01B2C}"/>
                  </a:ext>
                </a:extLst>
              </p:cNvPr>
              <p:cNvSpPr>
                <a:spLocks noChangeShapeType="1"/>
              </p:cNvSpPr>
              <p:nvPr/>
            </p:nvSpPr>
            <p:spPr bwMode="auto">
              <a:xfrm>
                <a:off x="2160" y="1104"/>
                <a:ext cx="336" cy="0"/>
              </a:xfrm>
              <a:prstGeom prst="line">
                <a:avLst/>
              </a:prstGeom>
              <a:noFill/>
              <a:ln w="28575">
                <a:solidFill>
                  <a:srgbClr val="99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grpSp>
        <p:sp>
          <p:nvSpPr>
            <p:cNvPr id="22630" name="Line 102">
              <a:extLst>
                <a:ext uri="{FF2B5EF4-FFF2-40B4-BE49-F238E27FC236}">
                  <a16:creationId xmlns:a16="http://schemas.microsoft.com/office/drawing/2014/main" id="{D9468270-34C1-41E9-B09E-E7DBF5F5E0F1}"/>
                </a:ext>
              </a:extLst>
            </p:cNvPr>
            <p:cNvSpPr>
              <a:spLocks noChangeShapeType="1"/>
            </p:cNvSpPr>
            <p:nvPr/>
          </p:nvSpPr>
          <p:spPr bwMode="auto">
            <a:xfrm>
              <a:off x="4464" y="672"/>
              <a:ext cx="0" cy="192"/>
            </a:xfrm>
            <a:prstGeom prst="line">
              <a:avLst/>
            </a:prstGeom>
            <a:noFill/>
            <a:ln w="28575">
              <a:solidFill>
                <a:srgbClr val="99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22631" name="Line 103">
              <a:extLst>
                <a:ext uri="{FF2B5EF4-FFF2-40B4-BE49-F238E27FC236}">
                  <a16:creationId xmlns:a16="http://schemas.microsoft.com/office/drawing/2014/main" id="{923ED11A-670A-4B1E-84CC-25FCF82090B1}"/>
                </a:ext>
              </a:extLst>
            </p:cNvPr>
            <p:cNvSpPr>
              <a:spLocks noChangeShapeType="1"/>
            </p:cNvSpPr>
            <p:nvPr/>
          </p:nvSpPr>
          <p:spPr bwMode="auto">
            <a:xfrm>
              <a:off x="5280" y="672"/>
              <a:ext cx="0" cy="672"/>
            </a:xfrm>
            <a:prstGeom prst="line">
              <a:avLst/>
            </a:prstGeom>
            <a:noFill/>
            <a:ln w="28575">
              <a:solidFill>
                <a:srgbClr val="99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22632" name="Line 104">
              <a:extLst>
                <a:ext uri="{FF2B5EF4-FFF2-40B4-BE49-F238E27FC236}">
                  <a16:creationId xmlns:a16="http://schemas.microsoft.com/office/drawing/2014/main" id="{80BA174C-0247-48F8-B0A0-A35559FE2F7B}"/>
                </a:ext>
              </a:extLst>
            </p:cNvPr>
            <p:cNvSpPr>
              <a:spLocks noChangeShapeType="1"/>
            </p:cNvSpPr>
            <p:nvPr/>
          </p:nvSpPr>
          <p:spPr bwMode="auto">
            <a:xfrm>
              <a:off x="2976" y="864"/>
              <a:ext cx="0" cy="480"/>
            </a:xfrm>
            <a:prstGeom prst="line">
              <a:avLst/>
            </a:prstGeom>
            <a:noFill/>
            <a:ln w="28575">
              <a:solidFill>
                <a:srgbClr val="99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22676" name="Text Box 148">
              <a:extLst>
                <a:ext uri="{FF2B5EF4-FFF2-40B4-BE49-F238E27FC236}">
                  <a16:creationId xmlns:a16="http://schemas.microsoft.com/office/drawing/2014/main" id="{4D3253AC-4DEA-43F6-9936-4F9D606F888E}"/>
                </a:ext>
              </a:extLst>
            </p:cNvPr>
            <p:cNvSpPr txBox="1">
              <a:spLocks noChangeArrowheads="1"/>
            </p:cNvSpPr>
            <p:nvPr/>
          </p:nvSpPr>
          <p:spPr bwMode="auto">
            <a:xfrm>
              <a:off x="3264" y="384"/>
              <a:ext cx="240" cy="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1050" b="1">
                  <a:solidFill>
                    <a:srgbClr val="FF0000"/>
                  </a:solidFill>
                </a:rPr>
                <a:t>L</a:t>
              </a:r>
            </a:p>
          </p:txBody>
        </p:sp>
        <p:sp>
          <p:nvSpPr>
            <p:cNvPr id="22677" name="Text Box 149">
              <a:extLst>
                <a:ext uri="{FF2B5EF4-FFF2-40B4-BE49-F238E27FC236}">
                  <a16:creationId xmlns:a16="http://schemas.microsoft.com/office/drawing/2014/main" id="{B9699CDA-9100-4900-9A7F-BFC25839A807}"/>
                </a:ext>
              </a:extLst>
            </p:cNvPr>
            <p:cNvSpPr txBox="1">
              <a:spLocks noChangeArrowheads="1"/>
            </p:cNvSpPr>
            <p:nvPr/>
          </p:nvSpPr>
          <p:spPr bwMode="auto">
            <a:xfrm>
              <a:off x="4752" y="393"/>
              <a:ext cx="240" cy="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1050" b="1">
                  <a:solidFill>
                    <a:srgbClr val="FF0000"/>
                  </a:solidFill>
                </a:rPr>
                <a:t>R</a:t>
              </a:r>
            </a:p>
          </p:txBody>
        </p:sp>
        <p:grpSp>
          <p:nvGrpSpPr>
            <p:cNvPr id="22704" name="Group 176">
              <a:extLst>
                <a:ext uri="{FF2B5EF4-FFF2-40B4-BE49-F238E27FC236}">
                  <a16:creationId xmlns:a16="http://schemas.microsoft.com/office/drawing/2014/main" id="{0E4DE905-27C6-4989-AEB6-59A47EF53288}"/>
                </a:ext>
              </a:extLst>
            </p:cNvPr>
            <p:cNvGrpSpPr>
              <a:grpSpLocks/>
            </p:cNvGrpSpPr>
            <p:nvPr/>
          </p:nvGrpSpPr>
          <p:grpSpPr bwMode="auto">
            <a:xfrm>
              <a:off x="4464" y="624"/>
              <a:ext cx="816" cy="96"/>
              <a:chOff x="4512" y="624"/>
              <a:chExt cx="816" cy="96"/>
            </a:xfrm>
          </p:grpSpPr>
          <p:grpSp>
            <p:nvGrpSpPr>
              <p:cNvPr id="22702" name="Group 174">
                <a:extLst>
                  <a:ext uri="{FF2B5EF4-FFF2-40B4-BE49-F238E27FC236}">
                    <a16:creationId xmlns:a16="http://schemas.microsoft.com/office/drawing/2014/main" id="{E74216B0-C6A5-4767-A330-0DB17DFDFC57}"/>
                  </a:ext>
                </a:extLst>
              </p:cNvPr>
              <p:cNvGrpSpPr>
                <a:grpSpLocks/>
              </p:cNvGrpSpPr>
              <p:nvPr/>
            </p:nvGrpSpPr>
            <p:grpSpPr bwMode="auto">
              <a:xfrm>
                <a:off x="4630" y="624"/>
                <a:ext cx="554" cy="96"/>
                <a:chOff x="4715" y="624"/>
                <a:chExt cx="554" cy="96"/>
              </a:xfrm>
            </p:grpSpPr>
            <p:sp>
              <p:nvSpPr>
                <p:cNvPr id="22546" name="Line 18">
                  <a:extLst>
                    <a:ext uri="{FF2B5EF4-FFF2-40B4-BE49-F238E27FC236}">
                      <a16:creationId xmlns:a16="http://schemas.microsoft.com/office/drawing/2014/main" id="{1A2D2BCC-6817-41BC-B967-C2561D990A88}"/>
                    </a:ext>
                  </a:extLst>
                </p:cNvPr>
                <p:cNvSpPr>
                  <a:spLocks noChangeShapeType="1"/>
                </p:cNvSpPr>
                <p:nvPr/>
              </p:nvSpPr>
              <p:spPr bwMode="auto">
                <a:xfrm flipV="1">
                  <a:off x="5239" y="656"/>
                  <a:ext cx="30" cy="64"/>
                </a:xfrm>
                <a:prstGeom prst="line">
                  <a:avLst/>
                </a:prstGeom>
                <a:noFill/>
                <a:ln w="28575">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22547" name="Line 19">
                  <a:extLst>
                    <a:ext uri="{FF2B5EF4-FFF2-40B4-BE49-F238E27FC236}">
                      <a16:creationId xmlns:a16="http://schemas.microsoft.com/office/drawing/2014/main" id="{789759A3-7ABC-41D9-A54D-B784B9D07C94}"/>
                    </a:ext>
                  </a:extLst>
                </p:cNvPr>
                <p:cNvSpPr>
                  <a:spLocks noChangeShapeType="1"/>
                </p:cNvSpPr>
                <p:nvPr/>
              </p:nvSpPr>
              <p:spPr bwMode="auto">
                <a:xfrm>
                  <a:off x="4715" y="656"/>
                  <a:ext cx="30" cy="64"/>
                </a:xfrm>
                <a:prstGeom prst="line">
                  <a:avLst/>
                </a:prstGeom>
                <a:noFill/>
                <a:ln w="28575">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22548" name="Line 20">
                  <a:extLst>
                    <a:ext uri="{FF2B5EF4-FFF2-40B4-BE49-F238E27FC236}">
                      <a16:creationId xmlns:a16="http://schemas.microsoft.com/office/drawing/2014/main" id="{D6594918-FC12-4628-8898-25C99A6C4519}"/>
                    </a:ext>
                  </a:extLst>
                </p:cNvPr>
                <p:cNvSpPr>
                  <a:spLocks noChangeShapeType="1"/>
                </p:cNvSpPr>
                <p:nvPr/>
              </p:nvSpPr>
              <p:spPr bwMode="auto">
                <a:xfrm>
                  <a:off x="5208" y="624"/>
                  <a:ext cx="31" cy="96"/>
                </a:xfrm>
                <a:prstGeom prst="line">
                  <a:avLst/>
                </a:prstGeom>
                <a:noFill/>
                <a:ln w="28575">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grpSp>
              <p:nvGrpSpPr>
                <p:cNvPr id="22701" name="Group 173">
                  <a:extLst>
                    <a:ext uri="{FF2B5EF4-FFF2-40B4-BE49-F238E27FC236}">
                      <a16:creationId xmlns:a16="http://schemas.microsoft.com/office/drawing/2014/main" id="{A2793CA0-1C5E-4B43-A2A5-10352F1C4D17}"/>
                    </a:ext>
                  </a:extLst>
                </p:cNvPr>
                <p:cNvGrpSpPr>
                  <a:grpSpLocks/>
                </p:cNvGrpSpPr>
                <p:nvPr/>
              </p:nvGrpSpPr>
              <p:grpSpPr bwMode="auto">
                <a:xfrm>
                  <a:off x="4745" y="624"/>
                  <a:ext cx="463" cy="96"/>
                  <a:chOff x="4745" y="624"/>
                  <a:chExt cx="463" cy="96"/>
                </a:xfrm>
              </p:grpSpPr>
              <p:sp>
                <p:nvSpPr>
                  <p:cNvPr id="22550" name="Line 22">
                    <a:extLst>
                      <a:ext uri="{FF2B5EF4-FFF2-40B4-BE49-F238E27FC236}">
                        <a16:creationId xmlns:a16="http://schemas.microsoft.com/office/drawing/2014/main" id="{13CB901B-BB72-428B-9AB3-EB0162B47563}"/>
                      </a:ext>
                    </a:extLst>
                  </p:cNvPr>
                  <p:cNvSpPr>
                    <a:spLocks noChangeShapeType="1"/>
                  </p:cNvSpPr>
                  <p:nvPr/>
                </p:nvSpPr>
                <p:spPr bwMode="auto">
                  <a:xfrm flipV="1">
                    <a:off x="4745" y="624"/>
                    <a:ext cx="31" cy="96"/>
                  </a:xfrm>
                  <a:prstGeom prst="line">
                    <a:avLst/>
                  </a:prstGeom>
                  <a:noFill/>
                  <a:ln w="28575">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grpSp>
                <p:nvGrpSpPr>
                  <p:cNvPr id="22551" name="Group 23">
                    <a:extLst>
                      <a:ext uri="{FF2B5EF4-FFF2-40B4-BE49-F238E27FC236}">
                        <a16:creationId xmlns:a16="http://schemas.microsoft.com/office/drawing/2014/main" id="{CE23ADD8-37D7-4EFC-A81D-37AFD582671F}"/>
                      </a:ext>
                    </a:extLst>
                  </p:cNvPr>
                  <p:cNvGrpSpPr>
                    <a:grpSpLocks/>
                  </p:cNvGrpSpPr>
                  <p:nvPr/>
                </p:nvGrpSpPr>
                <p:grpSpPr bwMode="auto">
                  <a:xfrm>
                    <a:off x="4776" y="624"/>
                    <a:ext cx="62" cy="96"/>
                    <a:chOff x="1872" y="1008"/>
                    <a:chExt cx="96" cy="144"/>
                  </a:xfrm>
                </p:grpSpPr>
                <p:sp>
                  <p:nvSpPr>
                    <p:cNvPr id="22552" name="Line 24">
                      <a:extLst>
                        <a:ext uri="{FF2B5EF4-FFF2-40B4-BE49-F238E27FC236}">
                          <a16:creationId xmlns:a16="http://schemas.microsoft.com/office/drawing/2014/main" id="{06071358-060F-4108-92DF-9FA3DD403213}"/>
                        </a:ext>
                      </a:extLst>
                    </p:cNvPr>
                    <p:cNvSpPr>
                      <a:spLocks noChangeShapeType="1"/>
                    </p:cNvSpPr>
                    <p:nvPr/>
                  </p:nvSpPr>
                  <p:spPr bwMode="auto">
                    <a:xfrm>
                      <a:off x="1872" y="1008"/>
                      <a:ext cx="48" cy="144"/>
                    </a:xfrm>
                    <a:prstGeom prst="line">
                      <a:avLst/>
                    </a:prstGeom>
                    <a:noFill/>
                    <a:ln w="28575">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22553" name="Line 25">
                      <a:extLst>
                        <a:ext uri="{FF2B5EF4-FFF2-40B4-BE49-F238E27FC236}">
                          <a16:creationId xmlns:a16="http://schemas.microsoft.com/office/drawing/2014/main" id="{6180BABC-6837-426A-A6F6-28E4D83B03C6}"/>
                        </a:ext>
                      </a:extLst>
                    </p:cNvPr>
                    <p:cNvSpPr>
                      <a:spLocks noChangeShapeType="1"/>
                    </p:cNvSpPr>
                    <p:nvPr/>
                  </p:nvSpPr>
                  <p:spPr bwMode="auto">
                    <a:xfrm flipV="1">
                      <a:off x="1920" y="1008"/>
                      <a:ext cx="48" cy="144"/>
                    </a:xfrm>
                    <a:prstGeom prst="line">
                      <a:avLst/>
                    </a:prstGeom>
                    <a:noFill/>
                    <a:ln w="28575">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grpSp>
              <p:grpSp>
                <p:nvGrpSpPr>
                  <p:cNvPr id="22554" name="Group 26">
                    <a:extLst>
                      <a:ext uri="{FF2B5EF4-FFF2-40B4-BE49-F238E27FC236}">
                        <a16:creationId xmlns:a16="http://schemas.microsoft.com/office/drawing/2014/main" id="{3DE858C6-D76F-4F31-96F7-0E69B7F2EDBC}"/>
                      </a:ext>
                    </a:extLst>
                  </p:cNvPr>
                  <p:cNvGrpSpPr>
                    <a:grpSpLocks/>
                  </p:cNvGrpSpPr>
                  <p:nvPr/>
                </p:nvGrpSpPr>
                <p:grpSpPr bwMode="auto">
                  <a:xfrm>
                    <a:off x="4838" y="624"/>
                    <a:ext cx="61" cy="96"/>
                    <a:chOff x="1872" y="1008"/>
                    <a:chExt cx="96" cy="144"/>
                  </a:xfrm>
                </p:grpSpPr>
                <p:sp>
                  <p:nvSpPr>
                    <p:cNvPr id="22555" name="Line 27">
                      <a:extLst>
                        <a:ext uri="{FF2B5EF4-FFF2-40B4-BE49-F238E27FC236}">
                          <a16:creationId xmlns:a16="http://schemas.microsoft.com/office/drawing/2014/main" id="{50BFC8D8-9466-467A-AA6F-DF649518EDA9}"/>
                        </a:ext>
                      </a:extLst>
                    </p:cNvPr>
                    <p:cNvSpPr>
                      <a:spLocks noChangeShapeType="1"/>
                    </p:cNvSpPr>
                    <p:nvPr/>
                  </p:nvSpPr>
                  <p:spPr bwMode="auto">
                    <a:xfrm>
                      <a:off x="1872" y="1008"/>
                      <a:ext cx="48" cy="144"/>
                    </a:xfrm>
                    <a:prstGeom prst="line">
                      <a:avLst/>
                    </a:prstGeom>
                    <a:noFill/>
                    <a:ln w="28575">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22556" name="Line 28">
                      <a:extLst>
                        <a:ext uri="{FF2B5EF4-FFF2-40B4-BE49-F238E27FC236}">
                          <a16:creationId xmlns:a16="http://schemas.microsoft.com/office/drawing/2014/main" id="{8093A936-B7A8-4F39-8A09-893D192F1019}"/>
                        </a:ext>
                      </a:extLst>
                    </p:cNvPr>
                    <p:cNvSpPr>
                      <a:spLocks noChangeShapeType="1"/>
                    </p:cNvSpPr>
                    <p:nvPr/>
                  </p:nvSpPr>
                  <p:spPr bwMode="auto">
                    <a:xfrm flipV="1">
                      <a:off x="1920" y="1008"/>
                      <a:ext cx="48" cy="144"/>
                    </a:xfrm>
                    <a:prstGeom prst="line">
                      <a:avLst/>
                    </a:prstGeom>
                    <a:noFill/>
                    <a:ln w="28575">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grpSp>
              <p:grpSp>
                <p:nvGrpSpPr>
                  <p:cNvPr id="22557" name="Group 29">
                    <a:extLst>
                      <a:ext uri="{FF2B5EF4-FFF2-40B4-BE49-F238E27FC236}">
                        <a16:creationId xmlns:a16="http://schemas.microsoft.com/office/drawing/2014/main" id="{1F4419F7-1C02-4757-9047-9BC0A043FF2B}"/>
                      </a:ext>
                    </a:extLst>
                  </p:cNvPr>
                  <p:cNvGrpSpPr>
                    <a:grpSpLocks/>
                  </p:cNvGrpSpPr>
                  <p:nvPr/>
                </p:nvGrpSpPr>
                <p:grpSpPr bwMode="auto">
                  <a:xfrm>
                    <a:off x="4899" y="624"/>
                    <a:ext cx="62" cy="96"/>
                    <a:chOff x="1872" y="1008"/>
                    <a:chExt cx="96" cy="144"/>
                  </a:xfrm>
                </p:grpSpPr>
                <p:sp>
                  <p:nvSpPr>
                    <p:cNvPr id="22558" name="Line 30">
                      <a:extLst>
                        <a:ext uri="{FF2B5EF4-FFF2-40B4-BE49-F238E27FC236}">
                          <a16:creationId xmlns:a16="http://schemas.microsoft.com/office/drawing/2014/main" id="{62BF8C2A-F077-4F14-9042-EA576B7E0A8C}"/>
                        </a:ext>
                      </a:extLst>
                    </p:cNvPr>
                    <p:cNvSpPr>
                      <a:spLocks noChangeShapeType="1"/>
                    </p:cNvSpPr>
                    <p:nvPr/>
                  </p:nvSpPr>
                  <p:spPr bwMode="auto">
                    <a:xfrm>
                      <a:off x="1872" y="1008"/>
                      <a:ext cx="48" cy="144"/>
                    </a:xfrm>
                    <a:prstGeom prst="line">
                      <a:avLst/>
                    </a:prstGeom>
                    <a:noFill/>
                    <a:ln w="28575">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22559" name="Line 31">
                      <a:extLst>
                        <a:ext uri="{FF2B5EF4-FFF2-40B4-BE49-F238E27FC236}">
                          <a16:creationId xmlns:a16="http://schemas.microsoft.com/office/drawing/2014/main" id="{466792D2-B6EC-4726-8A00-51907BAB995A}"/>
                        </a:ext>
                      </a:extLst>
                    </p:cNvPr>
                    <p:cNvSpPr>
                      <a:spLocks noChangeShapeType="1"/>
                    </p:cNvSpPr>
                    <p:nvPr/>
                  </p:nvSpPr>
                  <p:spPr bwMode="auto">
                    <a:xfrm flipV="1">
                      <a:off x="1920" y="1008"/>
                      <a:ext cx="48" cy="144"/>
                    </a:xfrm>
                    <a:prstGeom prst="line">
                      <a:avLst/>
                    </a:prstGeom>
                    <a:noFill/>
                    <a:ln w="28575">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grpSp>
              <p:grpSp>
                <p:nvGrpSpPr>
                  <p:cNvPr id="22560" name="Group 32">
                    <a:extLst>
                      <a:ext uri="{FF2B5EF4-FFF2-40B4-BE49-F238E27FC236}">
                        <a16:creationId xmlns:a16="http://schemas.microsoft.com/office/drawing/2014/main" id="{CB8E5C53-A9A2-4FD4-B73A-DE933AF9DD45}"/>
                      </a:ext>
                    </a:extLst>
                  </p:cNvPr>
                  <p:cNvGrpSpPr>
                    <a:grpSpLocks/>
                  </p:cNvGrpSpPr>
                  <p:nvPr/>
                </p:nvGrpSpPr>
                <p:grpSpPr bwMode="auto">
                  <a:xfrm>
                    <a:off x="4961" y="624"/>
                    <a:ext cx="62" cy="96"/>
                    <a:chOff x="1872" y="1008"/>
                    <a:chExt cx="96" cy="144"/>
                  </a:xfrm>
                </p:grpSpPr>
                <p:sp>
                  <p:nvSpPr>
                    <p:cNvPr id="22561" name="Line 33">
                      <a:extLst>
                        <a:ext uri="{FF2B5EF4-FFF2-40B4-BE49-F238E27FC236}">
                          <a16:creationId xmlns:a16="http://schemas.microsoft.com/office/drawing/2014/main" id="{5CD5061C-0D95-4791-BFA7-556B8D6041F9}"/>
                        </a:ext>
                      </a:extLst>
                    </p:cNvPr>
                    <p:cNvSpPr>
                      <a:spLocks noChangeShapeType="1"/>
                    </p:cNvSpPr>
                    <p:nvPr/>
                  </p:nvSpPr>
                  <p:spPr bwMode="auto">
                    <a:xfrm>
                      <a:off x="1872" y="1008"/>
                      <a:ext cx="48" cy="144"/>
                    </a:xfrm>
                    <a:prstGeom prst="line">
                      <a:avLst/>
                    </a:prstGeom>
                    <a:noFill/>
                    <a:ln w="28575">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22562" name="Line 34">
                      <a:extLst>
                        <a:ext uri="{FF2B5EF4-FFF2-40B4-BE49-F238E27FC236}">
                          <a16:creationId xmlns:a16="http://schemas.microsoft.com/office/drawing/2014/main" id="{AC47E2BB-F27B-470A-882A-5084A1F5BD47}"/>
                        </a:ext>
                      </a:extLst>
                    </p:cNvPr>
                    <p:cNvSpPr>
                      <a:spLocks noChangeShapeType="1"/>
                    </p:cNvSpPr>
                    <p:nvPr/>
                  </p:nvSpPr>
                  <p:spPr bwMode="auto">
                    <a:xfrm flipV="1">
                      <a:off x="1920" y="1008"/>
                      <a:ext cx="48" cy="144"/>
                    </a:xfrm>
                    <a:prstGeom prst="line">
                      <a:avLst/>
                    </a:prstGeom>
                    <a:noFill/>
                    <a:ln w="28575">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grpSp>
              <p:grpSp>
                <p:nvGrpSpPr>
                  <p:cNvPr id="22563" name="Group 35">
                    <a:extLst>
                      <a:ext uri="{FF2B5EF4-FFF2-40B4-BE49-F238E27FC236}">
                        <a16:creationId xmlns:a16="http://schemas.microsoft.com/office/drawing/2014/main" id="{61DB4C7E-D749-4CD8-8C85-2A8EAF5B33D2}"/>
                      </a:ext>
                    </a:extLst>
                  </p:cNvPr>
                  <p:cNvGrpSpPr>
                    <a:grpSpLocks/>
                  </p:cNvGrpSpPr>
                  <p:nvPr/>
                </p:nvGrpSpPr>
                <p:grpSpPr bwMode="auto">
                  <a:xfrm>
                    <a:off x="5023" y="624"/>
                    <a:ext cx="62" cy="96"/>
                    <a:chOff x="1872" y="1008"/>
                    <a:chExt cx="96" cy="144"/>
                  </a:xfrm>
                </p:grpSpPr>
                <p:sp>
                  <p:nvSpPr>
                    <p:cNvPr id="22564" name="Line 36">
                      <a:extLst>
                        <a:ext uri="{FF2B5EF4-FFF2-40B4-BE49-F238E27FC236}">
                          <a16:creationId xmlns:a16="http://schemas.microsoft.com/office/drawing/2014/main" id="{DECEBD5F-F6E9-49D0-97F4-6C6DA4443B1D}"/>
                        </a:ext>
                      </a:extLst>
                    </p:cNvPr>
                    <p:cNvSpPr>
                      <a:spLocks noChangeShapeType="1"/>
                    </p:cNvSpPr>
                    <p:nvPr/>
                  </p:nvSpPr>
                  <p:spPr bwMode="auto">
                    <a:xfrm>
                      <a:off x="1872" y="1008"/>
                      <a:ext cx="48" cy="144"/>
                    </a:xfrm>
                    <a:prstGeom prst="line">
                      <a:avLst/>
                    </a:prstGeom>
                    <a:noFill/>
                    <a:ln w="28575">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22565" name="Line 37">
                      <a:extLst>
                        <a:ext uri="{FF2B5EF4-FFF2-40B4-BE49-F238E27FC236}">
                          <a16:creationId xmlns:a16="http://schemas.microsoft.com/office/drawing/2014/main" id="{1B8BD73D-21CB-429E-AD36-FA6B27290F8C}"/>
                        </a:ext>
                      </a:extLst>
                    </p:cNvPr>
                    <p:cNvSpPr>
                      <a:spLocks noChangeShapeType="1"/>
                    </p:cNvSpPr>
                    <p:nvPr/>
                  </p:nvSpPr>
                  <p:spPr bwMode="auto">
                    <a:xfrm flipV="1">
                      <a:off x="1920" y="1008"/>
                      <a:ext cx="48" cy="144"/>
                    </a:xfrm>
                    <a:prstGeom prst="line">
                      <a:avLst/>
                    </a:prstGeom>
                    <a:noFill/>
                    <a:ln w="28575">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grpSp>
              <p:grpSp>
                <p:nvGrpSpPr>
                  <p:cNvPr id="22566" name="Group 38">
                    <a:extLst>
                      <a:ext uri="{FF2B5EF4-FFF2-40B4-BE49-F238E27FC236}">
                        <a16:creationId xmlns:a16="http://schemas.microsoft.com/office/drawing/2014/main" id="{A45BFE3E-2CCB-4003-BF58-AE1A2501F053}"/>
                      </a:ext>
                    </a:extLst>
                  </p:cNvPr>
                  <p:cNvGrpSpPr>
                    <a:grpSpLocks/>
                  </p:cNvGrpSpPr>
                  <p:nvPr/>
                </p:nvGrpSpPr>
                <p:grpSpPr bwMode="auto">
                  <a:xfrm>
                    <a:off x="5085" y="624"/>
                    <a:ext cx="61" cy="96"/>
                    <a:chOff x="1872" y="1008"/>
                    <a:chExt cx="96" cy="144"/>
                  </a:xfrm>
                </p:grpSpPr>
                <p:sp>
                  <p:nvSpPr>
                    <p:cNvPr id="22567" name="Line 39">
                      <a:extLst>
                        <a:ext uri="{FF2B5EF4-FFF2-40B4-BE49-F238E27FC236}">
                          <a16:creationId xmlns:a16="http://schemas.microsoft.com/office/drawing/2014/main" id="{924F3539-6D30-4929-B4E9-7CBEC331EA4C}"/>
                        </a:ext>
                      </a:extLst>
                    </p:cNvPr>
                    <p:cNvSpPr>
                      <a:spLocks noChangeShapeType="1"/>
                    </p:cNvSpPr>
                    <p:nvPr/>
                  </p:nvSpPr>
                  <p:spPr bwMode="auto">
                    <a:xfrm>
                      <a:off x="1872" y="1008"/>
                      <a:ext cx="48" cy="144"/>
                    </a:xfrm>
                    <a:prstGeom prst="line">
                      <a:avLst/>
                    </a:prstGeom>
                    <a:noFill/>
                    <a:ln w="28575">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22568" name="Line 40">
                      <a:extLst>
                        <a:ext uri="{FF2B5EF4-FFF2-40B4-BE49-F238E27FC236}">
                          <a16:creationId xmlns:a16="http://schemas.microsoft.com/office/drawing/2014/main" id="{54510383-07C9-4D3B-BF80-363C0CCC9ABC}"/>
                        </a:ext>
                      </a:extLst>
                    </p:cNvPr>
                    <p:cNvSpPr>
                      <a:spLocks noChangeShapeType="1"/>
                    </p:cNvSpPr>
                    <p:nvPr/>
                  </p:nvSpPr>
                  <p:spPr bwMode="auto">
                    <a:xfrm flipV="1">
                      <a:off x="1920" y="1008"/>
                      <a:ext cx="48" cy="144"/>
                    </a:xfrm>
                    <a:prstGeom prst="line">
                      <a:avLst/>
                    </a:prstGeom>
                    <a:noFill/>
                    <a:ln w="28575">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grpSp>
              <p:grpSp>
                <p:nvGrpSpPr>
                  <p:cNvPr id="22569" name="Group 41">
                    <a:extLst>
                      <a:ext uri="{FF2B5EF4-FFF2-40B4-BE49-F238E27FC236}">
                        <a16:creationId xmlns:a16="http://schemas.microsoft.com/office/drawing/2014/main" id="{C6DF8A72-1513-437C-ACA5-5724A23D5D9D}"/>
                      </a:ext>
                    </a:extLst>
                  </p:cNvPr>
                  <p:cNvGrpSpPr>
                    <a:grpSpLocks/>
                  </p:cNvGrpSpPr>
                  <p:nvPr/>
                </p:nvGrpSpPr>
                <p:grpSpPr bwMode="auto">
                  <a:xfrm>
                    <a:off x="5146" y="624"/>
                    <a:ext cx="62" cy="96"/>
                    <a:chOff x="1872" y="1008"/>
                    <a:chExt cx="96" cy="144"/>
                  </a:xfrm>
                </p:grpSpPr>
                <p:sp>
                  <p:nvSpPr>
                    <p:cNvPr id="22570" name="Line 42">
                      <a:extLst>
                        <a:ext uri="{FF2B5EF4-FFF2-40B4-BE49-F238E27FC236}">
                          <a16:creationId xmlns:a16="http://schemas.microsoft.com/office/drawing/2014/main" id="{1634A99C-CB46-49D8-80C0-81D09DC59300}"/>
                        </a:ext>
                      </a:extLst>
                    </p:cNvPr>
                    <p:cNvSpPr>
                      <a:spLocks noChangeShapeType="1"/>
                    </p:cNvSpPr>
                    <p:nvPr/>
                  </p:nvSpPr>
                  <p:spPr bwMode="auto">
                    <a:xfrm>
                      <a:off x="1872" y="1008"/>
                      <a:ext cx="48" cy="144"/>
                    </a:xfrm>
                    <a:prstGeom prst="line">
                      <a:avLst/>
                    </a:prstGeom>
                    <a:noFill/>
                    <a:ln w="28575">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22571" name="Line 43">
                      <a:extLst>
                        <a:ext uri="{FF2B5EF4-FFF2-40B4-BE49-F238E27FC236}">
                          <a16:creationId xmlns:a16="http://schemas.microsoft.com/office/drawing/2014/main" id="{C1F61E09-BE01-4280-8C6F-A190F2FBB967}"/>
                        </a:ext>
                      </a:extLst>
                    </p:cNvPr>
                    <p:cNvSpPr>
                      <a:spLocks noChangeShapeType="1"/>
                    </p:cNvSpPr>
                    <p:nvPr/>
                  </p:nvSpPr>
                  <p:spPr bwMode="auto">
                    <a:xfrm flipV="1">
                      <a:off x="1920" y="1008"/>
                      <a:ext cx="48" cy="144"/>
                    </a:xfrm>
                    <a:prstGeom prst="line">
                      <a:avLst/>
                    </a:prstGeom>
                    <a:noFill/>
                    <a:ln w="28575">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grpSp>
            </p:grpSp>
          </p:grpSp>
          <p:sp>
            <p:nvSpPr>
              <p:cNvPr id="22573" name="Line 45">
                <a:extLst>
                  <a:ext uri="{FF2B5EF4-FFF2-40B4-BE49-F238E27FC236}">
                    <a16:creationId xmlns:a16="http://schemas.microsoft.com/office/drawing/2014/main" id="{6A07FE1F-F0E6-4BF9-9691-F17C72AA987D}"/>
                  </a:ext>
                </a:extLst>
              </p:cNvPr>
              <p:cNvSpPr>
                <a:spLocks noChangeShapeType="1"/>
              </p:cNvSpPr>
              <p:nvPr/>
            </p:nvSpPr>
            <p:spPr bwMode="auto">
              <a:xfrm>
                <a:off x="4512" y="672"/>
                <a:ext cx="144" cy="0"/>
              </a:xfrm>
              <a:prstGeom prst="line">
                <a:avLst/>
              </a:prstGeom>
              <a:noFill/>
              <a:ln w="28575">
                <a:solidFill>
                  <a:srgbClr val="99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22703" name="Line 175">
                <a:extLst>
                  <a:ext uri="{FF2B5EF4-FFF2-40B4-BE49-F238E27FC236}">
                    <a16:creationId xmlns:a16="http://schemas.microsoft.com/office/drawing/2014/main" id="{51F16B39-2671-47CD-8B42-110F0F915934}"/>
                  </a:ext>
                </a:extLst>
              </p:cNvPr>
              <p:cNvSpPr>
                <a:spLocks noChangeShapeType="1"/>
              </p:cNvSpPr>
              <p:nvPr/>
            </p:nvSpPr>
            <p:spPr bwMode="auto">
              <a:xfrm>
                <a:off x="5184" y="672"/>
                <a:ext cx="144" cy="0"/>
              </a:xfrm>
              <a:prstGeom prst="line">
                <a:avLst/>
              </a:prstGeom>
              <a:noFill/>
              <a:ln w="28575">
                <a:solidFill>
                  <a:srgbClr val="99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grpSp>
      </p:grpSp>
      <p:grpSp>
        <p:nvGrpSpPr>
          <p:cNvPr id="22821" name="Group 293">
            <a:extLst>
              <a:ext uri="{FF2B5EF4-FFF2-40B4-BE49-F238E27FC236}">
                <a16:creationId xmlns:a16="http://schemas.microsoft.com/office/drawing/2014/main" id="{68707F04-CD16-49EB-BFED-0EADBF4B368C}"/>
              </a:ext>
            </a:extLst>
          </p:cNvPr>
          <p:cNvGrpSpPr>
            <a:grpSpLocks/>
          </p:cNvGrpSpPr>
          <p:nvPr/>
        </p:nvGrpSpPr>
        <p:grpSpPr bwMode="auto">
          <a:xfrm>
            <a:off x="5257800" y="400050"/>
            <a:ext cx="2171700" cy="482203"/>
            <a:chOff x="3456" y="336"/>
            <a:chExt cx="1824" cy="405"/>
          </a:xfrm>
        </p:grpSpPr>
        <p:sp>
          <p:nvSpPr>
            <p:cNvPr id="22706" name="Text Box 178">
              <a:extLst>
                <a:ext uri="{FF2B5EF4-FFF2-40B4-BE49-F238E27FC236}">
                  <a16:creationId xmlns:a16="http://schemas.microsoft.com/office/drawing/2014/main" id="{0B4ABB5F-B6FC-450F-BEA7-E007B521DC08}"/>
                </a:ext>
              </a:extLst>
            </p:cNvPr>
            <p:cNvSpPr txBox="1">
              <a:spLocks noChangeArrowheads="1"/>
            </p:cNvSpPr>
            <p:nvPr/>
          </p:nvSpPr>
          <p:spPr bwMode="auto">
            <a:xfrm>
              <a:off x="3456" y="393"/>
              <a:ext cx="336" cy="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1050" b="1">
                  <a:solidFill>
                    <a:srgbClr val="9900FF"/>
                  </a:solidFill>
                </a:rPr>
                <a:t>V</a:t>
              </a:r>
              <a:r>
                <a:rPr lang="en-US" altLang="en-US" sz="1050" b="1" baseline="-25000">
                  <a:solidFill>
                    <a:srgbClr val="9900FF"/>
                  </a:solidFill>
                </a:rPr>
                <a:t>L</a:t>
              </a:r>
            </a:p>
          </p:txBody>
        </p:sp>
        <p:sp>
          <p:nvSpPr>
            <p:cNvPr id="22707" name="Text Box 179">
              <a:extLst>
                <a:ext uri="{FF2B5EF4-FFF2-40B4-BE49-F238E27FC236}">
                  <a16:creationId xmlns:a16="http://schemas.microsoft.com/office/drawing/2014/main" id="{35CE8970-7D0F-4A31-832A-D65F68BABAEE}"/>
                </a:ext>
              </a:extLst>
            </p:cNvPr>
            <p:cNvSpPr txBox="1">
              <a:spLocks noChangeArrowheads="1"/>
            </p:cNvSpPr>
            <p:nvPr/>
          </p:nvSpPr>
          <p:spPr bwMode="auto">
            <a:xfrm>
              <a:off x="4176" y="528"/>
              <a:ext cx="336" cy="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1050" b="1">
                  <a:solidFill>
                    <a:srgbClr val="9900FF"/>
                  </a:solidFill>
                </a:rPr>
                <a:t>V</a:t>
              </a:r>
              <a:r>
                <a:rPr lang="en-US" altLang="en-US" sz="1050" b="1" baseline="-25000">
                  <a:solidFill>
                    <a:srgbClr val="9900FF"/>
                  </a:solidFill>
                </a:rPr>
                <a:t>C</a:t>
              </a:r>
            </a:p>
          </p:txBody>
        </p:sp>
        <p:sp>
          <p:nvSpPr>
            <p:cNvPr id="22708" name="Text Box 180">
              <a:extLst>
                <a:ext uri="{FF2B5EF4-FFF2-40B4-BE49-F238E27FC236}">
                  <a16:creationId xmlns:a16="http://schemas.microsoft.com/office/drawing/2014/main" id="{AA78B496-01A5-48FA-AB08-424BE2671C82}"/>
                </a:ext>
              </a:extLst>
            </p:cNvPr>
            <p:cNvSpPr txBox="1">
              <a:spLocks noChangeArrowheads="1"/>
            </p:cNvSpPr>
            <p:nvPr/>
          </p:nvSpPr>
          <p:spPr bwMode="auto">
            <a:xfrm>
              <a:off x="4944" y="336"/>
              <a:ext cx="336" cy="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1050" b="1">
                  <a:solidFill>
                    <a:srgbClr val="9900FF"/>
                  </a:solidFill>
                </a:rPr>
                <a:t>V</a:t>
              </a:r>
              <a:r>
                <a:rPr lang="en-US" altLang="en-US" sz="1050" b="1" baseline="-25000">
                  <a:solidFill>
                    <a:srgbClr val="9900FF"/>
                  </a:solidFill>
                </a:rPr>
                <a:t>R</a:t>
              </a:r>
            </a:p>
          </p:txBody>
        </p:sp>
      </p:grpSp>
      <p:sp>
        <p:nvSpPr>
          <p:cNvPr id="22709" name="Text Box 181">
            <a:extLst>
              <a:ext uri="{FF2B5EF4-FFF2-40B4-BE49-F238E27FC236}">
                <a16:creationId xmlns:a16="http://schemas.microsoft.com/office/drawing/2014/main" id="{4A173CE8-8B59-4C61-8C45-20386C8EBF6A}"/>
              </a:ext>
            </a:extLst>
          </p:cNvPr>
          <p:cNvSpPr txBox="1">
            <a:spLocks noChangeArrowheads="1"/>
          </p:cNvSpPr>
          <p:nvPr/>
        </p:nvSpPr>
        <p:spPr bwMode="auto">
          <a:xfrm>
            <a:off x="1314450" y="1334691"/>
            <a:ext cx="3314700" cy="7386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342900" indent="-342900">
              <a:defRPr>
                <a:solidFill>
                  <a:schemeClr val="tx1"/>
                </a:solidFill>
                <a:latin typeface="Arial" panose="020B0604020202020204" pitchFamily="34" charset="0"/>
              </a:defRPr>
            </a:lvl1pPr>
            <a:lvl2pPr marL="800100" indent="-342900">
              <a:defRPr>
                <a:solidFill>
                  <a:schemeClr val="tx1"/>
                </a:solidFill>
                <a:latin typeface="Arial" panose="020B0604020202020204" pitchFamily="34" charset="0"/>
              </a:defRPr>
            </a:lvl2pPr>
            <a:lvl3pPr marL="1257300" indent="-342900">
              <a:defRPr>
                <a:solidFill>
                  <a:schemeClr val="tx1"/>
                </a:solidFill>
                <a:latin typeface="Arial" panose="020B0604020202020204" pitchFamily="34" charset="0"/>
              </a:defRPr>
            </a:lvl3pPr>
            <a:lvl4pPr marL="1714500" indent="-342900">
              <a:defRPr>
                <a:solidFill>
                  <a:schemeClr val="tx1"/>
                </a:solidFill>
                <a:latin typeface="Arial" panose="020B0604020202020204" pitchFamily="34" charset="0"/>
              </a:defRPr>
            </a:lvl4pPr>
            <a:lvl5pPr marL="2171700" indent="-342900">
              <a:defRPr>
                <a:solidFill>
                  <a:schemeClr val="tx1"/>
                </a:solidFill>
                <a:latin typeface="Arial" panose="020B0604020202020204" pitchFamily="34" charset="0"/>
              </a:defRPr>
            </a:lvl5pPr>
            <a:lvl6pPr marL="2628900" indent="-342900" fontAlgn="base">
              <a:spcBef>
                <a:spcPct val="0"/>
              </a:spcBef>
              <a:spcAft>
                <a:spcPct val="0"/>
              </a:spcAft>
              <a:defRPr>
                <a:solidFill>
                  <a:schemeClr val="tx1"/>
                </a:solidFill>
                <a:latin typeface="Arial" panose="020B0604020202020204" pitchFamily="34" charset="0"/>
              </a:defRPr>
            </a:lvl6pPr>
            <a:lvl7pPr marL="3086100" indent="-342900" fontAlgn="base">
              <a:spcBef>
                <a:spcPct val="0"/>
              </a:spcBef>
              <a:spcAft>
                <a:spcPct val="0"/>
              </a:spcAft>
              <a:defRPr>
                <a:solidFill>
                  <a:schemeClr val="tx1"/>
                </a:solidFill>
                <a:latin typeface="Arial" panose="020B0604020202020204" pitchFamily="34" charset="0"/>
              </a:defRPr>
            </a:lvl7pPr>
            <a:lvl8pPr marL="3543300" indent="-342900" fontAlgn="base">
              <a:spcBef>
                <a:spcPct val="0"/>
              </a:spcBef>
              <a:spcAft>
                <a:spcPct val="0"/>
              </a:spcAft>
              <a:defRPr>
                <a:solidFill>
                  <a:schemeClr val="tx1"/>
                </a:solidFill>
                <a:latin typeface="Arial" panose="020B0604020202020204" pitchFamily="34" charset="0"/>
              </a:defRPr>
            </a:lvl8pPr>
            <a:lvl9pPr marL="4000500" indent="-342900" fontAlgn="base">
              <a:spcBef>
                <a:spcPct val="0"/>
              </a:spcBef>
              <a:spcAft>
                <a:spcPct val="0"/>
              </a:spcAft>
              <a:defRPr>
                <a:solidFill>
                  <a:schemeClr val="tx1"/>
                </a:solidFill>
                <a:latin typeface="Arial" panose="020B0604020202020204" pitchFamily="34" charset="0"/>
              </a:defRPr>
            </a:lvl9pPr>
          </a:lstStyle>
          <a:p>
            <a:pPr>
              <a:spcBef>
                <a:spcPct val="50000"/>
              </a:spcBef>
              <a:buFontTx/>
              <a:buAutoNum type="arabicParenR"/>
            </a:pPr>
            <a:r>
              <a:rPr lang="en-US" altLang="en-US" sz="1050" b="1">
                <a:solidFill>
                  <a:srgbClr val="0000FF"/>
                </a:solidFill>
              </a:rPr>
              <a:t>In R, current and voltage are in phase.</a:t>
            </a:r>
          </a:p>
          <a:p>
            <a:pPr>
              <a:spcBef>
                <a:spcPct val="50000"/>
              </a:spcBef>
              <a:buFontTx/>
              <a:buAutoNum type="arabicParenR"/>
            </a:pPr>
            <a:r>
              <a:rPr lang="en-US" altLang="en-US" sz="1050" b="1">
                <a:solidFill>
                  <a:srgbClr val="9900FF"/>
                </a:solidFill>
              </a:rPr>
              <a:t>In L, current lags behind voltage by </a:t>
            </a:r>
            <a:r>
              <a:rPr lang="el-GR" altLang="en-US" sz="1050" b="1">
                <a:solidFill>
                  <a:srgbClr val="9900FF"/>
                </a:solidFill>
              </a:rPr>
              <a:t>π</a:t>
            </a:r>
            <a:r>
              <a:rPr lang="en-US" altLang="en-US" sz="1050" b="1">
                <a:solidFill>
                  <a:srgbClr val="9900FF"/>
                </a:solidFill>
              </a:rPr>
              <a:t>/2</a:t>
            </a:r>
          </a:p>
          <a:p>
            <a:pPr>
              <a:spcBef>
                <a:spcPct val="50000"/>
              </a:spcBef>
              <a:buFontTx/>
              <a:buAutoNum type="arabicParenR"/>
            </a:pPr>
            <a:r>
              <a:rPr lang="en-US" altLang="en-US" sz="1050" b="1">
                <a:solidFill>
                  <a:srgbClr val="008000"/>
                </a:solidFill>
              </a:rPr>
              <a:t>In C, current leads the voltage by </a:t>
            </a:r>
            <a:r>
              <a:rPr lang="el-GR" altLang="en-US" sz="1050" b="1">
                <a:solidFill>
                  <a:srgbClr val="008000"/>
                </a:solidFill>
              </a:rPr>
              <a:t>π</a:t>
            </a:r>
            <a:r>
              <a:rPr lang="en-US" altLang="en-US" sz="1050" b="1">
                <a:solidFill>
                  <a:srgbClr val="008000"/>
                </a:solidFill>
              </a:rPr>
              <a:t>/2</a:t>
            </a:r>
          </a:p>
        </p:txBody>
      </p:sp>
      <p:sp>
        <p:nvSpPr>
          <p:cNvPr id="22717" name="Text Box 189">
            <a:extLst>
              <a:ext uri="{FF2B5EF4-FFF2-40B4-BE49-F238E27FC236}">
                <a16:creationId xmlns:a16="http://schemas.microsoft.com/office/drawing/2014/main" id="{68626D9D-7141-48E8-8B61-6628DEDC08B5}"/>
              </a:ext>
            </a:extLst>
          </p:cNvPr>
          <p:cNvSpPr txBox="1">
            <a:spLocks noChangeArrowheads="1"/>
          </p:cNvSpPr>
          <p:nvPr/>
        </p:nvSpPr>
        <p:spPr bwMode="auto">
          <a:xfrm>
            <a:off x="5772150" y="2571750"/>
            <a:ext cx="400050" cy="2539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en-US" sz="1050" b="1">
                <a:solidFill>
                  <a:srgbClr val="0000FF"/>
                </a:solidFill>
              </a:rPr>
              <a:t>V</a:t>
            </a:r>
            <a:r>
              <a:rPr lang="en-US" altLang="en-US" sz="1050" b="1" baseline="-25000">
                <a:solidFill>
                  <a:srgbClr val="0000FF"/>
                </a:solidFill>
              </a:rPr>
              <a:t>R</a:t>
            </a:r>
            <a:endParaRPr lang="en-US" altLang="en-US" sz="1050">
              <a:solidFill>
                <a:srgbClr val="0000FF"/>
              </a:solidFill>
            </a:endParaRPr>
          </a:p>
        </p:txBody>
      </p:sp>
      <p:sp>
        <p:nvSpPr>
          <p:cNvPr id="22711" name="Line 183">
            <a:extLst>
              <a:ext uri="{FF2B5EF4-FFF2-40B4-BE49-F238E27FC236}">
                <a16:creationId xmlns:a16="http://schemas.microsoft.com/office/drawing/2014/main" id="{5C3EA7F7-3F56-48AA-BA67-A6FBA5192D4F}"/>
              </a:ext>
            </a:extLst>
          </p:cNvPr>
          <p:cNvSpPr>
            <a:spLocks noChangeShapeType="1"/>
          </p:cNvSpPr>
          <p:nvPr/>
        </p:nvSpPr>
        <p:spPr bwMode="auto">
          <a:xfrm>
            <a:off x="5029200" y="2571750"/>
            <a:ext cx="971550" cy="0"/>
          </a:xfrm>
          <a:prstGeom prst="line">
            <a:avLst/>
          </a:prstGeom>
          <a:noFill/>
          <a:ln w="38100">
            <a:solidFill>
              <a:srgbClr val="0000FF"/>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22712" name="Line 184">
            <a:extLst>
              <a:ext uri="{FF2B5EF4-FFF2-40B4-BE49-F238E27FC236}">
                <a16:creationId xmlns:a16="http://schemas.microsoft.com/office/drawing/2014/main" id="{8B1D9EE6-927C-44F8-BFD1-F4DD3F2832DB}"/>
              </a:ext>
            </a:extLst>
          </p:cNvPr>
          <p:cNvSpPr>
            <a:spLocks noChangeShapeType="1"/>
          </p:cNvSpPr>
          <p:nvPr/>
        </p:nvSpPr>
        <p:spPr bwMode="auto">
          <a:xfrm>
            <a:off x="5029200" y="2571750"/>
            <a:ext cx="685800" cy="0"/>
          </a:xfrm>
          <a:prstGeom prst="line">
            <a:avLst/>
          </a:prstGeom>
          <a:noFill/>
          <a:ln w="38100">
            <a:solidFill>
              <a:srgbClr val="FF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22713" name="Line 185">
            <a:extLst>
              <a:ext uri="{FF2B5EF4-FFF2-40B4-BE49-F238E27FC236}">
                <a16:creationId xmlns:a16="http://schemas.microsoft.com/office/drawing/2014/main" id="{2E234DD6-4A56-4C88-ABF2-932DC4DFE6AE}"/>
              </a:ext>
            </a:extLst>
          </p:cNvPr>
          <p:cNvSpPr>
            <a:spLocks noChangeShapeType="1"/>
          </p:cNvSpPr>
          <p:nvPr/>
        </p:nvSpPr>
        <p:spPr bwMode="auto">
          <a:xfrm flipV="1">
            <a:off x="5029200" y="1714500"/>
            <a:ext cx="0" cy="857250"/>
          </a:xfrm>
          <a:prstGeom prst="line">
            <a:avLst/>
          </a:prstGeom>
          <a:noFill/>
          <a:ln w="38100">
            <a:solidFill>
              <a:srgbClr val="9900FF"/>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22714" name="Line 186">
            <a:extLst>
              <a:ext uri="{FF2B5EF4-FFF2-40B4-BE49-F238E27FC236}">
                <a16:creationId xmlns:a16="http://schemas.microsoft.com/office/drawing/2014/main" id="{305B0976-783F-4C92-9E96-1A26CC09448A}"/>
              </a:ext>
            </a:extLst>
          </p:cNvPr>
          <p:cNvSpPr>
            <a:spLocks noChangeShapeType="1"/>
          </p:cNvSpPr>
          <p:nvPr/>
        </p:nvSpPr>
        <p:spPr bwMode="auto">
          <a:xfrm>
            <a:off x="5029200" y="2571750"/>
            <a:ext cx="0" cy="571500"/>
          </a:xfrm>
          <a:prstGeom prst="line">
            <a:avLst/>
          </a:prstGeom>
          <a:noFill/>
          <a:ln w="38100">
            <a:solidFill>
              <a:srgbClr val="008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22715" name="Text Box 187">
            <a:extLst>
              <a:ext uri="{FF2B5EF4-FFF2-40B4-BE49-F238E27FC236}">
                <a16:creationId xmlns:a16="http://schemas.microsoft.com/office/drawing/2014/main" id="{FCCD609E-0034-4454-8DAE-65CC796E76F9}"/>
              </a:ext>
            </a:extLst>
          </p:cNvPr>
          <p:cNvSpPr txBox="1">
            <a:spLocks noChangeArrowheads="1"/>
          </p:cNvSpPr>
          <p:nvPr/>
        </p:nvSpPr>
        <p:spPr bwMode="auto">
          <a:xfrm>
            <a:off x="4686300" y="1600200"/>
            <a:ext cx="400050" cy="2539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en-US" sz="1050" b="1">
                <a:solidFill>
                  <a:srgbClr val="9900FF"/>
                </a:solidFill>
              </a:rPr>
              <a:t>V</a:t>
            </a:r>
            <a:r>
              <a:rPr lang="en-US" altLang="en-US" sz="1050" b="1" baseline="-25000">
                <a:solidFill>
                  <a:srgbClr val="9900FF"/>
                </a:solidFill>
              </a:rPr>
              <a:t>L</a:t>
            </a:r>
            <a:endParaRPr lang="en-US" altLang="en-US" sz="1050"/>
          </a:p>
        </p:txBody>
      </p:sp>
      <p:sp>
        <p:nvSpPr>
          <p:cNvPr id="22716" name="Text Box 188">
            <a:extLst>
              <a:ext uri="{FF2B5EF4-FFF2-40B4-BE49-F238E27FC236}">
                <a16:creationId xmlns:a16="http://schemas.microsoft.com/office/drawing/2014/main" id="{41ED5E12-951F-4F9D-B385-FAE38B4A3889}"/>
              </a:ext>
            </a:extLst>
          </p:cNvPr>
          <p:cNvSpPr txBox="1">
            <a:spLocks noChangeArrowheads="1"/>
          </p:cNvSpPr>
          <p:nvPr/>
        </p:nvSpPr>
        <p:spPr bwMode="auto">
          <a:xfrm>
            <a:off x="4686300" y="2868216"/>
            <a:ext cx="400050" cy="2539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en-US" sz="1050" b="1">
                <a:solidFill>
                  <a:srgbClr val="008000"/>
                </a:solidFill>
              </a:rPr>
              <a:t>V</a:t>
            </a:r>
            <a:r>
              <a:rPr lang="en-US" altLang="en-US" sz="1050" b="1" baseline="-25000">
                <a:solidFill>
                  <a:srgbClr val="008000"/>
                </a:solidFill>
              </a:rPr>
              <a:t>C</a:t>
            </a:r>
            <a:endParaRPr lang="en-US" altLang="en-US" sz="1050">
              <a:solidFill>
                <a:srgbClr val="008000"/>
              </a:solidFill>
            </a:endParaRPr>
          </a:p>
        </p:txBody>
      </p:sp>
      <p:sp>
        <p:nvSpPr>
          <p:cNvPr id="22718" name="Text Box 190">
            <a:extLst>
              <a:ext uri="{FF2B5EF4-FFF2-40B4-BE49-F238E27FC236}">
                <a16:creationId xmlns:a16="http://schemas.microsoft.com/office/drawing/2014/main" id="{1AEBEA67-5EF0-434C-B7DA-3B281ABB473B}"/>
              </a:ext>
            </a:extLst>
          </p:cNvPr>
          <p:cNvSpPr txBox="1">
            <a:spLocks noChangeArrowheads="1"/>
          </p:cNvSpPr>
          <p:nvPr/>
        </p:nvSpPr>
        <p:spPr bwMode="auto">
          <a:xfrm>
            <a:off x="5543550" y="2571750"/>
            <a:ext cx="228600" cy="2539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en-US" sz="1050" b="1">
                <a:solidFill>
                  <a:srgbClr val="FF0000"/>
                </a:solidFill>
              </a:rPr>
              <a:t>I</a:t>
            </a:r>
            <a:endParaRPr lang="en-US" altLang="en-US" sz="1050">
              <a:solidFill>
                <a:srgbClr val="FF0000"/>
              </a:solidFill>
            </a:endParaRPr>
          </a:p>
        </p:txBody>
      </p:sp>
      <p:grpSp>
        <p:nvGrpSpPr>
          <p:cNvPr id="22822" name="Group 294">
            <a:extLst>
              <a:ext uri="{FF2B5EF4-FFF2-40B4-BE49-F238E27FC236}">
                <a16:creationId xmlns:a16="http://schemas.microsoft.com/office/drawing/2014/main" id="{D84F374E-B6EB-4800-B05D-3CF554CABB88}"/>
              </a:ext>
            </a:extLst>
          </p:cNvPr>
          <p:cNvGrpSpPr>
            <a:grpSpLocks/>
          </p:cNvGrpSpPr>
          <p:nvPr/>
        </p:nvGrpSpPr>
        <p:grpSpPr bwMode="auto">
          <a:xfrm>
            <a:off x="5029201" y="2262187"/>
            <a:ext cx="506016" cy="309563"/>
            <a:chOff x="3264" y="1900"/>
            <a:chExt cx="425" cy="260"/>
          </a:xfrm>
        </p:grpSpPr>
        <p:grpSp>
          <p:nvGrpSpPr>
            <p:cNvPr id="22721" name="Group 193">
              <a:extLst>
                <a:ext uri="{FF2B5EF4-FFF2-40B4-BE49-F238E27FC236}">
                  <a16:creationId xmlns:a16="http://schemas.microsoft.com/office/drawing/2014/main" id="{C2394273-8E6D-4824-A957-B78467013561}"/>
                </a:ext>
              </a:extLst>
            </p:cNvPr>
            <p:cNvGrpSpPr>
              <a:grpSpLocks/>
            </p:cNvGrpSpPr>
            <p:nvPr/>
          </p:nvGrpSpPr>
          <p:grpSpPr bwMode="auto">
            <a:xfrm>
              <a:off x="3264" y="2064"/>
              <a:ext cx="96" cy="96"/>
              <a:chOff x="4272" y="2400"/>
              <a:chExt cx="96" cy="96"/>
            </a:xfrm>
          </p:grpSpPr>
          <p:sp>
            <p:nvSpPr>
              <p:cNvPr id="22719" name="Line 191">
                <a:extLst>
                  <a:ext uri="{FF2B5EF4-FFF2-40B4-BE49-F238E27FC236}">
                    <a16:creationId xmlns:a16="http://schemas.microsoft.com/office/drawing/2014/main" id="{4CB45B90-CF5B-4B8E-9708-EBA8566CFD81}"/>
                  </a:ext>
                </a:extLst>
              </p:cNvPr>
              <p:cNvSpPr>
                <a:spLocks noChangeShapeType="1"/>
              </p:cNvSpPr>
              <p:nvPr/>
            </p:nvSpPr>
            <p:spPr bwMode="auto">
              <a:xfrm>
                <a:off x="4272" y="2400"/>
                <a:ext cx="96" cy="0"/>
              </a:xfrm>
              <a:prstGeom prst="line">
                <a:avLst/>
              </a:prstGeom>
              <a:noFill/>
              <a:ln w="19050">
                <a:solidFill>
                  <a:srgbClr val="0066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22720" name="Line 192">
                <a:extLst>
                  <a:ext uri="{FF2B5EF4-FFF2-40B4-BE49-F238E27FC236}">
                    <a16:creationId xmlns:a16="http://schemas.microsoft.com/office/drawing/2014/main" id="{1FCE8541-1F5C-4CDC-8335-CCA67A0A12F8}"/>
                  </a:ext>
                </a:extLst>
              </p:cNvPr>
              <p:cNvSpPr>
                <a:spLocks noChangeShapeType="1"/>
              </p:cNvSpPr>
              <p:nvPr/>
            </p:nvSpPr>
            <p:spPr bwMode="auto">
              <a:xfrm>
                <a:off x="4368" y="2400"/>
                <a:ext cx="0" cy="96"/>
              </a:xfrm>
              <a:prstGeom prst="line">
                <a:avLst/>
              </a:prstGeom>
              <a:noFill/>
              <a:ln w="19050">
                <a:solidFill>
                  <a:srgbClr val="0066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grpSp>
        <p:sp>
          <p:nvSpPr>
            <p:cNvPr id="22725" name="Rectangle 197">
              <a:extLst>
                <a:ext uri="{FF2B5EF4-FFF2-40B4-BE49-F238E27FC236}">
                  <a16:creationId xmlns:a16="http://schemas.microsoft.com/office/drawing/2014/main" id="{65D6CD76-D936-437D-88D1-3BA668E9CB4F}"/>
                </a:ext>
              </a:extLst>
            </p:cNvPr>
            <p:cNvSpPr>
              <a:spLocks noChangeArrowheads="1"/>
            </p:cNvSpPr>
            <p:nvPr/>
          </p:nvSpPr>
          <p:spPr bwMode="auto">
            <a:xfrm>
              <a:off x="3327" y="1900"/>
              <a:ext cx="362" cy="23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l-GR" altLang="en-US" sz="1200" b="1">
                  <a:solidFill>
                    <a:srgbClr val="0066FF"/>
                  </a:solidFill>
                </a:rPr>
                <a:t>π</a:t>
              </a:r>
              <a:r>
                <a:rPr lang="en-US" altLang="en-US" sz="1200" b="1">
                  <a:solidFill>
                    <a:srgbClr val="0066FF"/>
                  </a:solidFill>
                </a:rPr>
                <a:t>/2</a:t>
              </a:r>
              <a:endParaRPr lang="en-US" altLang="en-US" sz="1200">
                <a:solidFill>
                  <a:srgbClr val="0066FF"/>
                </a:solidFill>
              </a:endParaRPr>
            </a:p>
          </p:txBody>
        </p:sp>
      </p:grpSp>
      <p:grpSp>
        <p:nvGrpSpPr>
          <p:cNvPr id="22823" name="Group 295">
            <a:extLst>
              <a:ext uri="{FF2B5EF4-FFF2-40B4-BE49-F238E27FC236}">
                <a16:creationId xmlns:a16="http://schemas.microsoft.com/office/drawing/2014/main" id="{7A62D818-53E7-461D-BF62-6EF535475C96}"/>
              </a:ext>
            </a:extLst>
          </p:cNvPr>
          <p:cNvGrpSpPr>
            <a:grpSpLocks/>
          </p:cNvGrpSpPr>
          <p:nvPr/>
        </p:nvGrpSpPr>
        <p:grpSpPr bwMode="auto">
          <a:xfrm>
            <a:off x="5029195" y="2571750"/>
            <a:ext cx="488156" cy="334566"/>
            <a:chOff x="3264" y="2160"/>
            <a:chExt cx="410" cy="281"/>
          </a:xfrm>
        </p:grpSpPr>
        <p:grpSp>
          <p:nvGrpSpPr>
            <p:cNvPr id="22722" name="Group 194">
              <a:extLst>
                <a:ext uri="{FF2B5EF4-FFF2-40B4-BE49-F238E27FC236}">
                  <a16:creationId xmlns:a16="http://schemas.microsoft.com/office/drawing/2014/main" id="{6CD301B2-3C5D-4378-A842-8DC0F56F9462}"/>
                </a:ext>
              </a:extLst>
            </p:cNvPr>
            <p:cNvGrpSpPr>
              <a:grpSpLocks/>
            </p:cNvGrpSpPr>
            <p:nvPr/>
          </p:nvGrpSpPr>
          <p:grpSpPr bwMode="auto">
            <a:xfrm rot="5400000">
              <a:off x="3264" y="2160"/>
              <a:ext cx="96" cy="96"/>
              <a:chOff x="4272" y="2400"/>
              <a:chExt cx="96" cy="96"/>
            </a:xfrm>
          </p:grpSpPr>
          <p:sp>
            <p:nvSpPr>
              <p:cNvPr id="22723" name="Line 195">
                <a:extLst>
                  <a:ext uri="{FF2B5EF4-FFF2-40B4-BE49-F238E27FC236}">
                    <a16:creationId xmlns:a16="http://schemas.microsoft.com/office/drawing/2014/main" id="{C5888089-AB4D-4220-AB4B-EF0CFA8FEA6F}"/>
                  </a:ext>
                </a:extLst>
              </p:cNvPr>
              <p:cNvSpPr>
                <a:spLocks noChangeShapeType="1"/>
              </p:cNvSpPr>
              <p:nvPr/>
            </p:nvSpPr>
            <p:spPr bwMode="auto">
              <a:xfrm>
                <a:off x="4272" y="2400"/>
                <a:ext cx="96" cy="0"/>
              </a:xfrm>
              <a:prstGeom prst="line">
                <a:avLst/>
              </a:prstGeom>
              <a:noFill/>
              <a:ln w="19050">
                <a:solidFill>
                  <a:srgbClr val="0066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22724" name="Line 196">
                <a:extLst>
                  <a:ext uri="{FF2B5EF4-FFF2-40B4-BE49-F238E27FC236}">
                    <a16:creationId xmlns:a16="http://schemas.microsoft.com/office/drawing/2014/main" id="{21EDED92-AB70-461C-8346-9DB3BFA19D8F}"/>
                  </a:ext>
                </a:extLst>
              </p:cNvPr>
              <p:cNvSpPr>
                <a:spLocks noChangeShapeType="1"/>
              </p:cNvSpPr>
              <p:nvPr/>
            </p:nvSpPr>
            <p:spPr bwMode="auto">
              <a:xfrm>
                <a:off x="4368" y="2400"/>
                <a:ext cx="0" cy="96"/>
              </a:xfrm>
              <a:prstGeom prst="line">
                <a:avLst/>
              </a:prstGeom>
              <a:noFill/>
              <a:ln w="19050">
                <a:solidFill>
                  <a:srgbClr val="0066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grpSp>
        <p:sp>
          <p:nvSpPr>
            <p:cNvPr id="22726" name="Rectangle 198">
              <a:extLst>
                <a:ext uri="{FF2B5EF4-FFF2-40B4-BE49-F238E27FC236}">
                  <a16:creationId xmlns:a16="http://schemas.microsoft.com/office/drawing/2014/main" id="{F63A183B-6632-4321-8E0D-C1C351189DCA}"/>
                </a:ext>
              </a:extLst>
            </p:cNvPr>
            <p:cNvSpPr>
              <a:spLocks noChangeArrowheads="1"/>
            </p:cNvSpPr>
            <p:nvPr/>
          </p:nvSpPr>
          <p:spPr bwMode="auto">
            <a:xfrm>
              <a:off x="3312" y="2208"/>
              <a:ext cx="362" cy="23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l-GR" altLang="en-US" sz="1200" b="1">
                  <a:solidFill>
                    <a:srgbClr val="0066FF"/>
                  </a:solidFill>
                </a:rPr>
                <a:t>π</a:t>
              </a:r>
              <a:r>
                <a:rPr lang="en-US" altLang="en-US" sz="1200" b="1">
                  <a:solidFill>
                    <a:srgbClr val="0066FF"/>
                  </a:solidFill>
                </a:rPr>
                <a:t>/2</a:t>
              </a:r>
              <a:endParaRPr lang="en-US" altLang="en-US" sz="1200">
                <a:solidFill>
                  <a:srgbClr val="0066FF"/>
                </a:solidFill>
              </a:endParaRPr>
            </a:p>
          </p:txBody>
        </p:sp>
      </p:grpSp>
      <p:sp>
        <p:nvSpPr>
          <p:cNvPr id="22772" name="Rectangle 244">
            <a:extLst>
              <a:ext uri="{FF2B5EF4-FFF2-40B4-BE49-F238E27FC236}">
                <a16:creationId xmlns:a16="http://schemas.microsoft.com/office/drawing/2014/main" id="{AA730E5F-FCA3-4381-B70F-6BDCFFE4924F}"/>
              </a:ext>
            </a:extLst>
          </p:cNvPr>
          <p:cNvSpPr>
            <a:spLocks noChangeArrowheads="1"/>
          </p:cNvSpPr>
          <p:nvPr/>
        </p:nvSpPr>
        <p:spPr bwMode="auto">
          <a:xfrm>
            <a:off x="4686300" y="1600200"/>
            <a:ext cx="1485900" cy="1600200"/>
          </a:xfrm>
          <a:prstGeom prst="rect">
            <a:avLst/>
          </a:prstGeom>
          <a:noFill/>
          <a:ln w="28575">
            <a:solidFill>
              <a:srgbClr val="FF66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050"/>
          </a:p>
        </p:txBody>
      </p:sp>
      <p:sp>
        <p:nvSpPr>
          <p:cNvPr id="22732" name="Text Box 204">
            <a:extLst>
              <a:ext uri="{FF2B5EF4-FFF2-40B4-BE49-F238E27FC236}">
                <a16:creationId xmlns:a16="http://schemas.microsoft.com/office/drawing/2014/main" id="{7A86C027-EEA4-437A-8206-AFF07CAAFE4F}"/>
              </a:ext>
            </a:extLst>
          </p:cNvPr>
          <p:cNvSpPr txBox="1">
            <a:spLocks noChangeArrowheads="1"/>
          </p:cNvSpPr>
          <p:nvPr/>
        </p:nvSpPr>
        <p:spPr bwMode="auto">
          <a:xfrm>
            <a:off x="6229350" y="1943100"/>
            <a:ext cx="457200" cy="2539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en-US" sz="1050" b="1">
                <a:solidFill>
                  <a:srgbClr val="008000"/>
                </a:solidFill>
              </a:rPr>
              <a:t>- V</a:t>
            </a:r>
            <a:r>
              <a:rPr lang="en-US" altLang="en-US" sz="1050" b="1" baseline="-25000">
                <a:solidFill>
                  <a:srgbClr val="008000"/>
                </a:solidFill>
              </a:rPr>
              <a:t>C</a:t>
            </a:r>
            <a:endParaRPr lang="en-US" altLang="en-US" sz="1050">
              <a:solidFill>
                <a:srgbClr val="008000"/>
              </a:solidFill>
            </a:endParaRPr>
          </a:p>
        </p:txBody>
      </p:sp>
      <p:grpSp>
        <p:nvGrpSpPr>
          <p:cNvPr id="22831" name="Group 303">
            <a:extLst>
              <a:ext uri="{FF2B5EF4-FFF2-40B4-BE49-F238E27FC236}">
                <a16:creationId xmlns:a16="http://schemas.microsoft.com/office/drawing/2014/main" id="{2133E57A-5585-401A-89DB-C48C4141BBEF}"/>
              </a:ext>
            </a:extLst>
          </p:cNvPr>
          <p:cNvGrpSpPr>
            <a:grpSpLocks/>
          </p:cNvGrpSpPr>
          <p:nvPr/>
        </p:nvGrpSpPr>
        <p:grpSpPr bwMode="auto">
          <a:xfrm>
            <a:off x="6286500" y="1610918"/>
            <a:ext cx="1485900" cy="1225154"/>
            <a:chOff x="4320" y="1353"/>
            <a:chExt cx="1248" cy="1029"/>
          </a:xfrm>
        </p:grpSpPr>
        <p:grpSp>
          <p:nvGrpSpPr>
            <p:cNvPr id="22826" name="Group 298">
              <a:extLst>
                <a:ext uri="{FF2B5EF4-FFF2-40B4-BE49-F238E27FC236}">
                  <a16:creationId xmlns:a16="http://schemas.microsoft.com/office/drawing/2014/main" id="{74D4201E-82DC-4EB1-95E7-9A819E642893}"/>
                </a:ext>
              </a:extLst>
            </p:cNvPr>
            <p:cNvGrpSpPr>
              <a:grpSpLocks/>
            </p:cNvGrpSpPr>
            <p:nvPr/>
          </p:nvGrpSpPr>
          <p:grpSpPr bwMode="auto">
            <a:xfrm>
              <a:off x="4320" y="1353"/>
              <a:ext cx="336" cy="807"/>
              <a:chOff x="4320" y="1353"/>
              <a:chExt cx="336" cy="807"/>
            </a:xfrm>
          </p:grpSpPr>
          <p:sp>
            <p:nvSpPr>
              <p:cNvPr id="22729" name="Line 201">
                <a:extLst>
                  <a:ext uri="{FF2B5EF4-FFF2-40B4-BE49-F238E27FC236}">
                    <a16:creationId xmlns:a16="http://schemas.microsoft.com/office/drawing/2014/main" id="{9962570D-5F62-46DE-8FDD-611B7D45B4C1}"/>
                  </a:ext>
                </a:extLst>
              </p:cNvPr>
              <p:cNvSpPr>
                <a:spLocks noChangeShapeType="1"/>
              </p:cNvSpPr>
              <p:nvPr/>
            </p:nvSpPr>
            <p:spPr bwMode="auto">
              <a:xfrm flipV="1">
                <a:off x="4608" y="1440"/>
                <a:ext cx="0" cy="720"/>
              </a:xfrm>
              <a:prstGeom prst="line">
                <a:avLst/>
              </a:prstGeom>
              <a:noFill/>
              <a:ln w="38100">
                <a:solidFill>
                  <a:srgbClr val="9900FF"/>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22731" name="Text Box 203">
                <a:extLst>
                  <a:ext uri="{FF2B5EF4-FFF2-40B4-BE49-F238E27FC236}">
                    <a16:creationId xmlns:a16="http://schemas.microsoft.com/office/drawing/2014/main" id="{4C0074E6-2ECD-430A-AD37-7B0FC2F5CAD6}"/>
                  </a:ext>
                </a:extLst>
              </p:cNvPr>
              <p:cNvSpPr txBox="1">
                <a:spLocks noChangeArrowheads="1"/>
              </p:cNvSpPr>
              <p:nvPr/>
            </p:nvSpPr>
            <p:spPr bwMode="auto">
              <a:xfrm>
                <a:off x="4320" y="1353"/>
                <a:ext cx="336" cy="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en-US" sz="1050" b="1">
                    <a:solidFill>
                      <a:srgbClr val="9900FF"/>
                    </a:solidFill>
                  </a:rPr>
                  <a:t>V</a:t>
                </a:r>
                <a:r>
                  <a:rPr lang="en-US" altLang="en-US" sz="1050" b="1" baseline="-25000">
                    <a:solidFill>
                      <a:srgbClr val="9900FF"/>
                    </a:solidFill>
                  </a:rPr>
                  <a:t>L</a:t>
                </a:r>
                <a:endParaRPr lang="en-US" altLang="en-US" sz="1050"/>
              </a:p>
            </p:txBody>
          </p:sp>
        </p:grpSp>
        <p:grpSp>
          <p:nvGrpSpPr>
            <p:cNvPr id="22825" name="Group 297">
              <a:extLst>
                <a:ext uri="{FF2B5EF4-FFF2-40B4-BE49-F238E27FC236}">
                  <a16:creationId xmlns:a16="http://schemas.microsoft.com/office/drawing/2014/main" id="{8AFB1DEF-AB1D-40FC-B393-CEB32D8F2773}"/>
                </a:ext>
              </a:extLst>
            </p:cNvPr>
            <p:cNvGrpSpPr>
              <a:grpSpLocks/>
            </p:cNvGrpSpPr>
            <p:nvPr/>
          </p:nvGrpSpPr>
          <p:grpSpPr bwMode="auto">
            <a:xfrm>
              <a:off x="4608" y="2160"/>
              <a:ext cx="960" cy="213"/>
              <a:chOff x="4608" y="2160"/>
              <a:chExt cx="960" cy="213"/>
            </a:xfrm>
          </p:grpSpPr>
          <p:sp>
            <p:nvSpPr>
              <p:cNvPr id="22727" name="Line 199">
                <a:extLst>
                  <a:ext uri="{FF2B5EF4-FFF2-40B4-BE49-F238E27FC236}">
                    <a16:creationId xmlns:a16="http://schemas.microsoft.com/office/drawing/2014/main" id="{18901A50-CE49-4B1C-B9C7-E330E87C3C75}"/>
                  </a:ext>
                </a:extLst>
              </p:cNvPr>
              <p:cNvSpPr>
                <a:spLocks noChangeShapeType="1"/>
              </p:cNvSpPr>
              <p:nvPr/>
            </p:nvSpPr>
            <p:spPr bwMode="auto">
              <a:xfrm>
                <a:off x="4608" y="2169"/>
                <a:ext cx="816" cy="0"/>
              </a:xfrm>
              <a:prstGeom prst="line">
                <a:avLst/>
              </a:prstGeom>
              <a:noFill/>
              <a:ln w="38100">
                <a:solidFill>
                  <a:srgbClr val="0000FF"/>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22733" name="Text Box 205">
                <a:extLst>
                  <a:ext uri="{FF2B5EF4-FFF2-40B4-BE49-F238E27FC236}">
                    <a16:creationId xmlns:a16="http://schemas.microsoft.com/office/drawing/2014/main" id="{EBA4264D-B2F6-48B1-9671-57FC636E5457}"/>
                  </a:ext>
                </a:extLst>
              </p:cNvPr>
              <p:cNvSpPr txBox="1">
                <a:spLocks noChangeArrowheads="1"/>
              </p:cNvSpPr>
              <p:nvPr/>
            </p:nvSpPr>
            <p:spPr bwMode="auto">
              <a:xfrm>
                <a:off x="5232" y="2160"/>
                <a:ext cx="336" cy="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en-US" sz="1050" b="1">
                    <a:solidFill>
                      <a:srgbClr val="0000FF"/>
                    </a:solidFill>
                  </a:rPr>
                  <a:t>V</a:t>
                </a:r>
                <a:r>
                  <a:rPr lang="en-US" altLang="en-US" sz="1050" b="1" baseline="-25000">
                    <a:solidFill>
                      <a:srgbClr val="0000FF"/>
                    </a:solidFill>
                  </a:rPr>
                  <a:t>R</a:t>
                </a:r>
                <a:endParaRPr lang="en-US" altLang="en-US" sz="1050">
                  <a:solidFill>
                    <a:srgbClr val="0000FF"/>
                  </a:solidFill>
                </a:endParaRPr>
              </a:p>
            </p:txBody>
          </p:sp>
        </p:grpSp>
        <p:grpSp>
          <p:nvGrpSpPr>
            <p:cNvPr id="22824" name="Group 296">
              <a:extLst>
                <a:ext uri="{FF2B5EF4-FFF2-40B4-BE49-F238E27FC236}">
                  <a16:creationId xmlns:a16="http://schemas.microsoft.com/office/drawing/2014/main" id="{85E3B547-510D-4274-B829-2D3B3539ACB8}"/>
                </a:ext>
              </a:extLst>
            </p:cNvPr>
            <p:cNvGrpSpPr>
              <a:grpSpLocks/>
            </p:cNvGrpSpPr>
            <p:nvPr/>
          </p:nvGrpSpPr>
          <p:grpSpPr bwMode="auto">
            <a:xfrm>
              <a:off x="4608" y="2169"/>
              <a:ext cx="624" cy="213"/>
              <a:chOff x="4608" y="2169"/>
              <a:chExt cx="624" cy="213"/>
            </a:xfrm>
          </p:grpSpPr>
          <p:sp>
            <p:nvSpPr>
              <p:cNvPr id="22728" name="Line 200">
                <a:extLst>
                  <a:ext uri="{FF2B5EF4-FFF2-40B4-BE49-F238E27FC236}">
                    <a16:creationId xmlns:a16="http://schemas.microsoft.com/office/drawing/2014/main" id="{78E008B6-1F6B-4A84-8DE5-5F6E34C4C6FF}"/>
                  </a:ext>
                </a:extLst>
              </p:cNvPr>
              <p:cNvSpPr>
                <a:spLocks noChangeShapeType="1"/>
              </p:cNvSpPr>
              <p:nvPr/>
            </p:nvSpPr>
            <p:spPr bwMode="auto">
              <a:xfrm>
                <a:off x="4608" y="2169"/>
                <a:ext cx="576" cy="0"/>
              </a:xfrm>
              <a:prstGeom prst="line">
                <a:avLst/>
              </a:prstGeom>
              <a:noFill/>
              <a:ln w="38100">
                <a:solidFill>
                  <a:srgbClr val="FF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22734" name="Text Box 206">
                <a:extLst>
                  <a:ext uri="{FF2B5EF4-FFF2-40B4-BE49-F238E27FC236}">
                    <a16:creationId xmlns:a16="http://schemas.microsoft.com/office/drawing/2014/main" id="{C618D593-1D5A-4403-94F5-601A0EEF0ECE}"/>
                  </a:ext>
                </a:extLst>
              </p:cNvPr>
              <p:cNvSpPr txBox="1">
                <a:spLocks noChangeArrowheads="1"/>
              </p:cNvSpPr>
              <p:nvPr/>
            </p:nvSpPr>
            <p:spPr bwMode="auto">
              <a:xfrm>
                <a:off x="5040" y="2169"/>
                <a:ext cx="192" cy="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en-US" sz="1050" b="1">
                    <a:solidFill>
                      <a:srgbClr val="FF0000"/>
                    </a:solidFill>
                  </a:rPr>
                  <a:t>I</a:t>
                </a:r>
                <a:endParaRPr lang="en-US" altLang="en-US" sz="1050">
                  <a:solidFill>
                    <a:srgbClr val="FF0000"/>
                  </a:solidFill>
                </a:endParaRPr>
              </a:p>
            </p:txBody>
          </p:sp>
        </p:grpSp>
      </p:grpSp>
      <p:grpSp>
        <p:nvGrpSpPr>
          <p:cNvPr id="22830" name="Group 302">
            <a:extLst>
              <a:ext uri="{FF2B5EF4-FFF2-40B4-BE49-F238E27FC236}">
                <a16:creationId xmlns:a16="http://schemas.microsoft.com/office/drawing/2014/main" id="{91DEF067-FB0F-448C-9F90-E9BC5CEBA2AC}"/>
              </a:ext>
            </a:extLst>
          </p:cNvPr>
          <p:cNvGrpSpPr>
            <a:grpSpLocks/>
          </p:cNvGrpSpPr>
          <p:nvPr/>
        </p:nvGrpSpPr>
        <p:grpSpPr bwMode="auto">
          <a:xfrm>
            <a:off x="6629393" y="2286000"/>
            <a:ext cx="488156" cy="296466"/>
            <a:chOff x="4608" y="1920"/>
            <a:chExt cx="410" cy="249"/>
          </a:xfrm>
        </p:grpSpPr>
        <p:grpSp>
          <p:nvGrpSpPr>
            <p:cNvPr id="22735" name="Group 207">
              <a:extLst>
                <a:ext uri="{FF2B5EF4-FFF2-40B4-BE49-F238E27FC236}">
                  <a16:creationId xmlns:a16="http://schemas.microsoft.com/office/drawing/2014/main" id="{1CEB820B-1298-4FED-A551-B5EF31AC2A37}"/>
                </a:ext>
              </a:extLst>
            </p:cNvPr>
            <p:cNvGrpSpPr>
              <a:grpSpLocks/>
            </p:cNvGrpSpPr>
            <p:nvPr/>
          </p:nvGrpSpPr>
          <p:grpSpPr bwMode="auto">
            <a:xfrm>
              <a:off x="4608" y="2073"/>
              <a:ext cx="96" cy="96"/>
              <a:chOff x="4272" y="2400"/>
              <a:chExt cx="96" cy="96"/>
            </a:xfrm>
          </p:grpSpPr>
          <p:sp>
            <p:nvSpPr>
              <p:cNvPr id="22736" name="Line 208">
                <a:extLst>
                  <a:ext uri="{FF2B5EF4-FFF2-40B4-BE49-F238E27FC236}">
                    <a16:creationId xmlns:a16="http://schemas.microsoft.com/office/drawing/2014/main" id="{DCEA1234-926E-4961-852C-4E363E244365}"/>
                  </a:ext>
                </a:extLst>
              </p:cNvPr>
              <p:cNvSpPr>
                <a:spLocks noChangeShapeType="1"/>
              </p:cNvSpPr>
              <p:nvPr/>
            </p:nvSpPr>
            <p:spPr bwMode="auto">
              <a:xfrm>
                <a:off x="4272" y="2400"/>
                <a:ext cx="96" cy="0"/>
              </a:xfrm>
              <a:prstGeom prst="line">
                <a:avLst/>
              </a:prstGeom>
              <a:noFill/>
              <a:ln w="19050">
                <a:solidFill>
                  <a:srgbClr val="0066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22737" name="Line 209">
                <a:extLst>
                  <a:ext uri="{FF2B5EF4-FFF2-40B4-BE49-F238E27FC236}">
                    <a16:creationId xmlns:a16="http://schemas.microsoft.com/office/drawing/2014/main" id="{64593788-50DC-42CA-AEBD-393101182AF5}"/>
                  </a:ext>
                </a:extLst>
              </p:cNvPr>
              <p:cNvSpPr>
                <a:spLocks noChangeShapeType="1"/>
              </p:cNvSpPr>
              <p:nvPr/>
            </p:nvSpPr>
            <p:spPr bwMode="auto">
              <a:xfrm>
                <a:off x="4368" y="2400"/>
                <a:ext cx="0" cy="96"/>
              </a:xfrm>
              <a:prstGeom prst="line">
                <a:avLst/>
              </a:prstGeom>
              <a:noFill/>
              <a:ln w="19050">
                <a:solidFill>
                  <a:srgbClr val="0066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grpSp>
        <p:sp>
          <p:nvSpPr>
            <p:cNvPr id="22741" name="Rectangle 213">
              <a:extLst>
                <a:ext uri="{FF2B5EF4-FFF2-40B4-BE49-F238E27FC236}">
                  <a16:creationId xmlns:a16="http://schemas.microsoft.com/office/drawing/2014/main" id="{100A7E66-359A-4253-AC3A-040E08D29F0B}"/>
                </a:ext>
              </a:extLst>
            </p:cNvPr>
            <p:cNvSpPr>
              <a:spLocks noChangeArrowheads="1"/>
            </p:cNvSpPr>
            <p:nvPr/>
          </p:nvSpPr>
          <p:spPr bwMode="auto">
            <a:xfrm>
              <a:off x="4656" y="1920"/>
              <a:ext cx="362" cy="23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l-GR" altLang="en-US" sz="1200" b="1">
                  <a:solidFill>
                    <a:srgbClr val="0066FF"/>
                  </a:solidFill>
                </a:rPr>
                <a:t>π</a:t>
              </a:r>
              <a:r>
                <a:rPr lang="en-US" altLang="en-US" sz="1200" b="1">
                  <a:solidFill>
                    <a:srgbClr val="0066FF"/>
                  </a:solidFill>
                </a:rPr>
                <a:t>/2</a:t>
              </a:r>
              <a:endParaRPr lang="en-US" altLang="en-US" sz="1200">
                <a:solidFill>
                  <a:srgbClr val="0066FF"/>
                </a:solidFill>
              </a:endParaRPr>
            </a:p>
          </p:txBody>
        </p:sp>
      </p:grpSp>
      <p:sp>
        <p:nvSpPr>
          <p:cNvPr id="22794" name="Rectangle 266">
            <a:extLst>
              <a:ext uri="{FF2B5EF4-FFF2-40B4-BE49-F238E27FC236}">
                <a16:creationId xmlns:a16="http://schemas.microsoft.com/office/drawing/2014/main" id="{47492D9D-D129-4777-B7D2-407CBCD5D080}"/>
              </a:ext>
            </a:extLst>
          </p:cNvPr>
          <p:cNvSpPr>
            <a:spLocks noChangeArrowheads="1"/>
          </p:cNvSpPr>
          <p:nvPr/>
        </p:nvSpPr>
        <p:spPr bwMode="auto">
          <a:xfrm>
            <a:off x="6229350" y="1600200"/>
            <a:ext cx="1543050" cy="1600200"/>
          </a:xfrm>
          <a:prstGeom prst="rect">
            <a:avLst/>
          </a:prstGeom>
          <a:noFill/>
          <a:ln w="28575">
            <a:solidFill>
              <a:srgbClr val="FF66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050"/>
          </a:p>
        </p:txBody>
      </p:sp>
      <p:grpSp>
        <p:nvGrpSpPr>
          <p:cNvPr id="22797" name="Group 269">
            <a:extLst>
              <a:ext uri="{FF2B5EF4-FFF2-40B4-BE49-F238E27FC236}">
                <a16:creationId xmlns:a16="http://schemas.microsoft.com/office/drawing/2014/main" id="{A618DE8E-2476-48C5-B276-6DABEEEDCD95}"/>
              </a:ext>
            </a:extLst>
          </p:cNvPr>
          <p:cNvGrpSpPr>
            <a:grpSpLocks/>
          </p:cNvGrpSpPr>
          <p:nvPr/>
        </p:nvGrpSpPr>
        <p:grpSpPr bwMode="auto">
          <a:xfrm>
            <a:off x="5200650" y="3257550"/>
            <a:ext cx="2057400" cy="1085850"/>
            <a:chOff x="3840" y="3072"/>
            <a:chExt cx="1728" cy="912"/>
          </a:xfrm>
        </p:grpSpPr>
        <p:sp>
          <p:nvSpPr>
            <p:cNvPr id="22743" name="Line 215">
              <a:extLst>
                <a:ext uri="{FF2B5EF4-FFF2-40B4-BE49-F238E27FC236}">
                  <a16:creationId xmlns:a16="http://schemas.microsoft.com/office/drawing/2014/main" id="{0F4D5F16-9A7F-49AB-960F-D4003E674771}"/>
                </a:ext>
              </a:extLst>
            </p:cNvPr>
            <p:cNvSpPr>
              <a:spLocks noChangeShapeType="1"/>
            </p:cNvSpPr>
            <p:nvPr/>
          </p:nvSpPr>
          <p:spPr bwMode="auto">
            <a:xfrm>
              <a:off x="4368" y="3408"/>
              <a:ext cx="816" cy="0"/>
            </a:xfrm>
            <a:prstGeom prst="line">
              <a:avLst/>
            </a:prstGeom>
            <a:noFill/>
            <a:ln w="38100">
              <a:solidFill>
                <a:srgbClr val="0000FF"/>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22744" name="Line 216">
              <a:extLst>
                <a:ext uri="{FF2B5EF4-FFF2-40B4-BE49-F238E27FC236}">
                  <a16:creationId xmlns:a16="http://schemas.microsoft.com/office/drawing/2014/main" id="{9B937732-A023-4564-8875-8EE837014535}"/>
                </a:ext>
              </a:extLst>
            </p:cNvPr>
            <p:cNvSpPr>
              <a:spLocks noChangeShapeType="1"/>
            </p:cNvSpPr>
            <p:nvPr/>
          </p:nvSpPr>
          <p:spPr bwMode="auto">
            <a:xfrm>
              <a:off x="4368" y="3408"/>
              <a:ext cx="576" cy="0"/>
            </a:xfrm>
            <a:prstGeom prst="line">
              <a:avLst/>
            </a:prstGeom>
            <a:noFill/>
            <a:ln w="38100">
              <a:solidFill>
                <a:srgbClr val="FF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22747" name="Text Box 219">
              <a:extLst>
                <a:ext uri="{FF2B5EF4-FFF2-40B4-BE49-F238E27FC236}">
                  <a16:creationId xmlns:a16="http://schemas.microsoft.com/office/drawing/2014/main" id="{246598CD-2110-4AAE-B6DA-68481EA778F7}"/>
                </a:ext>
              </a:extLst>
            </p:cNvPr>
            <p:cNvSpPr txBox="1">
              <a:spLocks noChangeArrowheads="1"/>
            </p:cNvSpPr>
            <p:nvPr/>
          </p:nvSpPr>
          <p:spPr bwMode="auto">
            <a:xfrm>
              <a:off x="3840" y="3197"/>
              <a:ext cx="576" cy="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en-US" sz="1050" b="1">
                  <a:solidFill>
                    <a:srgbClr val="9900FF"/>
                  </a:solidFill>
                </a:rPr>
                <a:t>V</a:t>
              </a:r>
              <a:r>
                <a:rPr lang="en-US" altLang="en-US" sz="1050" b="1" baseline="-25000">
                  <a:solidFill>
                    <a:srgbClr val="9900FF"/>
                  </a:solidFill>
                </a:rPr>
                <a:t>L </a:t>
              </a:r>
              <a:r>
                <a:rPr lang="en-US" altLang="en-US" sz="1050" b="1">
                  <a:solidFill>
                    <a:srgbClr val="008000"/>
                  </a:solidFill>
                </a:rPr>
                <a:t>- V</a:t>
              </a:r>
              <a:r>
                <a:rPr lang="en-US" altLang="en-US" sz="1050" b="1" baseline="-25000">
                  <a:solidFill>
                    <a:srgbClr val="008000"/>
                  </a:solidFill>
                </a:rPr>
                <a:t>C</a:t>
              </a:r>
            </a:p>
          </p:txBody>
        </p:sp>
        <p:sp>
          <p:nvSpPr>
            <p:cNvPr id="22749" name="Text Box 221">
              <a:extLst>
                <a:ext uri="{FF2B5EF4-FFF2-40B4-BE49-F238E27FC236}">
                  <a16:creationId xmlns:a16="http://schemas.microsoft.com/office/drawing/2014/main" id="{C52EA088-F759-4D08-B4FD-0F4E3BB352BF}"/>
                </a:ext>
              </a:extLst>
            </p:cNvPr>
            <p:cNvSpPr txBox="1">
              <a:spLocks noChangeArrowheads="1"/>
            </p:cNvSpPr>
            <p:nvPr/>
          </p:nvSpPr>
          <p:spPr bwMode="auto">
            <a:xfrm>
              <a:off x="5040" y="3417"/>
              <a:ext cx="336" cy="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en-US" sz="1050" b="1">
                  <a:solidFill>
                    <a:srgbClr val="0000FF"/>
                  </a:solidFill>
                </a:rPr>
                <a:t>V</a:t>
              </a:r>
              <a:r>
                <a:rPr lang="en-US" altLang="en-US" sz="1050" b="1" baseline="-25000">
                  <a:solidFill>
                    <a:srgbClr val="0000FF"/>
                  </a:solidFill>
                </a:rPr>
                <a:t>R</a:t>
              </a:r>
              <a:endParaRPr lang="en-US" altLang="en-US" sz="1050">
                <a:solidFill>
                  <a:srgbClr val="0000FF"/>
                </a:solidFill>
              </a:endParaRPr>
            </a:p>
          </p:txBody>
        </p:sp>
        <p:sp>
          <p:nvSpPr>
            <p:cNvPr id="22750" name="Text Box 222">
              <a:extLst>
                <a:ext uri="{FF2B5EF4-FFF2-40B4-BE49-F238E27FC236}">
                  <a16:creationId xmlns:a16="http://schemas.microsoft.com/office/drawing/2014/main" id="{8F1AE176-E43A-4CF2-A259-27A44F7C1470}"/>
                </a:ext>
              </a:extLst>
            </p:cNvPr>
            <p:cNvSpPr txBox="1">
              <a:spLocks noChangeArrowheads="1"/>
            </p:cNvSpPr>
            <p:nvPr/>
          </p:nvSpPr>
          <p:spPr bwMode="auto">
            <a:xfrm>
              <a:off x="4800" y="3417"/>
              <a:ext cx="192" cy="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en-US" sz="1050" b="1">
                  <a:solidFill>
                    <a:srgbClr val="FF0000"/>
                  </a:solidFill>
                </a:rPr>
                <a:t>I</a:t>
              </a:r>
              <a:endParaRPr lang="en-US" altLang="en-US" sz="1050">
                <a:solidFill>
                  <a:srgbClr val="FF0000"/>
                </a:solidFill>
              </a:endParaRPr>
            </a:p>
          </p:txBody>
        </p:sp>
        <p:sp>
          <p:nvSpPr>
            <p:cNvPr id="22759" name="Line 231">
              <a:extLst>
                <a:ext uri="{FF2B5EF4-FFF2-40B4-BE49-F238E27FC236}">
                  <a16:creationId xmlns:a16="http://schemas.microsoft.com/office/drawing/2014/main" id="{BB70E31A-D9FA-405C-8EDD-8EF81B3D39BC}"/>
                </a:ext>
              </a:extLst>
            </p:cNvPr>
            <p:cNvSpPr>
              <a:spLocks noChangeShapeType="1"/>
            </p:cNvSpPr>
            <p:nvPr/>
          </p:nvSpPr>
          <p:spPr bwMode="auto">
            <a:xfrm flipV="1">
              <a:off x="4368" y="3168"/>
              <a:ext cx="0" cy="240"/>
            </a:xfrm>
            <a:prstGeom prst="line">
              <a:avLst/>
            </a:prstGeom>
            <a:noFill/>
            <a:ln w="38100">
              <a:solidFill>
                <a:srgbClr val="0066FF"/>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22760" name="Line 232">
              <a:extLst>
                <a:ext uri="{FF2B5EF4-FFF2-40B4-BE49-F238E27FC236}">
                  <a16:creationId xmlns:a16="http://schemas.microsoft.com/office/drawing/2014/main" id="{DA67A89D-531A-49A6-8B03-3E4C72751849}"/>
                </a:ext>
              </a:extLst>
            </p:cNvPr>
            <p:cNvSpPr>
              <a:spLocks noChangeShapeType="1"/>
            </p:cNvSpPr>
            <p:nvPr/>
          </p:nvSpPr>
          <p:spPr bwMode="auto">
            <a:xfrm>
              <a:off x="4368" y="3168"/>
              <a:ext cx="816" cy="0"/>
            </a:xfrm>
            <a:prstGeom prst="line">
              <a:avLst/>
            </a:prstGeom>
            <a:noFill/>
            <a:ln w="28575">
              <a:solidFill>
                <a:srgbClr val="0000FF"/>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22761" name="Line 233">
              <a:extLst>
                <a:ext uri="{FF2B5EF4-FFF2-40B4-BE49-F238E27FC236}">
                  <a16:creationId xmlns:a16="http://schemas.microsoft.com/office/drawing/2014/main" id="{85FBA14F-4BB7-4DDC-B5B5-50C6062013F1}"/>
                </a:ext>
              </a:extLst>
            </p:cNvPr>
            <p:cNvSpPr>
              <a:spLocks noChangeShapeType="1"/>
            </p:cNvSpPr>
            <p:nvPr/>
          </p:nvSpPr>
          <p:spPr bwMode="auto">
            <a:xfrm flipV="1">
              <a:off x="5184" y="3168"/>
              <a:ext cx="0" cy="240"/>
            </a:xfrm>
            <a:prstGeom prst="line">
              <a:avLst/>
            </a:prstGeom>
            <a:noFill/>
            <a:ln w="28575">
              <a:solidFill>
                <a:srgbClr val="0066FF"/>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22765" name="Line 237">
              <a:extLst>
                <a:ext uri="{FF2B5EF4-FFF2-40B4-BE49-F238E27FC236}">
                  <a16:creationId xmlns:a16="http://schemas.microsoft.com/office/drawing/2014/main" id="{16C9754A-19C6-4D16-BC11-4C2409998394}"/>
                </a:ext>
              </a:extLst>
            </p:cNvPr>
            <p:cNvSpPr>
              <a:spLocks noChangeShapeType="1"/>
            </p:cNvSpPr>
            <p:nvPr/>
          </p:nvSpPr>
          <p:spPr bwMode="auto">
            <a:xfrm flipV="1">
              <a:off x="4368" y="3168"/>
              <a:ext cx="816" cy="240"/>
            </a:xfrm>
            <a:prstGeom prst="line">
              <a:avLst/>
            </a:prstGeom>
            <a:noFill/>
            <a:ln w="38100">
              <a:solidFill>
                <a:srgbClr val="CC00CC"/>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22768" name="Text Box 240">
              <a:extLst>
                <a:ext uri="{FF2B5EF4-FFF2-40B4-BE49-F238E27FC236}">
                  <a16:creationId xmlns:a16="http://schemas.microsoft.com/office/drawing/2014/main" id="{A6982FF4-84D3-4DB0-BAEE-938B02347351}"/>
                </a:ext>
              </a:extLst>
            </p:cNvPr>
            <p:cNvSpPr txBox="1">
              <a:spLocks noChangeArrowheads="1"/>
            </p:cNvSpPr>
            <p:nvPr/>
          </p:nvSpPr>
          <p:spPr bwMode="auto">
            <a:xfrm>
              <a:off x="4512" y="3120"/>
              <a:ext cx="192" cy="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en-US" sz="1050" b="1">
                  <a:solidFill>
                    <a:srgbClr val="CC00CC"/>
                  </a:solidFill>
                  <a:latin typeface="CommercialScript BT" pitchFamily="66" charset="0"/>
                </a:rPr>
                <a:t>E</a:t>
              </a:r>
              <a:endParaRPr lang="en-US" altLang="en-US" sz="1050">
                <a:solidFill>
                  <a:srgbClr val="CC00CC"/>
                </a:solidFill>
                <a:latin typeface="CommercialScript BT" pitchFamily="66" charset="0"/>
              </a:endParaRPr>
            </a:p>
          </p:txBody>
        </p:sp>
        <p:sp>
          <p:nvSpPr>
            <p:cNvPr id="22769" name="Arc 241">
              <a:extLst>
                <a:ext uri="{FF2B5EF4-FFF2-40B4-BE49-F238E27FC236}">
                  <a16:creationId xmlns:a16="http://schemas.microsoft.com/office/drawing/2014/main" id="{E1076925-B763-4E69-86CC-E07620200B59}"/>
                </a:ext>
              </a:extLst>
            </p:cNvPr>
            <p:cNvSpPr>
              <a:spLocks/>
            </p:cNvSpPr>
            <p:nvPr/>
          </p:nvSpPr>
          <p:spPr bwMode="auto">
            <a:xfrm>
              <a:off x="4704" y="3312"/>
              <a:ext cx="96" cy="96"/>
            </a:xfrm>
            <a:custGeom>
              <a:avLst/>
              <a:gdLst>
                <a:gd name="G0" fmla="+- 0 0 0"/>
                <a:gd name="G1" fmla="+- 21600 0 0"/>
                <a:gd name="G2" fmla="+- 21600 0 0"/>
                <a:gd name="T0" fmla="*/ 0 w 21598"/>
                <a:gd name="T1" fmla="*/ 0 h 21600"/>
                <a:gd name="T2" fmla="*/ 21598 w 21598"/>
                <a:gd name="T3" fmla="*/ 21301 h 21600"/>
                <a:gd name="T4" fmla="*/ 0 w 21598"/>
                <a:gd name="T5" fmla="*/ 21600 h 21600"/>
              </a:gdLst>
              <a:ahLst/>
              <a:cxnLst>
                <a:cxn ang="0">
                  <a:pos x="T0" y="T1"/>
                </a:cxn>
                <a:cxn ang="0">
                  <a:pos x="T2" y="T3"/>
                </a:cxn>
                <a:cxn ang="0">
                  <a:pos x="T4" y="T5"/>
                </a:cxn>
              </a:cxnLst>
              <a:rect l="0" t="0" r="r" b="b"/>
              <a:pathLst>
                <a:path w="21598" h="21600" fill="none" extrusionOk="0">
                  <a:moveTo>
                    <a:pt x="-1" y="0"/>
                  </a:moveTo>
                  <a:cubicBezTo>
                    <a:pt x="11812" y="0"/>
                    <a:pt x="21434" y="9489"/>
                    <a:pt x="21597" y="21301"/>
                  </a:cubicBezTo>
                </a:path>
                <a:path w="21598" h="21600" stroke="0" extrusionOk="0">
                  <a:moveTo>
                    <a:pt x="-1" y="0"/>
                  </a:moveTo>
                  <a:cubicBezTo>
                    <a:pt x="11812" y="0"/>
                    <a:pt x="21434" y="9489"/>
                    <a:pt x="21597" y="21301"/>
                  </a:cubicBezTo>
                  <a:lnTo>
                    <a:pt x="0" y="21600"/>
                  </a:lnTo>
                  <a:close/>
                </a:path>
              </a:pathLst>
            </a:custGeom>
            <a:noFill/>
            <a:ln w="28575">
              <a:solidFill>
                <a:srgbClr val="9900FF"/>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050"/>
            </a:p>
          </p:txBody>
        </p:sp>
        <p:sp>
          <p:nvSpPr>
            <p:cNvPr id="22770" name="Text Box 242">
              <a:extLst>
                <a:ext uri="{FF2B5EF4-FFF2-40B4-BE49-F238E27FC236}">
                  <a16:creationId xmlns:a16="http://schemas.microsoft.com/office/drawing/2014/main" id="{91C5E5F9-8FFE-47F4-A578-0F74D8F91F17}"/>
                </a:ext>
              </a:extLst>
            </p:cNvPr>
            <p:cNvSpPr txBox="1">
              <a:spLocks noChangeArrowheads="1"/>
            </p:cNvSpPr>
            <p:nvPr/>
          </p:nvSpPr>
          <p:spPr bwMode="auto">
            <a:xfrm>
              <a:off x="4800" y="3216"/>
              <a:ext cx="192" cy="23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l-GR" altLang="en-US" sz="1200" b="1">
                  <a:solidFill>
                    <a:srgbClr val="CC00CC"/>
                  </a:solidFill>
                  <a:cs typeface="Arial" panose="020B0604020202020204" pitchFamily="34" charset="0"/>
                </a:rPr>
                <a:t>Φ</a:t>
              </a:r>
            </a:p>
          </p:txBody>
        </p:sp>
        <p:sp>
          <p:nvSpPr>
            <p:cNvPr id="22771" name="Text Box 243">
              <a:extLst>
                <a:ext uri="{FF2B5EF4-FFF2-40B4-BE49-F238E27FC236}">
                  <a16:creationId xmlns:a16="http://schemas.microsoft.com/office/drawing/2014/main" id="{43F66D5C-3C7E-484C-AE4C-3177B8899206}"/>
                </a:ext>
              </a:extLst>
            </p:cNvPr>
            <p:cNvSpPr txBox="1">
              <a:spLocks noChangeArrowheads="1"/>
            </p:cNvSpPr>
            <p:nvPr/>
          </p:nvSpPr>
          <p:spPr bwMode="auto">
            <a:xfrm>
              <a:off x="3888" y="3648"/>
              <a:ext cx="1632" cy="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1050" b="1">
                  <a:solidFill>
                    <a:srgbClr val="CC00CC"/>
                  </a:solidFill>
                  <a:latin typeface="CommercialScript BT" pitchFamily="66" charset="0"/>
                </a:rPr>
                <a:t>E  </a:t>
              </a:r>
              <a:r>
                <a:rPr lang="en-US" altLang="en-US" sz="1050" b="1">
                  <a:solidFill>
                    <a:srgbClr val="CC00CC"/>
                  </a:solidFill>
                </a:rPr>
                <a:t>= </a:t>
              </a:r>
              <a:r>
                <a:rPr lang="en-US" altLang="en-US" sz="1050">
                  <a:solidFill>
                    <a:srgbClr val="CC00CC"/>
                  </a:solidFill>
                  <a:latin typeface="Arial Black" panose="020B0A04020102020204" pitchFamily="34" charset="0"/>
                  <a:cs typeface="Arial" panose="020B0604020202020204" pitchFamily="34" charset="0"/>
                </a:rPr>
                <a:t>√ </a:t>
              </a:r>
              <a:r>
                <a:rPr lang="en-US" altLang="en-US" sz="1050" b="1">
                  <a:solidFill>
                    <a:srgbClr val="CC00CC"/>
                  </a:solidFill>
                  <a:cs typeface="Arial" panose="020B0604020202020204" pitchFamily="34" charset="0"/>
                </a:rPr>
                <a:t>[</a:t>
              </a:r>
              <a:r>
                <a:rPr lang="en-US" altLang="en-US" sz="1050" b="1">
                  <a:solidFill>
                    <a:srgbClr val="CC00CC"/>
                  </a:solidFill>
                </a:rPr>
                <a:t>V</a:t>
              </a:r>
              <a:r>
                <a:rPr lang="en-US" altLang="en-US" sz="1050" b="1" baseline="-25000">
                  <a:solidFill>
                    <a:srgbClr val="CC00CC"/>
                  </a:solidFill>
                </a:rPr>
                <a:t>R</a:t>
              </a:r>
              <a:r>
                <a:rPr lang="en-US" altLang="en-US" sz="1050" b="1" baseline="30000">
                  <a:solidFill>
                    <a:srgbClr val="CC00CC"/>
                  </a:solidFill>
                </a:rPr>
                <a:t>2</a:t>
              </a:r>
              <a:r>
                <a:rPr lang="en-US" altLang="en-US" sz="1050" b="1">
                  <a:solidFill>
                    <a:srgbClr val="CC00CC"/>
                  </a:solidFill>
                </a:rPr>
                <a:t> + (V</a:t>
              </a:r>
              <a:r>
                <a:rPr lang="en-US" altLang="en-US" sz="1050" b="1" baseline="-25000">
                  <a:solidFill>
                    <a:srgbClr val="CC00CC"/>
                  </a:solidFill>
                </a:rPr>
                <a:t>L</a:t>
              </a:r>
              <a:r>
                <a:rPr lang="en-US" altLang="en-US" sz="1050" b="1">
                  <a:solidFill>
                    <a:srgbClr val="CC00CC"/>
                  </a:solidFill>
                </a:rPr>
                <a:t> – V</a:t>
              </a:r>
              <a:r>
                <a:rPr lang="en-US" altLang="en-US" sz="1050" b="1" baseline="-25000">
                  <a:solidFill>
                    <a:srgbClr val="CC00CC"/>
                  </a:solidFill>
                </a:rPr>
                <a:t>C</a:t>
              </a:r>
              <a:r>
                <a:rPr lang="en-US" altLang="en-US" sz="1050" b="1">
                  <a:solidFill>
                    <a:srgbClr val="CC00CC"/>
                  </a:solidFill>
                </a:rPr>
                <a:t>)</a:t>
              </a:r>
              <a:r>
                <a:rPr lang="en-US" altLang="en-US" sz="1050" b="1" baseline="30000">
                  <a:solidFill>
                    <a:srgbClr val="CC00CC"/>
                  </a:solidFill>
                </a:rPr>
                <a:t>2</a:t>
              </a:r>
              <a:r>
                <a:rPr lang="en-US" altLang="en-US" sz="1050" b="1">
                  <a:solidFill>
                    <a:srgbClr val="CC00CC"/>
                  </a:solidFill>
                </a:rPr>
                <a:t>]</a:t>
              </a:r>
            </a:p>
          </p:txBody>
        </p:sp>
        <p:sp>
          <p:nvSpPr>
            <p:cNvPr id="22796" name="Rectangle 268">
              <a:extLst>
                <a:ext uri="{FF2B5EF4-FFF2-40B4-BE49-F238E27FC236}">
                  <a16:creationId xmlns:a16="http://schemas.microsoft.com/office/drawing/2014/main" id="{DF017C84-F4B1-409D-88F7-FFD76F918627}"/>
                </a:ext>
              </a:extLst>
            </p:cNvPr>
            <p:cNvSpPr>
              <a:spLocks noChangeArrowheads="1"/>
            </p:cNvSpPr>
            <p:nvPr/>
          </p:nvSpPr>
          <p:spPr bwMode="auto">
            <a:xfrm>
              <a:off x="3840" y="3072"/>
              <a:ext cx="1728" cy="912"/>
            </a:xfrm>
            <a:prstGeom prst="rect">
              <a:avLst/>
            </a:prstGeom>
            <a:noFill/>
            <a:ln w="28575">
              <a:solidFill>
                <a:srgbClr val="FF66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050"/>
            </a:p>
          </p:txBody>
        </p:sp>
      </p:grpSp>
      <p:sp>
        <p:nvSpPr>
          <p:cNvPr id="22798" name="Text Box 270">
            <a:extLst>
              <a:ext uri="{FF2B5EF4-FFF2-40B4-BE49-F238E27FC236}">
                <a16:creationId xmlns:a16="http://schemas.microsoft.com/office/drawing/2014/main" id="{36CD3A78-8C6A-487C-93EB-99F2F1359FCC}"/>
              </a:ext>
            </a:extLst>
          </p:cNvPr>
          <p:cNvSpPr txBox="1">
            <a:spLocks noChangeArrowheads="1"/>
          </p:cNvSpPr>
          <p:nvPr/>
        </p:nvSpPr>
        <p:spPr bwMode="auto">
          <a:xfrm>
            <a:off x="1371600" y="628650"/>
            <a:ext cx="3028950" cy="5770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1050" b="1">
                <a:solidFill>
                  <a:srgbClr val="FF0000"/>
                </a:solidFill>
              </a:rPr>
              <a:t>The applied emf appears as Voltage drops V</a:t>
            </a:r>
            <a:r>
              <a:rPr lang="en-US" altLang="en-US" sz="1050" b="1" baseline="-25000">
                <a:solidFill>
                  <a:srgbClr val="FF0000"/>
                </a:solidFill>
              </a:rPr>
              <a:t>R</a:t>
            </a:r>
            <a:r>
              <a:rPr lang="en-US" altLang="en-US" sz="1050" b="1">
                <a:solidFill>
                  <a:srgbClr val="FF0000"/>
                </a:solidFill>
              </a:rPr>
              <a:t>, V</a:t>
            </a:r>
            <a:r>
              <a:rPr lang="en-US" altLang="en-US" sz="1050" b="1" baseline="-25000">
                <a:solidFill>
                  <a:srgbClr val="FF0000"/>
                </a:solidFill>
              </a:rPr>
              <a:t>L</a:t>
            </a:r>
            <a:r>
              <a:rPr lang="en-US" altLang="en-US" sz="1050" b="1">
                <a:solidFill>
                  <a:srgbClr val="FF0000"/>
                </a:solidFill>
              </a:rPr>
              <a:t> and V</a:t>
            </a:r>
            <a:r>
              <a:rPr lang="en-US" altLang="en-US" sz="1050" b="1" baseline="-25000">
                <a:solidFill>
                  <a:srgbClr val="FF0000"/>
                </a:solidFill>
              </a:rPr>
              <a:t>C</a:t>
            </a:r>
            <a:r>
              <a:rPr lang="en-US" altLang="en-US" sz="1050" b="1">
                <a:solidFill>
                  <a:srgbClr val="FF0000"/>
                </a:solidFill>
              </a:rPr>
              <a:t>  across R, L and C respectively.</a:t>
            </a:r>
          </a:p>
        </p:txBody>
      </p:sp>
      <p:sp>
        <p:nvSpPr>
          <p:cNvPr id="22799" name="Rectangle 271">
            <a:extLst>
              <a:ext uri="{FF2B5EF4-FFF2-40B4-BE49-F238E27FC236}">
                <a16:creationId xmlns:a16="http://schemas.microsoft.com/office/drawing/2014/main" id="{86CA257C-942D-47F7-9473-3C09C58FCE1C}"/>
              </a:ext>
            </a:extLst>
          </p:cNvPr>
          <p:cNvSpPr>
            <a:spLocks noChangeArrowheads="1"/>
          </p:cNvSpPr>
          <p:nvPr/>
        </p:nvSpPr>
        <p:spPr bwMode="auto">
          <a:xfrm>
            <a:off x="1314450" y="2857500"/>
            <a:ext cx="1564852" cy="2539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spcBef>
                <a:spcPct val="50000"/>
              </a:spcBef>
            </a:pPr>
            <a:r>
              <a:rPr lang="en-US" altLang="en-US" sz="1050" b="1">
                <a:solidFill>
                  <a:srgbClr val="CC00CC"/>
                </a:solidFill>
                <a:latin typeface="CommercialScript BT" pitchFamily="66" charset="0"/>
              </a:rPr>
              <a:t>E </a:t>
            </a:r>
            <a:r>
              <a:rPr lang="en-US" altLang="en-US" sz="1050" b="1">
                <a:solidFill>
                  <a:srgbClr val="CC00CC"/>
                </a:solidFill>
              </a:rPr>
              <a:t> = </a:t>
            </a:r>
            <a:r>
              <a:rPr lang="en-US" altLang="en-US" sz="1050" b="1">
                <a:solidFill>
                  <a:srgbClr val="CC00CC"/>
                </a:solidFill>
                <a:latin typeface="Arial Black" panose="020B0A04020102020204" pitchFamily="34" charset="0"/>
              </a:rPr>
              <a:t>√</a:t>
            </a:r>
            <a:r>
              <a:rPr lang="en-US" altLang="en-US" sz="1050" b="1">
                <a:solidFill>
                  <a:srgbClr val="CC00CC"/>
                </a:solidFill>
              </a:rPr>
              <a:t> [V</a:t>
            </a:r>
            <a:r>
              <a:rPr lang="en-US" altLang="en-US" sz="1050" b="1" baseline="-25000">
                <a:solidFill>
                  <a:srgbClr val="CC00CC"/>
                </a:solidFill>
              </a:rPr>
              <a:t>R</a:t>
            </a:r>
            <a:r>
              <a:rPr lang="en-US" altLang="en-US" sz="1050" b="1" baseline="30000">
                <a:solidFill>
                  <a:srgbClr val="CC00CC"/>
                </a:solidFill>
              </a:rPr>
              <a:t>2 </a:t>
            </a:r>
            <a:r>
              <a:rPr lang="en-US" altLang="en-US" sz="1050" b="1">
                <a:solidFill>
                  <a:srgbClr val="CC00CC"/>
                </a:solidFill>
              </a:rPr>
              <a:t>+ (V</a:t>
            </a:r>
            <a:r>
              <a:rPr lang="en-US" altLang="en-US" sz="1050" b="1" baseline="-25000">
                <a:solidFill>
                  <a:srgbClr val="CC00CC"/>
                </a:solidFill>
              </a:rPr>
              <a:t>L</a:t>
            </a:r>
            <a:r>
              <a:rPr lang="en-US" altLang="en-US" sz="1050" b="1">
                <a:solidFill>
                  <a:srgbClr val="CC00CC"/>
                </a:solidFill>
              </a:rPr>
              <a:t> – V</a:t>
            </a:r>
            <a:r>
              <a:rPr lang="en-US" altLang="en-US" sz="1050" b="1" baseline="-25000">
                <a:solidFill>
                  <a:srgbClr val="CC00CC"/>
                </a:solidFill>
              </a:rPr>
              <a:t>C</a:t>
            </a:r>
            <a:r>
              <a:rPr lang="en-US" altLang="en-US" sz="1050" b="1">
                <a:solidFill>
                  <a:srgbClr val="CC00CC"/>
                </a:solidFill>
              </a:rPr>
              <a:t>)</a:t>
            </a:r>
            <a:r>
              <a:rPr lang="en-US" altLang="en-US" sz="1050" b="1" baseline="30000">
                <a:solidFill>
                  <a:srgbClr val="CC00CC"/>
                </a:solidFill>
              </a:rPr>
              <a:t>2</a:t>
            </a:r>
            <a:r>
              <a:rPr lang="en-US" altLang="en-US" sz="1050" b="1">
                <a:solidFill>
                  <a:srgbClr val="CC00CC"/>
                </a:solidFill>
              </a:rPr>
              <a:t>]</a:t>
            </a:r>
          </a:p>
        </p:txBody>
      </p:sp>
      <p:grpSp>
        <p:nvGrpSpPr>
          <p:cNvPr id="22832" name="Group 304">
            <a:extLst>
              <a:ext uri="{FF2B5EF4-FFF2-40B4-BE49-F238E27FC236}">
                <a16:creationId xmlns:a16="http://schemas.microsoft.com/office/drawing/2014/main" id="{599E8805-3A5D-4079-A83D-58AA6C7B3A34}"/>
              </a:ext>
            </a:extLst>
          </p:cNvPr>
          <p:cNvGrpSpPr>
            <a:grpSpLocks/>
          </p:cNvGrpSpPr>
          <p:nvPr/>
        </p:nvGrpSpPr>
        <p:grpSpPr bwMode="auto">
          <a:xfrm>
            <a:off x="1371600" y="3090864"/>
            <a:ext cx="1828800" cy="545307"/>
            <a:chOff x="192" y="2596"/>
            <a:chExt cx="1536" cy="458"/>
          </a:xfrm>
        </p:grpSpPr>
        <p:sp>
          <p:nvSpPr>
            <p:cNvPr id="22800" name="Text Box 272">
              <a:extLst>
                <a:ext uri="{FF2B5EF4-FFF2-40B4-BE49-F238E27FC236}">
                  <a16:creationId xmlns:a16="http://schemas.microsoft.com/office/drawing/2014/main" id="{64ADE485-9920-44A2-86E0-CA30827B62B2}"/>
                </a:ext>
              </a:extLst>
            </p:cNvPr>
            <p:cNvSpPr txBox="1">
              <a:spLocks noChangeArrowheads="1"/>
            </p:cNvSpPr>
            <p:nvPr/>
          </p:nvSpPr>
          <p:spPr bwMode="auto">
            <a:xfrm>
              <a:off x="192" y="2740"/>
              <a:ext cx="288" cy="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1050" b="1">
                  <a:solidFill>
                    <a:srgbClr val="FF0000"/>
                  </a:solidFill>
                </a:rPr>
                <a:t>I =</a:t>
              </a:r>
            </a:p>
          </p:txBody>
        </p:sp>
        <p:sp>
          <p:nvSpPr>
            <p:cNvPr id="22801" name="Text Box 273">
              <a:extLst>
                <a:ext uri="{FF2B5EF4-FFF2-40B4-BE49-F238E27FC236}">
                  <a16:creationId xmlns:a16="http://schemas.microsoft.com/office/drawing/2014/main" id="{CBDA2F1F-45F0-4FB9-BB9D-309135939597}"/>
                </a:ext>
              </a:extLst>
            </p:cNvPr>
            <p:cNvSpPr txBox="1">
              <a:spLocks noChangeArrowheads="1"/>
            </p:cNvSpPr>
            <p:nvPr/>
          </p:nvSpPr>
          <p:spPr bwMode="auto">
            <a:xfrm>
              <a:off x="1056" y="2596"/>
              <a:ext cx="240" cy="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1050" b="1">
                  <a:solidFill>
                    <a:srgbClr val="FF0000"/>
                  </a:solidFill>
                  <a:latin typeface="CommercialScript BT" pitchFamily="66" charset="0"/>
                </a:rPr>
                <a:t>E</a:t>
              </a:r>
            </a:p>
          </p:txBody>
        </p:sp>
        <p:sp>
          <p:nvSpPr>
            <p:cNvPr id="22802" name="Line 274">
              <a:extLst>
                <a:ext uri="{FF2B5EF4-FFF2-40B4-BE49-F238E27FC236}">
                  <a16:creationId xmlns:a16="http://schemas.microsoft.com/office/drawing/2014/main" id="{CA97A30B-5A76-4F92-B3A9-D36C829B98D2}"/>
                </a:ext>
              </a:extLst>
            </p:cNvPr>
            <p:cNvSpPr>
              <a:spLocks noChangeShapeType="1"/>
            </p:cNvSpPr>
            <p:nvPr/>
          </p:nvSpPr>
          <p:spPr bwMode="auto">
            <a:xfrm flipV="1">
              <a:off x="432" y="2832"/>
              <a:ext cx="1296" cy="4"/>
            </a:xfrm>
            <a:prstGeom prst="line">
              <a:avLst/>
            </a:prstGeom>
            <a:noFill/>
            <a:ln w="19050">
              <a:solidFill>
                <a:srgbClr val="0066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22803" name="Rectangle 275">
              <a:extLst>
                <a:ext uri="{FF2B5EF4-FFF2-40B4-BE49-F238E27FC236}">
                  <a16:creationId xmlns:a16="http://schemas.microsoft.com/office/drawing/2014/main" id="{6BAF356E-BC01-450D-A502-91D2A5787CF0}"/>
                </a:ext>
              </a:extLst>
            </p:cNvPr>
            <p:cNvSpPr>
              <a:spLocks noChangeArrowheads="1"/>
            </p:cNvSpPr>
            <p:nvPr/>
          </p:nvSpPr>
          <p:spPr bwMode="auto">
            <a:xfrm>
              <a:off x="432" y="2841"/>
              <a:ext cx="1068" cy="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spcBef>
                  <a:spcPct val="50000"/>
                </a:spcBef>
              </a:pPr>
              <a:r>
                <a:rPr lang="en-US" altLang="en-US" sz="1050" b="1">
                  <a:solidFill>
                    <a:srgbClr val="FF0000"/>
                  </a:solidFill>
                  <a:latin typeface="Arial Black" panose="020B0A04020102020204" pitchFamily="34" charset="0"/>
                </a:rPr>
                <a:t>√</a:t>
              </a:r>
              <a:r>
                <a:rPr lang="en-US" altLang="en-US" sz="1050" b="1">
                  <a:solidFill>
                    <a:srgbClr val="FF0000"/>
                  </a:solidFill>
                </a:rPr>
                <a:t> [R</a:t>
              </a:r>
              <a:r>
                <a:rPr lang="en-US" altLang="en-US" sz="1050" b="1" baseline="30000">
                  <a:solidFill>
                    <a:srgbClr val="FF0000"/>
                  </a:solidFill>
                </a:rPr>
                <a:t>2</a:t>
              </a:r>
              <a:r>
                <a:rPr lang="en-US" altLang="en-US" sz="1050" b="1">
                  <a:solidFill>
                    <a:srgbClr val="FF0000"/>
                  </a:solidFill>
                </a:rPr>
                <a:t> + (X</a:t>
              </a:r>
              <a:r>
                <a:rPr lang="en-US" altLang="en-US" sz="1050" b="1" baseline="-25000">
                  <a:solidFill>
                    <a:srgbClr val="FF0000"/>
                  </a:solidFill>
                </a:rPr>
                <a:t>L</a:t>
              </a:r>
              <a:r>
                <a:rPr lang="en-US" altLang="en-US" sz="1050" b="1">
                  <a:solidFill>
                    <a:srgbClr val="FF0000"/>
                  </a:solidFill>
                </a:rPr>
                <a:t> – X</a:t>
              </a:r>
              <a:r>
                <a:rPr lang="en-US" altLang="en-US" sz="1050" b="1" baseline="-25000">
                  <a:solidFill>
                    <a:srgbClr val="FF0000"/>
                  </a:solidFill>
                </a:rPr>
                <a:t>C</a:t>
              </a:r>
              <a:r>
                <a:rPr lang="en-US" altLang="en-US" sz="1050" b="1">
                  <a:solidFill>
                    <a:srgbClr val="FF0000"/>
                  </a:solidFill>
                </a:rPr>
                <a:t>)</a:t>
              </a:r>
              <a:r>
                <a:rPr lang="en-US" altLang="en-US" sz="1050" b="1" baseline="30000">
                  <a:solidFill>
                    <a:srgbClr val="FF0000"/>
                  </a:solidFill>
                </a:rPr>
                <a:t>2</a:t>
              </a:r>
              <a:r>
                <a:rPr lang="en-US" altLang="en-US" sz="1050" b="1">
                  <a:solidFill>
                    <a:srgbClr val="FF0000"/>
                  </a:solidFill>
                </a:rPr>
                <a:t>]</a:t>
              </a:r>
            </a:p>
          </p:txBody>
        </p:sp>
      </p:grpSp>
      <p:sp>
        <p:nvSpPr>
          <p:cNvPr id="22805" name="Text Box 277">
            <a:extLst>
              <a:ext uri="{FF2B5EF4-FFF2-40B4-BE49-F238E27FC236}">
                <a16:creationId xmlns:a16="http://schemas.microsoft.com/office/drawing/2014/main" id="{974548C1-0D54-4062-BDB8-BC176A3FCBA0}"/>
              </a:ext>
            </a:extLst>
          </p:cNvPr>
          <p:cNvSpPr txBox="1">
            <a:spLocks noChangeArrowheads="1"/>
          </p:cNvSpPr>
          <p:nvPr/>
        </p:nvSpPr>
        <p:spPr bwMode="auto">
          <a:xfrm>
            <a:off x="1371600" y="3714750"/>
            <a:ext cx="1885950" cy="2539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1050" b="1">
                <a:solidFill>
                  <a:srgbClr val="008000"/>
                </a:solidFill>
              </a:rPr>
              <a:t>Z = </a:t>
            </a:r>
            <a:r>
              <a:rPr lang="en-US" altLang="en-US" sz="1050" b="1">
                <a:solidFill>
                  <a:srgbClr val="008000"/>
                </a:solidFill>
                <a:latin typeface="Arial Black" panose="020B0A04020102020204" pitchFamily="34" charset="0"/>
              </a:rPr>
              <a:t>√</a:t>
            </a:r>
            <a:r>
              <a:rPr lang="en-US" altLang="en-US" sz="1050" b="1">
                <a:solidFill>
                  <a:srgbClr val="008000"/>
                </a:solidFill>
              </a:rPr>
              <a:t> [</a:t>
            </a:r>
            <a:r>
              <a:rPr lang="en-US" altLang="en-US" sz="1050" b="1">
                <a:solidFill>
                  <a:srgbClr val="006600"/>
                </a:solidFill>
              </a:rPr>
              <a:t>R</a:t>
            </a:r>
            <a:r>
              <a:rPr lang="en-US" altLang="en-US" sz="1050" b="1" baseline="30000">
                <a:solidFill>
                  <a:srgbClr val="006600"/>
                </a:solidFill>
              </a:rPr>
              <a:t>2</a:t>
            </a:r>
            <a:r>
              <a:rPr lang="en-US" altLang="en-US" sz="1050" b="1">
                <a:solidFill>
                  <a:srgbClr val="006600"/>
                </a:solidFill>
              </a:rPr>
              <a:t> + (X</a:t>
            </a:r>
            <a:r>
              <a:rPr lang="en-US" altLang="en-US" sz="1050" b="1" baseline="-25000">
                <a:solidFill>
                  <a:srgbClr val="006600"/>
                </a:solidFill>
              </a:rPr>
              <a:t>L</a:t>
            </a:r>
            <a:r>
              <a:rPr lang="en-US" altLang="en-US" sz="1050" b="1">
                <a:solidFill>
                  <a:srgbClr val="006600"/>
                </a:solidFill>
              </a:rPr>
              <a:t> – X</a:t>
            </a:r>
            <a:r>
              <a:rPr lang="en-US" altLang="en-US" sz="1050" b="1" baseline="-25000">
                <a:solidFill>
                  <a:srgbClr val="006600"/>
                </a:solidFill>
              </a:rPr>
              <a:t>C</a:t>
            </a:r>
            <a:r>
              <a:rPr lang="en-US" altLang="en-US" sz="1050" b="1">
                <a:solidFill>
                  <a:srgbClr val="006600"/>
                </a:solidFill>
              </a:rPr>
              <a:t>)</a:t>
            </a:r>
            <a:r>
              <a:rPr lang="en-US" altLang="en-US" sz="1050" b="1" baseline="30000">
                <a:solidFill>
                  <a:srgbClr val="006600"/>
                </a:solidFill>
              </a:rPr>
              <a:t>2</a:t>
            </a:r>
            <a:r>
              <a:rPr lang="en-US" altLang="en-US" sz="1050" b="1">
                <a:solidFill>
                  <a:srgbClr val="006600"/>
                </a:solidFill>
              </a:rPr>
              <a:t>]</a:t>
            </a:r>
          </a:p>
        </p:txBody>
      </p:sp>
      <p:sp>
        <p:nvSpPr>
          <p:cNvPr id="22806" name="Text Box 278">
            <a:extLst>
              <a:ext uri="{FF2B5EF4-FFF2-40B4-BE49-F238E27FC236}">
                <a16:creationId xmlns:a16="http://schemas.microsoft.com/office/drawing/2014/main" id="{FC3768DE-F319-4EA9-8B1D-DAF8A554181D}"/>
              </a:ext>
            </a:extLst>
          </p:cNvPr>
          <p:cNvSpPr txBox="1">
            <a:spLocks noChangeArrowheads="1"/>
          </p:cNvSpPr>
          <p:nvPr/>
        </p:nvSpPr>
        <p:spPr bwMode="auto">
          <a:xfrm>
            <a:off x="1371600" y="4057650"/>
            <a:ext cx="2286000" cy="2539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1050" b="1">
                <a:solidFill>
                  <a:srgbClr val="008000"/>
                </a:solidFill>
              </a:rPr>
              <a:t>Z = </a:t>
            </a:r>
            <a:r>
              <a:rPr lang="en-US" altLang="en-US" sz="1050" b="1">
                <a:solidFill>
                  <a:srgbClr val="008000"/>
                </a:solidFill>
                <a:latin typeface="Arial Black" panose="020B0A04020102020204" pitchFamily="34" charset="0"/>
              </a:rPr>
              <a:t>√</a:t>
            </a:r>
            <a:r>
              <a:rPr lang="en-US" altLang="en-US" sz="1050" b="1">
                <a:solidFill>
                  <a:srgbClr val="008000"/>
                </a:solidFill>
              </a:rPr>
              <a:t> [</a:t>
            </a:r>
            <a:r>
              <a:rPr lang="en-US" altLang="en-US" sz="1050" b="1">
                <a:solidFill>
                  <a:srgbClr val="006600"/>
                </a:solidFill>
              </a:rPr>
              <a:t>R</a:t>
            </a:r>
            <a:r>
              <a:rPr lang="en-US" altLang="en-US" sz="1050" b="1" baseline="30000">
                <a:solidFill>
                  <a:srgbClr val="006600"/>
                </a:solidFill>
              </a:rPr>
              <a:t>2</a:t>
            </a:r>
            <a:r>
              <a:rPr lang="en-US" altLang="en-US" sz="1050" b="1">
                <a:solidFill>
                  <a:srgbClr val="006600"/>
                </a:solidFill>
              </a:rPr>
              <a:t> + (</a:t>
            </a:r>
            <a:r>
              <a:rPr lang="el-GR" altLang="en-US" sz="1050" b="1">
                <a:solidFill>
                  <a:srgbClr val="006600"/>
                </a:solidFill>
              </a:rPr>
              <a:t>ω</a:t>
            </a:r>
            <a:r>
              <a:rPr lang="en-US" altLang="en-US" sz="1050">
                <a:solidFill>
                  <a:srgbClr val="006600"/>
                </a:solidFill>
              </a:rPr>
              <a:t> </a:t>
            </a:r>
            <a:r>
              <a:rPr lang="en-US" altLang="en-US" sz="1050" b="1">
                <a:solidFill>
                  <a:srgbClr val="006600"/>
                </a:solidFill>
              </a:rPr>
              <a:t>L – 1/</a:t>
            </a:r>
            <a:r>
              <a:rPr lang="el-GR" altLang="en-US" sz="1050" b="1">
                <a:solidFill>
                  <a:srgbClr val="006600"/>
                </a:solidFill>
              </a:rPr>
              <a:t>ω</a:t>
            </a:r>
            <a:r>
              <a:rPr lang="en-US" altLang="en-US" sz="1050" b="1">
                <a:solidFill>
                  <a:srgbClr val="006600"/>
                </a:solidFill>
              </a:rPr>
              <a:t>C)</a:t>
            </a:r>
            <a:r>
              <a:rPr lang="en-US" altLang="en-US" sz="1050" b="1" baseline="30000">
                <a:solidFill>
                  <a:srgbClr val="006600"/>
                </a:solidFill>
              </a:rPr>
              <a:t>2</a:t>
            </a:r>
            <a:r>
              <a:rPr lang="en-US" altLang="en-US" sz="1050" b="1">
                <a:solidFill>
                  <a:srgbClr val="006600"/>
                </a:solidFill>
              </a:rPr>
              <a:t>]</a:t>
            </a:r>
          </a:p>
        </p:txBody>
      </p:sp>
      <p:grpSp>
        <p:nvGrpSpPr>
          <p:cNvPr id="22812" name="Group 284">
            <a:extLst>
              <a:ext uri="{FF2B5EF4-FFF2-40B4-BE49-F238E27FC236}">
                <a16:creationId xmlns:a16="http://schemas.microsoft.com/office/drawing/2014/main" id="{2C71C43F-AD6B-40A5-B7C7-5914AFEA12D7}"/>
              </a:ext>
            </a:extLst>
          </p:cNvPr>
          <p:cNvGrpSpPr>
            <a:grpSpLocks/>
          </p:cNvGrpSpPr>
          <p:nvPr/>
        </p:nvGrpSpPr>
        <p:grpSpPr bwMode="auto">
          <a:xfrm>
            <a:off x="1419225" y="4411268"/>
            <a:ext cx="1600200" cy="539353"/>
            <a:chOff x="336" y="3600"/>
            <a:chExt cx="1344" cy="453"/>
          </a:xfrm>
        </p:grpSpPr>
        <p:sp>
          <p:nvSpPr>
            <p:cNvPr id="22807" name="Text Box 279">
              <a:extLst>
                <a:ext uri="{FF2B5EF4-FFF2-40B4-BE49-F238E27FC236}">
                  <a16:creationId xmlns:a16="http://schemas.microsoft.com/office/drawing/2014/main" id="{E461DBB6-DCB4-40B6-829E-2AD2CE842285}"/>
                </a:ext>
              </a:extLst>
            </p:cNvPr>
            <p:cNvSpPr txBox="1">
              <a:spLocks noChangeArrowheads="1"/>
            </p:cNvSpPr>
            <p:nvPr/>
          </p:nvSpPr>
          <p:spPr bwMode="auto">
            <a:xfrm>
              <a:off x="336" y="3696"/>
              <a:ext cx="624" cy="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1050" b="1">
                  <a:solidFill>
                    <a:srgbClr val="0000FF"/>
                  </a:solidFill>
                </a:rPr>
                <a:t>tan </a:t>
              </a:r>
              <a:r>
                <a:rPr lang="el-GR" altLang="en-US" sz="1050" b="1">
                  <a:solidFill>
                    <a:srgbClr val="0000FF"/>
                  </a:solidFill>
                </a:rPr>
                <a:t>Φ</a:t>
              </a:r>
              <a:r>
                <a:rPr lang="en-US" altLang="en-US" sz="1050" b="1">
                  <a:solidFill>
                    <a:srgbClr val="0000FF"/>
                  </a:solidFill>
                </a:rPr>
                <a:t> = </a:t>
              </a:r>
            </a:p>
          </p:txBody>
        </p:sp>
        <p:sp>
          <p:nvSpPr>
            <p:cNvPr id="22809" name="Rectangle 281">
              <a:extLst>
                <a:ext uri="{FF2B5EF4-FFF2-40B4-BE49-F238E27FC236}">
                  <a16:creationId xmlns:a16="http://schemas.microsoft.com/office/drawing/2014/main" id="{39435AE7-C16D-4D7A-83CF-FF53D4684E89}"/>
                </a:ext>
              </a:extLst>
            </p:cNvPr>
            <p:cNvSpPr>
              <a:spLocks noChangeArrowheads="1"/>
            </p:cNvSpPr>
            <p:nvPr/>
          </p:nvSpPr>
          <p:spPr bwMode="auto">
            <a:xfrm>
              <a:off x="1008" y="3600"/>
              <a:ext cx="531" cy="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1050" b="1">
                  <a:solidFill>
                    <a:srgbClr val="0000FF"/>
                  </a:solidFill>
                </a:rPr>
                <a:t>X</a:t>
              </a:r>
              <a:r>
                <a:rPr lang="en-US" altLang="en-US" sz="1050" b="1" baseline="-25000">
                  <a:solidFill>
                    <a:srgbClr val="0000FF"/>
                  </a:solidFill>
                </a:rPr>
                <a:t>L</a:t>
              </a:r>
              <a:r>
                <a:rPr lang="en-US" altLang="en-US" sz="1050" b="1">
                  <a:solidFill>
                    <a:srgbClr val="0000FF"/>
                  </a:solidFill>
                </a:rPr>
                <a:t> – X</a:t>
              </a:r>
              <a:r>
                <a:rPr lang="en-US" altLang="en-US" sz="1050" b="1" baseline="-25000">
                  <a:solidFill>
                    <a:srgbClr val="0000FF"/>
                  </a:solidFill>
                </a:rPr>
                <a:t>C</a:t>
              </a:r>
            </a:p>
          </p:txBody>
        </p:sp>
        <p:sp>
          <p:nvSpPr>
            <p:cNvPr id="22810" name="Line 282">
              <a:extLst>
                <a:ext uri="{FF2B5EF4-FFF2-40B4-BE49-F238E27FC236}">
                  <a16:creationId xmlns:a16="http://schemas.microsoft.com/office/drawing/2014/main" id="{E159B9A0-89AC-4D17-AAAC-413380F3D9C3}"/>
                </a:ext>
              </a:extLst>
            </p:cNvPr>
            <p:cNvSpPr>
              <a:spLocks noChangeShapeType="1"/>
            </p:cNvSpPr>
            <p:nvPr/>
          </p:nvSpPr>
          <p:spPr bwMode="auto">
            <a:xfrm>
              <a:off x="1008" y="3840"/>
              <a:ext cx="672" cy="0"/>
            </a:xfrm>
            <a:prstGeom prst="line">
              <a:avLst/>
            </a:prstGeom>
            <a:noFill/>
            <a:ln w="19050">
              <a:solidFill>
                <a:srgbClr val="0066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22811" name="Text Box 283">
              <a:extLst>
                <a:ext uri="{FF2B5EF4-FFF2-40B4-BE49-F238E27FC236}">
                  <a16:creationId xmlns:a16="http://schemas.microsoft.com/office/drawing/2014/main" id="{8754D376-B3AD-4C19-A62D-3574C9B8D0B2}"/>
                </a:ext>
              </a:extLst>
            </p:cNvPr>
            <p:cNvSpPr txBox="1">
              <a:spLocks noChangeArrowheads="1"/>
            </p:cNvSpPr>
            <p:nvPr/>
          </p:nvSpPr>
          <p:spPr bwMode="auto">
            <a:xfrm>
              <a:off x="1200" y="3840"/>
              <a:ext cx="240" cy="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1050" b="1">
                  <a:solidFill>
                    <a:srgbClr val="0000FF"/>
                  </a:solidFill>
                </a:rPr>
                <a:t>R</a:t>
              </a:r>
            </a:p>
          </p:txBody>
        </p:sp>
      </p:grpSp>
      <p:grpSp>
        <p:nvGrpSpPr>
          <p:cNvPr id="22818" name="Group 290">
            <a:extLst>
              <a:ext uri="{FF2B5EF4-FFF2-40B4-BE49-F238E27FC236}">
                <a16:creationId xmlns:a16="http://schemas.microsoft.com/office/drawing/2014/main" id="{B057BC00-ADF4-4B72-8E02-9C6E51B58B54}"/>
              </a:ext>
            </a:extLst>
          </p:cNvPr>
          <p:cNvGrpSpPr>
            <a:grpSpLocks/>
          </p:cNvGrpSpPr>
          <p:nvPr/>
        </p:nvGrpSpPr>
        <p:grpSpPr bwMode="auto">
          <a:xfrm>
            <a:off x="3362325" y="4457702"/>
            <a:ext cx="1771650" cy="492919"/>
            <a:chOff x="1920" y="3600"/>
            <a:chExt cx="1488" cy="414"/>
          </a:xfrm>
        </p:grpSpPr>
        <p:sp>
          <p:nvSpPr>
            <p:cNvPr id="22814" name="Text Box 286">
              <a:extLst>
                <a:ext uri="{FF2B5EF4-FFF2-40B4-BE49-F238E27FC236}">
                  <a16:creationId xmlns:a16="http://schemas.microsoft.com/office/drawing/2014/main" id="{B8777124-3FBC-4F60-9A4F-44AA4AD9FE9A}"/>
                </a:ext>
              </a:extLst>
            </p:cNvPr>
            <p:cNvSpPr txBox="1">
              <a:spLocks noChangeArrowheads="1"/>
            </p:cNvSpPr>
            <p:nvPr/>
          </p:nvSpPr>
          <p:spPr bwMode="auto">
            <a:xfrm>
              <a:off x="1920" y="3696"/>
              <a:ext cx="624" cy="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1050" b="1">
                  <a:solidFill>
                    <a:srgbClr val="0000FF"/>
                  </a:solidFill>
                </a:rPr>
                <a:t>tan </a:t>
              </a:r>
              <a:r>
                <a:rPr lang="el-GR" altLang="en-US" sz="1050" b="1">
                  <a:solidFill>
                    <a:srgbClr val="0000FF"/>
                  </a:solidFill>
                </a:rPr>
                <a:t>Φ</a:t>
              </a:r>
              <a:r>
                <a:rPr lang="en-US" altLang="en-US" sz="1050" b="1">
                  <a:solidFill>
                    <a:srgbClr val="0000FF"/>
                  </a:solidFill>
                </a:rPr>
                <a:t> = </a:t>
              </a:r>
            </a:p>
          </p:txBody>
        </p:sp>
        <p:sp>
          <p:nvSpPr>
            <p:cNvPr id="22815" name="Rectangle 287">
              <a:extLst>
                <a:ext uri="{FF2B5EF4-FFF2-40B4-BE49-F238E27FC236}">
                  <a16:creationId xmlns:a16="http://schemas.microsoft.com/office/drawing/2014/main" id="{A138E529-2F82-4A55-8E53-FDEFAEF9DB5B}"/>
                </a:ext>
              </a:extLst>
            </p:cNvPr>
            <p:cNvSpPr>
              <a:spLocks noChangeArrowheads="1"/>
            </p:cNvSpPr>
            <p:nvPr/>
          </p:nvSpPr>
          <p:spPr bwMode="auto">
            <a:xfrm>
              <a:off x="2544" y="3600"/>
              <a:ext cx="747" cy="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l-GR" altLang="en-US" sz="1050" b="1">
                  <a:solidFill>
                    <a:srgbClr val="0000FF"/>
                  </a:solidFill>
                </a:rPr>
                <a:t>ω</a:t>
              </a:r>
              <a:r>
                <a:rPr lang="en-US" altLang="en-US" sz="1050">
                  <a:solidFill>
                    <a:srgbClr val="0000FF"/>
                  </a:solidFill>
                </a:rPr>
                <a:t> </a:t>
              </a:r>
              <a:r>
                <a:rPr lang="en-US" altLang="en-US" sz="1050" b="1">
                  <a:solidFill>
                    <a:srgbClr val="0000FF"/>
                  </a:solidFill>
                </a:rPr>
                <a:t>L – 1/</a:t>
              </a:r>
              <a:r>
                <a:rPr lang="el-GR" altLang="en-US" sz="1050" b="1">
                  <a:solidFill>
                    <a:srgbClr val="0000FF"/>
                  </a:solidFill>
                </a:rPr>
                <a:t>ω</a:t>
              </a:r>
              <a:r>
                <a:rPr lang="en-US" altLang="en-US" sz="1050" b="1">
                  <a:solidFill>
                    <a:srgbClr val="0000FF"/>
                  </a:solidFill>
                </a:rPr>
                <a:t>C</a:t>
              </a:r>
            </a:p>
          </p:txBody>
        </p:sp>
        <p:sp>
          <p:nvSpPr>
            <p:cNvPr id="22816" name="Line 288">
              <a:extLst>
                <a:ext uri="{FF2B5EF4-FFF2-40B4-BE49-F238E27FC236}">
                  <a16:creationId xmlns:a16="http://schemas.microsoft.com/office/drawing/2014/main" id="{C5FED23F-E550-48A3-88E8-6253F1FF59F9}"/>
                </a:ext>
              </a:extLst>
            </p:cNvPr>
            <p:cNvSpPr>
              <a:spLocks noChangeShapeType="1"/>
            </p:cNvSpPr>
            <p:nvPr/>
          </p:nvSpPr>
          <p:spPr bwMode="auto">
            <a:xfrm>
              <a:off x="2544" y="3840"/>
              <a:ext cx="864" cy="0"/>
            </a:xfrm>
            <a:prstGeom prst="line">
              <a:avLst/>
            </a:prstGeom>
            <a:noFill/>
            <a:ln w="19050">
              <a:solidFill>
                <a:srgbClr val="0066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22817" name="Text Box 289">
              <a:extLst>
                <a:ext uri="{FF2B5EF4-FFF2-40B4-BE49-F238E27FC236}">
                  <a16:creationId xmlns:a16="http://schemas.microsoft.com/office/drawing/2014/main" id="{CF98F176-4412-4E3F-84D6-A4ED5608573E}"/>
                </a:ext>
              </a:extLst>
            </p:cNvPr>
            <p:cNvSpPr txBox="1">
              <a:spLocks noChangeArrowheads="1"/>
            </p:cNvSpPr>
            <p:nvPr/>
          </p:nvSpPr>
          <p:spPr bwMode="auto">
            <a:xfrm>
              <a:off x="2832" y="3801"/>
              <a:ext cx="240" cy="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1050" b="1">
                  <a:solidFill>
                    <a:srgbClr val="0000FF"/>
                  </a:solidFill>
                </a:rPr>
                <a:t>R</a:t>
              </a:r>
            </a:p>
          </p:txBody>
        </p:sp>
      </p:grpSp>
      <p:sp>
        <p:nvSpPr>
          <p:cNvPr id="22819" name="Text Box 291">
            <a:extLst>
              <a:ext uri="{FF2B5EF4-FFF2-40B4-BE49-F238E27FC236}">
                <a16:creationId xmlns:a16="http://schemas.microsoft.com/office/drawing/2014/main" id="{A6DCA3CF-F48C-444C-80BD-539AD3BC3757}"/>
              </a:ext>
            </a:extLst>
          </p:cNvPr>
          <p:cNvSpPr txBox="1">
            <a:spLocks noChangeArrowheads="1"/>
          </p:cNvSpPr>
          <p:nvPr/>
        </p:nvSpPr>
        <p:spPr bwMode="auto">
          <a:xfrm>
            <a:off x="3076575" y="4572000"/>
            <a:ext cx="342900" cy="2539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1050" b="1">
                <a:solidFill>
                  <a:srgbClr val="FF0000"/>
                </a:solidFill>
              </a:rPr>
              <a:t>or</a:t>
            </a:r>
          </a:p>
        </p:txBody>
      </p:sp>
      <p:sp>
        <p:nvSpPr>
          <p:cNvPr id="22820" name="Rectangle 292">
            <a:extLst>
              <a:ext uri="{FF2B5EF4-FFF2-40B4-BE49-F238E27FC236}">
                <a16:creationId xmlns:a16="http://schemas.microsoft.com/office/drawing/2014/main" id="{D87F590C-E15F-4A7F-8FA9-8EC791DBD599}"/>
              </a:ext>
            </a:extLst>
          </p:cNvPr>
          <p:cNvSpPr>
            <a:spLocks noChangeArrowheads="1"/>
          </p:cNvSpPr>
          <p:nvPr/>
        </p:nvSpPr>
        <p:spPr bwMode="auto">
          <a:xfrm>
            <a:off x="4800600" y="2434829"/>
            <a:ext cx="260008" cy="2539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1050" b="1">
                <a:solidFill>
                  <a:schemeClr val="bg1"/>
                </a:solidFill>
              </a:rPr>
              <a:t>0</a:t>
            </a:r>
          </a:p>
        </p:txBody>
      </p:sp>
      <p:sp>
        <p:nvSpPr>
          <p:cNvPr id="22827" name="Line 299">
            <a:extLst>
              <a:ext uri="{FF2B5EF4-FFF2-40B4-BE49-F238E27FC236}">
                <a16:creationId xmlns:a16="http://schemas.microsoft.com/office/drawing/2014/main" id="{63423EDE-5A20-45B4-92D6-7AA031A3E6F6}"/>
              </a:ext>
            </a:extLst>
          </p:cNvPr>
          <p:cNvSpPr>
            <a:spLocks noChangeShapeType="1"/>
          </p:cNvSpPr>
          <p:nvPr/>
        </p:nvSpPr>
        <p:spPr bwMode="auto">
          <a:xfrm flipV="1">
            <a:off x="6629400" y="2000250"/>
            <a:ext cx="0" cy="571500"/>
          </a:xfrm>
          <a:prstGeom prst="line">
            <a:avLst/>
          </a:prstGeom>
          <a:noFill/>
          <a:ln w="38100">
            <a:solidFill>
              <a:srgbClr val="008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grpSp>
        <p:nvGrpSpPr>
          <p:cNvPr id="22829" name="Group 301">
            <a:extLst>
              <a:ext uri="{FF2B5EF4-FFF2-40B4-BE49-F238E27FC236}">
                <a16:creationId xmlns:a16="http://schemas.microsoft.com/office/drawing/2014/main" id="{9D3706E1-EF0C-4A17-B809-EDC879D26ED1}"/>
              </a:ext>
            </a:extLst>
          </p:cNvPr>
          <p:cNvGrpSpPr>
            <a:grpSpLocks/>
          </p:cNvGrpSpPr>
          <p:nvPr/>
        </p:nvGrpSpPr>
        <p:grpSpPr bwMode="auto">
          <a:xfrm>
            <a:off x="6229350" y="2571750"/>
            <a:ext cx="457200" cy="571500"/>
            <a:chOff x="4272" y="2160"/>
            <a:chExt cx="384" cy="480"/>
          </a:xfrm>
        </p:grpSpPr>
        <p:sp>
          <p:nvSpPr>
            <p:cNvPr id="22730" name="Line 202">
              <a:extLst>
                <a:ext uri="{FF2B5EF4-FFF2-40B4-BE49-F238E27FC236}">
                  <a16:creationId xmlns:a16="http://schemas.microsoft.com/office/drawing/2014/main" id="{291DDB4F-951E-4393-B6F5-01959E4668DA}"/>
                </a:ext>
              </a:extLst>
            </p:cNvPr>
            <p:cNvSpPr>
              <a:spLocks noChangeShapeType="1"/>
            </p:cNvSpPr>
            <p:nvPr/>
          </p:nvSpPr>
          <p:spPr bwMode="auto">
            <a:xfrm>
              <a:off x="4608" y="2160"/>
              <a:ext cx="0" cy="480"/>
            </a:xfrm>
            <a:prstGeom prst="line">
              <a:avLst/>
            </a:prstGeom>
            <a:noFill/>
            <a:ln w="38100">
              <a:solidFill>
                <a:srgbClr val="008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22828" name="Text Box 300">
              <a:extLst>
                <a:ext uri="{FF2B5EF4-FFF2-40B4-BE49-F238E27FC236}">
                  <a16:creationId xmlns:a16="http://schemas.microsoft.com/office/drawing/2014/main" id="{C2A36F2D-05BC-4950-AF75-D0F562B7ED93}"/>
                </a:ext>
              </a:extLst>
            </p:cNvPr>
            <p:cNvSpPr txBox="1">
              <a:spLocks noChangeArrowheads="1"/>
            </p:cNvSpPr>
            <p:nvPr/>
          </p:nvSpPr>
          <p:spPr bwMode="auto">
            <a:xfrm>
              <a:off x="4272" y="2352"/>
              <a:ext cx="384" cy="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en-US" sz="1050" b="1">
                  <a:solidFill>
                    <a:srgbClr val="008000"/>
                  </a:solidFill>
                </a:rPr>
                <a:t> V</a:t>
              </a:r>
              <a:r>
                <a:rPr lang="en-US" altLang="en-US" sz="1050" b="1" baseline="-25000">
                  <a:solidFill>
                    <a:srgbClr val="008000"/>
                  </a:solidFill>
                </a:rPr>
                <a:t>C</a:t>
              </a:r>
              <a:endParaRPr lang="en-US" altLang="en-US" sz="1050">
                <a:solidFill>
                  <a:srgbClr val="008000"/>
                </a:solidFill>
              </a:endParaRPr>
            </a:p>
          </p:txBody>
        </p:sp>
      </p:grpSp>
      <p:pic>
        <p:nvPicPr>
          <p:cNvPr id="143" name="Google Shape;63;p14">
            <a:extLst>
              <a:ext uri="{FF2B5EF4-FFF2-40B4-BE49-F238E27FC236}">
                <a16:creationId xmlns:a16="http://schemas.microsoft.com/office/drawing/2014/main" id="{A2F56A35-662E-43C2-B546-3BF9BDC25774}"/>
              </a:ext>
            </a:extLst>
          </p:cNvPr>
          <p:cNvPicPr preferRelativeResize="0">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7787878" y="4379119"/>
            <a:ext cx="1241822" cy="6500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2" presetClass="entr" presetSubtype="1" fill="hold" grpId="0" nodeType="afterEffect">
                                  <p:stCondLst>
                                    <p:cond delay="0"/>
                                  </p:stCondLst>
                                  <p:childTnLst>
                                    <p:set>
                                      <p:cBhvr>
                                        <p:cTn id="6" dur="1" fill="hold">
                                          <p:stCondLst>
                                            <p:cond delay="0"/>
                                          </p:stCondLst>
                                        </p:cTn>
                                        <p:tgtEl>
                                          <p:spTgt spid="22543"/>
                                        </p:tgtEl>
                                        <p:attrNameLst>
                                          <p:attrName>style.visibility</p:attrName>
                                        </p:attrNameLst>
                                      </p:cBhvr>
                                      <p:to>
                                        <p:strVal val="visible"/>
                                      </p:to>
                                    </p:set>
                                    <p:animEffect transition="in" filter="slide(fromTop)">
                                      <p:cBhvr>
                                        <p:cTn id="7" dur="500"/>
                                        <p:tgtEl>
                                          <p:spTgt spid="22543"/>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2" presetClass="entr" presetSubtype="4" fill="hold" nodeType="clickEffect">
                                  <p:stCondLst>
                                    <p:cond delay="0"/>
                                  </p:stCondLst>
                                  <p:childTnLst>
                                    <p:set>
                                      <p:cBhvr>
                                        <p:cTn id="11" dur="1" fill="hold">
                                          <p:stCondLst>
                                            <p:cond delay="0"/>
                                          </p:stCondLst>
                                        </p:cTn>
                                        <p:tgtEl>
                                          <p:spTgt spid="22705"/>
                                        </p:tgtEl>
                                        <p:attrNameLst>
                                          <p:attrName>style.visibility</p:attrName>
                                        </p:attrNameLst>
                                      </p:cBhvr>
                                      <p:to>
                                        <p:strVal val="visible"/>
                                      </p:to>
                                    </p:set>
                                    <p:animEffect transition="in" filter="slide(fromBottom)">
                                      <p:cBhvr>
                                        <p:cTn id="12" dur="500"/>
                                        <p:tgtEl>
                                          <p:spTgt spid="22705"/>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53" presetClass="entr" presetSubtype="0" fill="hold" grpId="0" nodeType="clickEffect">
                                  <p:stCondLst>
                                    <p:cond delay="0"/>
                                  </p:stCondLst>
                                  <p:childTnLst>
                                    <p:set>
                                      <p:cBhvr>
                                        <p:cTn id="16" dur="1" fill="hold">
                                          <p:stCondLst>
                                            <p:cond delay="0"/>
                                          </p:stCondLst>
                                        </p:cTn>
                                        <p:tgtEl>
                                          <p:spTgt spid="22700"/>
                                        </p:tgtEl>
                                        <p:attrNameLst>
                                          <p:attrName>style.visibility</p:attrName>
                                        </p:attrNameLst>
                                      </p:cBhvr>
                                      <p:to>
                                        <p:strVal val="visible"/>
                                      </p:to>
                                    </p:set>
                                    <p:anim calcmode="lin" valueType="num">
                                      <p:cBhvr>
                                        <p:cTn id="17" dur="500" fill="hold"/>
                                        <p:tgtEl>
                                          <p:spTgt spid="22700"/>
                                        </p:tgtEl>
                                        <p:attrNameLst>
                                          <p:attrName>ppt_w</p:attrName>
                                        </p:attrNameLst>
                                      </p:cBhvr>
                                      <p:tavLst>
                                        <p:tav tm="0">
                                          <p:val>
                                            <p:fltVal val="0"/>
                                          </p:val>
                                        </p:tav>
                                        <p:tav tm="100000">
                                          <p:val>
                                            <p:strVal val="#ppt_w"/>
                                          </p:val>
                                        </p:tav>
                                      </p:tavLst>
                                    </p:anim>
                                    <p:anim calcmode="lin" valueType="num">
                                      <p:cBhvr>
                                        <p:cTn id="18" dur="500" fill="hold"/>
                                        <p:tgtEl>
                                          <p:spTgt spid="22700"/>
                                        </p:tgtEl>
                                        <p:attrNameLst>
                                          <p:attrName>ppt_h</p:attrName>
                                        </p:attrNameLst>
                                      </p:cBhvr>
                                      <p:tavLst>
                                        <p:tav tm="0">
                                          <p:val>
                                            <p:fltVal val="0"/>
                                          </p:val>
                                        </p:tav>
                                        <p:tav tm="100000">
                                          <p:val>
                                            <p:strVal val="#ppt_h"/>
                                          </p:val>
                                        </p:tav>
                                      </p:tavLst>
                                    </p:anim>
                                    <p:animEffect transition="in" filter="fade">
                                      <p:cBhvr>
                                        <p:cTn id="19" dur="500"/>
                                        <p:tgtEl>
                                          <p:spTgt spid="22700"/>
                                        </p:tgtEl>
                                      </p:cBhvr>
                                    </p:animEffect>
                                  </p:childTnLst>
                                </p:cTn>
                              </p:par>
                            </p:childTnLst>
                          </p:cTn>
                        </p:par>
                        <p:par>
                          <p:cTn id="20" fill="hold" nodeType="afterGroup">
                            <p:stCondLst>
                              <p:cond delay="500"/>
                            </p:stCondLst>
                            <p:childTnLst>
                              <p:par>
                                <p:cTn id="21" presetID="9" presetClass="entr" presetSubtype="0" fill="hold" nodeType="afterEffect">
                                  <p:stCondLst>
                                    <p:cond delay="0"/>
                                  </p:stCondLst>
                                  <p:childTnLst>
                                    <p:set>
                                      <p:cBhvr>
                                        <p:cTn id="22" dur="1" fill="hold">
                                          <p:stCondLst>
                                            <p:cond delay="0"/>
                                          </p:stCondLst>
                                        </p:cTn>
                                        <p:tgtEl>
                                          <p:spTgt spid="22821"/>
                                        </p:tgtEl>
                                        <p:attrNameLst>
                                          <p:attrName>style.visibility</p:attrName>
                                        </p:attrNameLst>
                                      </p:cBhvr>
                                      <p:to>
                                        <p:strVal val="visible"/>
                                      </p:to>
                                    </p:set>
                                    <p:animEffect transition="in" filter="dissolve">
                                      <p:cBhvr>
                                        <p:cTn id="23" dur="500"/>
                                        <p:tgtEl>
                                          <p:spTgt spid="22821"/>
                                        </p:tgtEl>
                                      </p:cBhvr>
                                    </p:animEffect>
                                  </p:childTnLst>
                                </p:cTn>
                              </p:par>
                            </p:childTnLst>
                          </p:cTn>
                        </p:par>
                      </p:childTnLst>
                    </p:cTn>
                  </p:par>
                  <p:par>
                    <p:cTn id="24" fill="hold" nodeType="clickPar">
                      <p:stCondLst>
                        <p:cond delay="indefinite"/>
                      </p:stCondLst>
                      <p:childTnLst>
                        <p:par>
                          <p:cTn id="25" fill="hold" nodeType="withGroup">
                            <p:stCondLst>
                              <p:cond delay="0"/>
                            </p:stCondLst>
                            <p:childTnLst>
                              <p:par>
                                <p:cTn id="26" presetID="22" presetClass="entr" presetSubtype="1" fill="hold" grpId="0" nodeType="clickEffect">
                                  <p:stCondLst>
                                    <p:cond delay="0"/>
                                  </p:stCondLst>
                                  <p:childTnLst>
                                    <p:set>
                                      <p:cBhvr>
                                        <p:cTn id="27" dur="1" fill="hold">
                                          <p:stCondLst>
                                            <p:cond delay="0"/>
                                          </p:stCondLst>
                                        </p:cTn>
                                        <p:tgtEl>
                                          <p:spTgt spid="22798"/>
                                        </p:tgtEl>
                                        <p:attrNameLst>
                                          <p:attrName>style.visibility</p:attrName>
                                        </p:attrNameLst>
                                      </p:cBhvr>
                                      <p:to>
                                        <p:strVal val="visible"/>
                                      </p:to>
                                    </p:set>
                                    <p:animEffect transition="in" filter="wipe(up)">
                                      <p:cBhvr>
                                        <p:cTn id="28" dur="500"/>
                                        <p:tgtEl>
                                          <p:spTgt spid="22798"/>
                                        </p:tgtEl>
                                      </p:cBhvr>
                                    </p:animEffect>
                                  </p:childTnLst>
                                </p:cTn>
                              </p:par>
                            </p:childTnLst>
                          </p:cTn>
                        </p:par>
                      </p:childTnLst>
                    </p:cTn>
                  </p:par>
                  <p:par>
                    <p:cTn id="29" fill="hold" nodeType="clickPar">
                      <p:stCondLst>
                        <p:cond delay="indefinite"/>
                      </p:stCondLst>
                      <p:childTnLst>
                        <p:par>
                          <p:cTn id="30" fill="hold" nodeType="withGroup">
                            <p:stCondLst>
                              <p:cond delay="0"/>
                            </p:stCondLst>
                            <p:childTnLst>
                              <p:par>
                                <p:cTn id="31" presetID="22" presetClass="entr" presetSubtype="8" fill="hold" nodeType="clickEffect">
                                  <p:stCondLst>
                                    <p:cond delay="0"/>
                                  </p:stCondLst>
                                  <p:childTnLst>
                                    <p:set>
                                      <p:cBhvr>
                                        <p:cTn id="32" dur="1" fill="hold">
                                          <p:stCondLst>
                                            <p:cond delay="0"/>
                                          </p:stCondLst>
                                        </p:cTn>
                                        <p:tgtEl>
                                          <p:spTgt spid="22709">
                                            <p:txEl>
                                              <p:pRg st="0" end="0"/>
                                            </p:txEl>
                                          </p:spTgt>
                                        </p:tgtEl>
                                        <p:attrNameLst>
                                          <p:attrName>style.visibility</p:attrName>
                                        </p:attrNameLst>
                                      </p:cBhvr>
                                      <p:to>
                                        <p:strVal val="visible"/>
                                      </p:to>
                                    </p:set>
                                    <p:animEffect transition="in" filter="wipe(left)">
                                      <p:cBhvr>
                                        <p:cTn id="33" dur="500"/>
                                        <p:tgtEl>
                                          <p:spTgt spid="22709">
                                            <p:txEl>
                                              <p:pRg st="0" end="0"/>
                                            </p:txEl>
                                          </p:spTgt>
                                        </p:tgtEl>
                                      </p:cBhvr>
                                    </p:animEffect>
                                  </p:childTnLst>
                                </p:cTn>
                              </p:par>
                            </p:childTnLst>
                          </p:cTn>
                        </p:par>
                      </p:childTnLst>
                    </p:cTn>
                  </p:par>
                  <p:par>
                    <p:cTn id="34" fill="hold" nodeType="clickPar">
                      <p:stCondLst>
                        <p:cond delay="indefinite"/>
                      </p:stCondLst>
                      <p:childTnLst>
                        <p:par>
                          <p:cTn id="35" fill="hold" nodeType="withGroup">
                            <p:stCondLst>
                              <p:cond delay="0"/>
                            </p:stCondLst>
                            <p:childTnLst>
                              <p:par>
                                <p:cTn id="36" presetID="53" presetClass="entr" presetSubtype="0" fill="hold" nodeType="clickEffect">
                                  <p:stCondLst>
                                    <p:cond delay="0"/>
                                  </p:stCondLst>
                                  <p:childTnLst>
                                    <p:set>
                                      <p:cBhvr>
                                        <p:cTn id="37" dur="1" fill="hold">
                                          <p:stCondLst>
                                            <p:cond delay="0"/>
                                          </p:stCondLst>
                                        </p:cTn>
                                        <p:tgtEl>
                                          <p:spTgt spid="22772"/>
                                        </p:tgtEl>
                                        <p:attrNameLst>
                                          <p:attrName>style.visibility</p:attrName>
                                        </p:attrNameLst>
                                      </p:cBhvr>
                                      <p:to>
                                        <p:strVal val="visible"/>
                                      </p:to>
                                    </p:set>
                                    <p:anim calcmode="lin" valueType="num">
                                      <p:cBhvr>
                                        <p:cTn id="38" dur="500" fill="hold"/>
                                        <p:tgtEl>
                                          <p:spTgt spid="22772"/>
                                        </p:tgtEl>
                                        <p:attrNameLst>
                                          <p:attrName>ppt_w</p:attrName>
                                        </p:attrNameLst>
                                      </p:cBhvr>
                                      <p:tavLst>
                                        <p:tav tm="0">
                                          <p:val>
                                            <p:fltVal val="0"/>
                                          </p:val>
                                        </p:tav>
                                        <p:tav tm="100000">
                                          <p:val>
                                            <p:strVal val="#ppt_w"/>
                                          </p:val>
                                        </p:tav>
                                      </p:tavLst>
                                    </p:anim>
                                    <p:anim calcmode="lin" valueType="num">
                                      <p:cBhvr>
                                        <p:cTn id="39" dur="500" fill="hold"/>
                                        <p:tgtEl>
                                          <p:spTgt spid="22772"/>
                                        </p:tgtEl>
                                        <p:attrNameLst>
                                          <p:attrName>ppt_h</p:attrName>
                                        </p:attrNameLst>
                                      </p:cBhvr>
                                      <p:tavLst>
                                        <p:tav tm="0">
                                          <p:val>
                                            <p:fltVal val="0"/>
                                          </p:val>
                                        </p:tav>
                                        <p:tav tm="100000">
                                          <p:val>
                                            <p:strVal val="#ppt_h"/>
                                          </p:val>
                                        </p:tav>
                                      </p:tavLst>
                                    </p:anim>
                                    <p:animEffect transition="in" filter="fade">
                                      <p:cBhvr>
                                        <p:cTn id="40" dur="500"/>
                                        <p:tgtEl>
                                          <p:spTgt spid="22772"/>
                                        </p:tgtEl>
                                      </p:cBhvr>
                                    </p:animEffect>
                                  </p:childTnLst>
                                </p:cTn>
                              </p:par>
                            </p:childTnLst>
                          </p:cTn>
                        </p:par>
                      </p:childTnLst>
                    </p:cTn>
                  </p:par>
                  <p:par>
                    <p:cTn id="41" fill="hold" nodeType="clickPar">
                      <p:stCondLst>
                        <p:cond delay="indefinite"/>
                      </p:stCondLst>
                      <p:childTnLst>
                        <p:par>
                          <p:cTn id="42" fill="hold" nodeType="withGroup">
                            <p:stCondLst>
                              <p:cond delay="0"/>
                            </p:stCondLst>
                            <p:childTnLst>
                              <p:par>
                                <p:cTn id="43" presetID="22" presetClass="entr" presetSubtype="8" fill="hold" nodeType="clickEffect">
                                  <p:stCondLst>
                                    <p:cond delay="0"/>
                                  </p:stCondLst>
                                  <p:childTnLst>
                                    <p:set>
                                      <p:cBhvr>
                                        <p:cTn id="44" dur="1" fill="hold">
                                          <p:stCondLst>
                                            <p:cond delay="0"/>
                                          </p:stCondLst>
                                        </p:cTn>
                                        <p:tgtEl>
                                          <p:spTgt spid="22712"/>
                                        </p:tgtEl>
                                        <p:attrNameLst>
                                          <p:attrName>style.visibility</p:attrName>
                                        </p:attrNameLst>
                                      </p:cBhvr>
                                      <p:to>
                                        <p:strVal val="visible"/>
                                      </p:to>
                                    </p:set>
                                    <p:animEffect transition="in" filter="wipe(left)">
                                      <p:cBhvr>
                                        <p:cTn id="45" dur="500"/>
                                        <p:tgtEl>
                                          <p:spTgt spid="22712"/>
                                        </p:tgtEl>
                                      </p:cBhvr>
                                    </p:animEffect>
                                  </p:childTnLst>
                                </p:cTn>
                              </p:par>
                            </p:childTnLst>
                          </p:cTn>
                        </p:par>
                        <p:par>
                          <p:cTn id="46" fill="hold" nodeType="afterGroup">
                            <p:stCondLst>
                              <p:cond delay="500"/>
                            </p:stCondLst>
                            <p:childTnLst>
                              <p:par>
                                <p:cTn id="47" presetID="9" presetClass="entr" presetSubtype="0" fill="hold" grpId="0" nodeType="afterEffect">
                                  <p:stCondLst>
                                    <p:cond delay="0"/>
                                  </p:stCondLst>
                                  <p:childTnLst>
                                    <p:set>
                                      <p:cBhvr>
                                        <p:cTn id="48" dur="1" fill="hold">
                                          <p:stCondLst>
                                            <p:cond delay="0"/>
                                          </p:stCondLst>
                                        </p:cTn>
                                        <p:tgtEl>
                                          <p:spTgt spid="22820"/>
                                        </p:tgtEl>
                                        <p:attrNameLst>
                                          <p:attrName>style.visibility</p:attrName>
                                        </p:attrNameLst>
                                      </p:cBhvr>
                                      <p:to>
                                        <p:strVal val="visible"/>
                                      </p:to>
                                    </p:set>
                                    <p:animEffect transition="in" filter="dissolve">
                                      <p:cBhvr>
                                        <p:cTn id="49" dur="500"/>
                                        <p:tgtEl>
                                          <p:spTgt spid="22820"/>
                                        </p:tgtEl>
                                      </p:cBhvr>
                                    </p:animEffect>
                                  </p:childTnLst>
                                </p:cTn>
                              </p:par>
                            </p:childTnLst>
                          </p:cTn>
                        </p:par>
                        <p:par>
                          <p:cTn id="50" fill="hold" nodeType="afterGroup">
                            <p:stCondLst>
                              <p:cond delay="1000"/>
                            </p:stCondLst>
                            <p:childTnLst>
                              <p:par>
                                <p:cTn id="51" presetID="9" presetClass="entr" presetSubtype="0" fill="hold" grpId="0" nodeType="afterEffect">
                                  <p:stCondLst>
                                    <p:cond delay="0"/>
                                  </p:stCondLst>
                                  <p:childTnLst>
                                    <p:set>
                                      <p:cBhvr>
                                        <p:cTn id="52" dur="1" fill="hold">
                                          <p:stCondLst>
                                            <p:cond delay="0"/>
                                          </p:stCondLst>
                                        </p:cTn>
                                        <p:tgtEl>
                                          <p:spTgt spid="22718"/>
                                        </p:tgtEl>
                                        <p:attrNameLst>
                                          <p:attrName>style.visibility</p:attrName>
                                        </p:attrNameLst>
                                      </p:cBhvr>
                                      <p:to>
                                        <p:strVal val="visible"/>
                                      </p:to>
                                    </p:set>
                                    <p:animEffect transition="in" filter="dissolve">
                                      <p:cBhvr>
                                        <p:cTn id="53" dur="500"/>
                                        <p:tgtEl>
                                          <p:spTgt spid="22718"/>
                                        </p:tgtEl>
                                      </p:cBhvr>
                                    </p:animEffect>
                                  </p:childTnLst>
                                </p:cTn>
                              </p:par>
                            </p:childTnLst>
                          </p:cTn>
                        </p:par>
                      </p:childTnLst>
                    </p:cTn>
                  </p:par>
                  <p:par>
                    <p:cTn id="54" fill="hold" nodeType="clickPar">
                      <p:stCondLst>
                        <p:cond delay="indefinite"/>
                      </p:stCondLst>
                      <p:childTnLst>
                        <p:par>
                          <p:cTn id="55" fill="hold" nodeType="withGroup">
                            <p:stCondLst>
                              <p:cond delay="0"/>
                            </p:stCondLst>
                            <p:childTnLst>
                              <p:par>
                                <p:cTn id="56" presetID="22" presetClass="entr" presetSubtype="8" fill="hold" nodeType="clickEffect">
                                  <p:stCondLst>
                                    <p:cond delay="0"/>
                                  </p:stCondLst>
                                  <p:childTnLst>
                                    <p:set>
                                      <p:cBhvr>
                                        <p:cTn id="57" dur="1" fill="hold">
                                          <p:stCondLst>
                                            <p:cond delay="0"/>
                                          </p:stCondLst>
                                        </p:cTn>
                                        <p:tgtEl>
                                          <p:spTgt spid="22711"/>
                                        </p:tgtEl>
                                        <p:attrNameLst>
                                          <p:attrName>style.visibility</p:attrName>
                                        </p:attrNameLst>
                                      </p:cBhvr>
                                      <p:to>
                                        <p:strVal val="visible"/>
                                      </p:to>
                                    </p:set>
                                    <p:animEffect transition="in" filter="wipe(left)">
                                      <p:cBhvr>
                                        <p:cTn id="58" dur="500"/>
                                        <p:tgtEl>
                                          <p:spTgt spid="22711"/>
                                        </p:tgtEl>
                                      </p:cBhvr>
                                    </p:animEffect>
                                  </p:childTnLst>
                                </p:cTn>
                              </p:par>
                            </p:childTnLst>
                          </p:cTn>
                        </p:par>
                        <p:par>
                          <p:cTn id="59" fill="hold" nodeType="afterGroup">
                            <p:stCondLst>
                              <p:cond delay="500"/>
                            </p:stCondLst>
                            <p:childTnLst>
                              <p:par>
                                <p:cTn id="60" presetID="9" presetClass="entr" presetSubtype="0" fill="hold" grpId="0" nodeType="afterEffect">
                                  <p:stCondLst>
                                    <p:cond delay="0"/>
                                  </p:stCondLst>
                                  <p:childTnLst>
                                    <p:set>
                                      <p:cBhvr>
                                        <p:cTn id="61" dur="1" fill="hold">
                                          <p:stCondLst>
                                            <p:cond delay="0"/>
                                          </p:stCondLst>
                                        </p:cTn>
                                        <p:tgtEl>
                                          <p:spTgt spid="22717"/>
                                        </p:tgtEl>
                                        <p:attrNameLst>
                                          <p:attrName>style.visibility</p:attrName>
                                        </p:attrNameLst>
                                      </p:cBhvr>
                                      <p:to>
                                        <p:strVal val="visible"/>
                                      </p:to>
                                    </p:set>
                                    <p:animEffect transition="in" filter="dissolve">
                                      <p:cBhvr>
                                        <p:cTn id="62" dur="500"/>
                                        <p:tgtEl>
                                          <p:spTgt spid="22717"/>
                                        </p:tgtEl>
                                      </p:cBhvr>
                                    </p:animEffect>
                                  </p:childTnLst>
                                </p:cTn>
                              </p:par>
                            </p:childTnLst>
                          </p:cTn>
                        </p:par>
                      </p:childTnLst>
                    </p:cTn>
                  </p:par>
                  <p:par>
                    <p:cTn id="63" fill="hold" nodeType="clickPar">
                      <p:stCondLst>
                        <p:cond delay="indefinite"/>
                      </p:stCondLst>
                      <p:childTnLst>
                        <p:par>
                          <p:cTn id="64" fill="hold" nodeType="withGroup">
                            <p:stCondLst>
                              <p:cond delay="0"/>
                            </p:stCondLst>
                            <p:childTnLst>
                              <p:par>
                                <p:cTn id="65" presetID="22" presetClass="entr" presetSubtype="8" fill="hold" nodeType="clickEffect">
                                  <p:stCondLst>
                                    <p:cond delay="0"/>
                                  </p:stCondLst>
                                  <p:childTnLst>
                                    <p:set>
                                      <p:cBhvr>
                                        <p:cTn id="66" dur="1" fill="hold">
                                          <p:stCondLst>
                                            <p:cond delay="0"/>
                                          </p:stCondLst>
                                        </p:cTn>
                                        <p:tgtEl>
                                          <p:spTgt spid="22709">
                                            <p:txEl>
                                              <p:pRg st="1" end="1"/>
                                            </p:txEl>
                                          </p:spTgt>
                                        </p:tgtEl>
                                        <p:attrNameLst>
                                          <p:attrName>style.visibility</p:attrName>
                                        </p:attrNameLst>
                                      </p:cBhvr>
                                      <p:to>
                                        <p:strVal val="visible"/>
                                      </p:to>
                                    </p:set>
                                    <p:animEffect transition="in" filter="wipe(left)">
                                      <p:cBhvr>
                                        <p:cTn id="67" dur="500"/>
                                        <p:tgtEl>
                                          <p:spTgt spid="22709">
                                            <p:txEl>
                                              <p:pRg st="1" end="1"/>
                                            </p:txEl>
                                          </p:spTgt>
                                        </p:tgtEl>
                                      </p:cBhvr>
                                    </p:animEffect>
                                  </p:childTnLst>
                                </p:cTn>
                              </p:par>
                            </p:childTnLst>
                          </p:cTn>
                        </p:par>
                      </p:childTnLst>
                    </p:cTn>
                  </p:par>
                  <p:par>
                    <p:cTn id="68" fill="hold" nodeType="clickPar">
                      <p:stCondLst>
                        <p:cond delay="indefinite"/>
                      </p:stCondLst>
                      <p:childTnLst>
                        <p:par>
                          <p:cTn id="69" fill="hold" nodeType="withGroup">
                            <p:stCondLst>
                              <p:cond delay="0"/>
                            </p:stCondLst>
                            <p:childTnLst>
                              <p:par>
                                <p:cTn id="70" presetID="22" presetClass="entr" presetSubtype="4" fill="hold" nodeType="clickEffect">
                                  <p:stCondLst>
                                    <p:cond delay="0"/>
                                  </p:stCondLst>
                                  <p:childTnLst>
                                    <p:set>
                                      <p:cBhvr>
                                        <p:cTn id="71" dur="1" fill="hold">
                                          <p:stCondLst>
                                            <p:cond delay="0"/>
                                          </p:stCondLst>
                                        </p:cTn>
                                        <p:tgtEl>
                                          <p:spTgt spid="22713"/>
                                        </p:tgtEl>
                                        <p:attrNameLst>
                                          <p:attrName>style.visibility</p:attrName>
                                        </p:attrNameLst>
                                      </p:cBhvr>
                                      <p:to>
                                        <p:strVal val="visible"/>
                                      </p:to>
                                    </p:set>
                                    <p:animEffect transition="in" filter="wipe(down)">
                                      <p:cBhvr>
                                        <p:cTn id="72" dur="500"/>
                                        <p:tgtEl>
                                          <p:spTgt spid="22713"/>
                                        </p:tgtEl>
                                      </p:cBhvr>
                                    </p:animEffect>
                                  </p:childTnLst>
                                </p:cTn>
                              </p:par>
                            </p:childTnLst>
                          </p:cTn>
                        </p:par>
                        <p:par>
                          <p:cTn id="73" fill="hold" nodeType="afterGroup">
                            <p:stCondLst>
                              <p:cond delay="500"/>
                            </p:stCondLst>
                            <p:childTnLst>
                              <p:par>
                                <p:cTn id="74" presetID="9" presetClass="entr" presetSubtype="0" fill="hold" grpId="0" nodeType="afterEffect">
                                  <p:stCondLst>
                                    <p:cond delay="0"/>
                                  </p:stCondLst>
                                  <p:childTnLst>
                                    <p:set>
                                      <p:cBhvr>
                                        <p:cTn id="75" dur="1" fill="hold">
                                          <p:stCondLst>
                                            <p:cond delay="0"/>
                                          </p:stCondLst>
                                        </p:cTn>
                                        <p:tgtEl>
                                          <p:spTgt spid="22715"/>
                                        </p:tgtEl>
                                        <p:attrNameLst>
                                          <p:attrName>style.visibility</p:attrName>
                                        </p:attrNameLst>
                                      </p:cBhvr>
                                      <p:to>
                                        <p:strVal val="visible"/>
                                      </p:to>
                                    </p:set>
                                    <p:animEffect transition="in" filter="dissolve">
                                      <p:cBhvr>
                                        <p:cTn id="76" dur="500"/>
                                        <p:tgtEl>
                                          <p:spTgt spid="22715"/>
                                        </p:tgtEl>
                                      </p:cBhvr>
                                    </p:animEffect>
                                  </p:childTnLst>
                                </p:cTn>
                              </p:par>
                            </p:childTnLst>
                          </p:cTn>
                        </p:par>
                        <p:par>
                          <p:cTn id="77" fill="hold" nodeType="afterGroup">
                            <p:stCondLst>
                              <p:cond delay="1000"/>
                            </p:stCondLst>
                            <p:childTnLst>
                              <p:par>
                                <p:cTn id="78" presetID="22" presetClass="entr" presetSubtype="4" fill="hold" nodeType="afterEffect">
                                  <p:stCondLst>
                                    <p:cond delay="0"/>
                                  </p:stCondLst>
                                  <p:childTnLst>
                                    <p:set>
                                      <p:cBhvr>
                                        <p:cTn id="79" dur="1" fill="hold">
                                          <p:stCondLst>
                                            <p:cond delay="0"/>
                                          </p:stCondLst>
                                        </p:cTn>
                                        <p:tgtEl>
                                          <p:spTgt spid="22822"/>
                                        </p:tgtEl>
                                        <p:attrNameLst>
                                          <p:attrName>style.visibility</p:attrName>
                                        </p:attrNameLst>
                                      </p:cBhvr>
                                      <p:to>
                                        <p:strVal val="visible"/>
                                      </p:to>
                                    </p:set>
                                    <p:animEffect transition="in" filter="wipe(down)">
                                      <p:cBhvr>
                                        <p:cTn id="80" dur="500"/>
                                        <p:tgtEl>
                                          <p:spTgt spid="22822"/>
                                        </p:tgtEl>
                                      </p:cBhvr>
                                    </p:animEffect>
                                  </p:childTnLst>
                                </p:cTn>
                              </p:par>
                            </p:childTnLst>
                          </p:cTn>
                        </p:par>
                      </p:childTnLst>
                    </p:cTn>
                  </p:par>
                  <p:par>
                    <p:cTn id="81" fill="hold" nodeType="clickPar">
                      <p:stCondLst>
                        <p:cond delay="indefinite"/>
                      </p:stCondLst>
                      <p:childTnLst>
                        <p:par>
                          <p:cTn id="82" fill="hold" nodeType="withGroup">
                            <p:stCondLst>
                              <p:cond delay="0"/>
                            </p:stCondLst>
                            <p:childTnLst>
                              <p:par>
                                <p:cTn id="83" presetID="22" presetClass="entr" presetSubtype="8" fill="hold" nodeType="clickEffect">
                                  <p:stCondLst>
                                    <p:cond delay="0"/>
                                  </p:stCondLst>
                                  <p:childTnLst>
                                    <p:set>
                                      <p:cBhvr>
                                        <p:cTn id="84" dur="1" fill="hold">
                                          <p:stCondLst>
                                            <p:cond delay="0"/>
                                          </p:stCondLst>
                                        </p:cTn>
                                        <p:tgtEl>
                                          <p:spTgt spid="22709">
                                            <p:txEl>
                                              <p:pRg st="2" end="2"/>
                                            </p:txEl>
                                          </p:spTgt>
                                        </p:tgtEl>
                                        <p:attrNameLst>
                                          <p:attrName>style.visibility</p:attrName>
                                        </p:attrNameLst>
                                      </p:cBhvr>
                                      <p:to>
                                        <p:strVal val="visible"/>
                                      </p:to>
                                    </p:set>
                                    <p:animEffect transition="in" filter="wipe(left)">
                                      <p:cBhvr>
                                        <p:cTn id="85" dur="500"/>
                                        <p:tgtEl>
                                          <p:spTgt spid="22709">
                                            <p:txEl>
                                              <p:pRg st="2" end="2"/>
                                            </p:txEl>
                                          </p:spTgt>
                                        </p:tgtEl>
                                      </p:cBhvr>
                                    </p:animEffect>
                                  </p:childTnLst>
                                </p:cTn>
                              </p:par>
                            </p:childTnLst>
                          </p:cTn>
                        </p:par>
                      </p:childTnLst>
                    </p:cTn>
                  </p:par>
                  <p:par>
                    <p:cTn id="86" fill="hold" nodeType="clickPar">
                      <p:stCondLst>
                        <p:cond delay="indefinite"/>
                      </p:stCondLst>
                      <p:childTnLst>
                        <p:par>
                          <p:cTn id="87" fill="hold" nodeType="withGroup">
                            <p:stCondLst>
                              <p:cond delay="0"/>
                            </p:stCondLst>
                            <p:childTnLst>
                              <p:par>
                                <p:cTn id="88" presetID="22" presetClass="entr" presetSubtype="1" fill="hold" nodeType="clickEffect">
                                  <p:stCondLst>
                                    <p:cond delay="0"/>
                                  </p:stCondLst>
                                  <p:childTnLst>
                                    <p:set>
                                      <p:cBhvr>
                                        <p:cTn id="89" dur="1" fill="hold">
                                          <p:stCondLst>
                                            <p:cond delay="0"/>
                                          </p:stCondLst>
                                        </p:cTn>
                                        <p:tgtEl>
                                          <p:spTgt spid="22714"/>
                                        </p:tgtEl>
                                        <p:attrNameLst>
                                          <p:attrName>style.visibility</p:attrName>
                                        </p:attrNameLst>
                                      </p:cBhvr>
                                      <p:to>
                                        <p:strVal val="visible"/>
                                      </p:to>
                                    </p:set>
                                    <p:animEffect transition="in" filter="wipe(up)">
                                      <p:cBhvr>
                                        <p:cTn id="90" dur="500"/>
                                        <p:tgtEl>
                                          <p:spTgt spid="22714"/>
                                        </p:tgtEl>
                                      </p:cBhvr>
                                    </p:animEffect>
                                  </p:childTnLst>
                                </p:cTn>
                              </p:par>
                            </p:childTnLst>
                          </p:cTn>
                        </p:par>
                        <p:par>
                          <p:cTn id="91" fill="hold" nodeType="afterGroup">
                            <p:stCondLst>
                              <p:cond delay="500"/>
                            </p:stCondLst>
                            <p:childTnLst>
                              <p:par>
                                <p:cTn id="92" presetID="9" presetClass="entr" presetSubtype="0" fill="hold" grpId="0" nodeType="afterEffect">
                                  <p:stCondLst>
                                    <p:cond delay="0"/>
                                  </p:stCondLst>
                                  <p:childTnLst>
                                    <p:set>
                                      <p:cBhvr>
                                        <p:cTn id="93" dur="1" fill="hold">
                                          <p:stCondLst>
                                            <p:cond delay="0"/>
                                          </p:stCondLst>
                                        </p:cTn>
                                        <p:tgtEl>
                                          <p:spTgt spid="22716"/>
                                        </p:tgtEl>
                                        <p:attrNameLst>
                                          <p:attrName>style.visibility</p:attrName>
                                        </p:attrNameLst>
                                      </p:cBhvr>
                                      <p:to>
                                        <p:strVal val="visible"/>
                                      </p:to>
                                    </p:set>
                                    <p:animEffect transition="in" filter="dissolve">
                                      <p:cBhvr>
                                        <p:cTn id="94" dur="500"/>
                                        <p:tgtEl>
                                          <p:spTgt spid="22716"/>
                                        </p:tgtEl>
                                      </p:cBhvr>
                                    </p:animEffect>
                                  </p:childTnLst>
                                </p:cTn>
                              </p:par>
                            </p:childTnLst>
                          </p:cTn>
                        </p:par>
                        <p:par>
                          <p:cTn id="95" fill="hold" nodeType="afterGroup">
                            <p:stCondLst>
                              <p:cond delay="1000"/>
                            </p:stCondLst>
                            <p:childTnLst>
                              <p:par>
                                <p:cTn id="96" presetID="22" presetClass="entr" presetSubtype="1" fill="hold" nodeType="afterEffect">
                                  <p:stCondLst>
                                    <p:cond delay="0"/>
                                  </p:stCondLst>
                                  <p:childTnLst>
                                    <p:set>
                                      <p:cBhvr>
                                        <p:cTn id="97" dur="1" fill="hold">
                                          <p:stCondLst>
                                            <p:cond delay="0"/>
                                          </p:stCondLst>
                                        </p:cTn>
                                        <p:tgtEl>
                                          <p:spTgt spid="22823"/>
                                        </p:tgtEl>
                                        <p:attrNameLst>
                                          <p:attrName>style.visibility</p:attrName>
                                        </p:attrNameLst>
                                      </p:cBhvr>
                                      <p:to>
                                        <p:strVal val="visible"/>
                                      </p:to>
                                    </p:set>
                                    <p:animEffect transition="in" filter="wipe(up)">
                                      <p:cBhvr>
                                        <p:cTn id="98" dur="500"/>
                                        <p:tgtEl>
                                          <p:spTgt spid="22823"/>
                                        </p:tgtEl>
                                      </p:cBhvr>
                                    </p:animEffect>
                                  </p:childTnLst>
                                </p:cTn>
                              </p:par>
                            </p:childTnLst>
                          </p:cTn>
                        </p:par>
                      </p:childTnLst>
                    </p:cTn>
                  </p:par>
                  <p:par>
                    <p:cTn id="99" fill="hold" nodeType="clickPar">
                      <p:stCondLst>
                        <p:cond delay="indefinite"/>
                      </p:stCondLst>
                      <p:childTnLst>
                        <p:par>
                          <p:cTn id="100" fill="hold" nodeType="withGroup">
                            <p:stCondLst>
                              <p:cond delay="0"/>
                            </p:stCondLst>
                            <p:childTnLst>
                              <p:par>
                                <p:cTn id="101" presetID="53" presetClass="entr" presetSubtype="0" fill="hold" nodeType="clickEffect">
                                  <p:stCondLst>
                                    <p:cond delay="0"/>
                                  </p:stCondLst>
                                  <p:childTnLst>
                                    <p:set>
                                      <p:cBhvr>
                                        <p:cTn id="102" dur="1" fill="hold">
                                          <p:stCondLst>
                                            <p:cond delay="0"/>
                                          </p:stCondLst>
                                        </p:cTn>
                                        <p:tgtEl>
                                          <p:spTgt spid="22794"/>
                                        </p:tgtEl>
                                        <p:attrNameLst>
                                          <p:attrName>style.visibility</p:attrName>
                                        </p:attrNameLst>
                                      </p:cBhvr>
                                      <p:to>
                                        <p:strVal val="visible"/>
                                      </p:to>
                                    </p:set>
                                    <p:anim calcmode="lin" valueType="num">
                                      <p:cBhvr>
                                        <p:cTn id="103" dur="500" fill="hold"/>
                                        <p:tgtEl>
                                          <p:spTgt spid="22794"/>
                                        </p:tgtEl>
                                        <p:attrNameLst>
                                          <p:attrName>ppt_w</p:attrName>
                                        </p:attrNameLst>
                                      </p:cBhvr>
                                      <p:tavLst>
                                        <p:tav tm="0">
                                          <p:val>
                                            <p:fltVal val="0"/>
                                          </p:val>
                                        </p:tav>
                                        <p:tav tm="100000">
                                          <p:val>
                                            <p:strVal val="#ppt_w"/>
                                          </p:val>
                                        </p:tav>
                                      </p:tavLst>
                                    </p:anim>
                                    <p:anim calcmode="lin" valueType="num">
                                      <p:cBhvr>
                                        <p:cTn id="104" dur="500" fill="hold"/>
                                        <p:tgtEl>
                                          <p:spTgt spid="22794"/>
                                        </p:tgtEl>
                                        <p:attrNameLst>
                                          <p:attrName>ppt_h</p:attrName>
                                        </p:attrNameLst>
                                      </p:cBhvr>
                                      <p:tavLst>
                                        <p:tav tm="0">
                                          <p:val>
                                            <p:fltVal val="0"/>
                                          </p:val>
                                        </p:tav>
                                        <p:tav tm="100000">
                                          <p:val>
                                            <p:strVal val="#ppt_h"/>
                                          </p:val>
                                        </p:tav>
                                      </p:tavLst>
                                    </p:anim>
                                    <p:animEffect transition="in" filter="fade">
                                      <p:cBhvr>
                                        <p:cTn id="105" dur="500"/>
                                        <p:tgtEl>
                                          <p:spTgt spid="22794"/>
                                        </p:tgtEl>
                                      </p:cBhvr>
                                    </p:animEffect>
                                  </p:childTnLst>
                                </p:cTn>
                              </p:par>
                            </p:childTnLst>
                          </p:cTn>
                        </p:par>
                      </p:childTnLst>
                    </p:cTn>
                  </p:par>
                  <p:par>
                    <p:cTn id="106" fill="hold" nodeType="clickPar">
                      <p:stCondLst>
                        <p:cond delay="indefinite"/>
                      </p:stCondLst>
                      <p:childTnLst>
                        <p:par>
                          <p:cTn id="107" fill="hold" nodeType="withGroup">
                            <p:stCondLst>
                              <p:cond delay="0"/>
                            </p:stCondLst>
                            <p:childTnLst>
                              <p:par>
                                <p:cTn id="108" presetID="53" presetClass="entr" presetSubtype="0" fill="hold" nodeType="clickEffect">
                                  <p:stCondLst>
                                    <p:cond delay="0"/>
                                  </p:stCondLst>
                                  <p:childTnLst>
                                    <p:set>
                                      <p:cBhvr>
                                        <p:cTn id="109" dur="1" fill="hold">
                                          <p:stCondLst>
                                            <p:cond delay="0"/>
                                          </p:stCondLst>
                                        </p:cTn>
                                        <p:tgtEl>
                                          <p:spTgt spid="22831"/>
                                        </p:tgtEl>
                                        <p:attrNameLst>
                                          <p:attrName>style.visibility</p:attrName>
                                        </p:attrNameLst>
                                      </p:cBhvr>
                                      <p:to>
                                        <p:strVal val="visible"/>
                                      </p:to>
                                    </p:set>
                                    <p:anim calcmode="lin" valueType="num">
                                      <p:cBhvr>
                                        <p:cTn id="110" dur="500" fill="hold"/>
                                        <p:tgtEl>
                                          <p:spTgt spid="22831"/>
                                        </p:tgtEl>
                                        <p:attrNameLst>
                                          <p:attrName>ppt_w</p:attrName>
                                        </p:attrNameLst>
                                      </p:cBhvr>
                                      <p:tavLst>
                                        <p:tav tm="0">
                                          <p:val>
                                            <p:fltVal val="0"/>
                                          </p:val>
                                        </p:tav>
                                        <p:tav tm="100000">
                                          <p:val>
                                            <p:strVal val="#ppt_w"/>
                                          </p:val>
                                        </p:tav>
                                      </p:tavLst>
                                    </p:anim>
                                    <p:anim calcmode="lin" valueType="num">
                                      <p:cBhvr>
                                        <p:cTn id="111" dur="500" fill="hold"/>
                                        <p:tgtEl>
                                          <p:spTgt spid="22831"/>
                                        </p:tgtEl>
                                        <p:attrNameLst>
                                          <p:attrName>ppt_h</p:attrName>
                                        </p:attrNameLst>
                                      </p:cBhvr>
                                      <p:tavLst>
                                        <p:tav tm="0">
                                          <p:val>
                                            <p:fltVal val="0"/>
                                          </p:val>
                                        </p:tav>
                                        <p:tav tm="100000">
                                          <p:val>
                                            <p:strVal val="#ppt_h"/>
                                          </p:val>
                                        </p:tav>
                                      </p:tavLst>
                                    </p:anim>
                                    <p:animEffect transition="in" filter="fade">
                                      <p:cBhvr>
                                        <p:cTn id="112" dur="500"/>
                                        <p:tgtEl>
                                          <p:spTgt spid="22831"/>
                                        </p:tgtEl>
                                      </p:cBhvr>
                                    </p:animEffect>
                                  </p:childTnLst>
                                </p:cTn>
                              </p:par>
                            </p:childTnLst>
                          </p:cTn>
                        </p:par>
                        <p:par>
                          <p:cTn id="113" fill="hold" nodeType="afterGroup">
                            <p:stCondLst>
                              <p:cond delay="500"/>
                            </p:stCondLst>
                            <p:childTnLst>
                              <p:par>
                                <p:cTn id="114" presetID="1" presetClass="entr" presetSubtype="0" fill="hold" nodeType="afterEffect">
                                  <p:stCondLst>
                                    <p:cond delay="0"/>
                                  </p:stCondLst>
                                  <p:childTnLst>
                                    <p:set>
                                      <p:cBhvr>
                                        <p:cTn id="115" dur="1" fill="hold">
                                          <p:stCondLst>
                                            <p:cond delay="0"/>
                                          </p:stCondLst>
                                        </p:cTn>
                                        <p:tgtEl>
                                          <p:spTgt spid="22829"/>
                                        </p:tgtEl>
                                        <p:attrNameLst>
                                          <p:attrName>style.visibility</p:attrName>
                                        </p:attrNameLst>
                                      </p:cBhvr>
                                      <p:to>
                                        <p:strVal val="visible"/>
                                      </p:to>
                                    </p:set>
                                  </p:childTnLst>
                                  <p:subTnLst>
                                    <p:set>
                                      <p:cBhvr override="childStyle">
                                        <p:cTn dur="1" fill="hold" display="0" masterRel="nextClick" afterEffect="1"/>
                                        <p:tgtEl>
                                          <p:spTgt spid="22829"/>
                                        </p:tgtEl>
                                        <p:attrNameLst>
                                          <p:attrName>style.visibility</p:attrName>
                                        </p:attrNameLst>
                                      </p:cBhvr>
                                      <p:to>
                                        <p:strVal val="hidden"/>
                                      </p:to>
                                    </p:set>
                                  </p:subTnLst>
                                </p:cTn>
                              </p:par>
                            </p:childTnLst>
                          </p:cTn>
                        </p:par>
                      </p:childTnLst>
                    </p:cTn>
                  </p:par>
                  <p:par>
                    <p:cTn id="116" fill="hold" nodeType="clickPar">
                      <p:stCondLst>
                        <p:cond delay="indefinite"/>
                      </p:stCondLst>
                      <p:childTnLst>
                        <p:par>
                          <p:cTn id="117" fill="hold" nodeType="withGroup">
                            <p:stCondLst>
                              <p:cond delay="0"/>
                            </p:stCondLst>
                            <p:childTnLst>
                              <p:par>
                                <p:cTn id="118" presetID="1" presetClass="entr" presetSubtype="0" fill="hold" nodeType="clickEffect">
                                  <p:stCondLst>
                                    <p:cond delay="0"/>
                                  </p:stCondLst>
                                  <p:childTnLst>
                                    <p:set>
                                      <p:cBhvr>
                                        <p:cTn id="119" dur="1" fill="hold">
                                          <p:stCondLst>
                                            <p:cond delay="0"/>
                                          </p:stCondLst>
                                        </p:cTn>
                                        <p:tgtEl>
                                          <p:spTgt spid="22827"/>
                                        </p:tgtEl>
                                        <p:attrNameLst>
                                          <p:attrName>style.visibility</p:attrName>
                                        </p:attrNameLst>
                                      </p:cBhvr>
                                      <p:to>
                                        <p:strVal val="visible"/>
                                      </p:to>
                                    </p:set>
                                  </p:childTnLst>
                                </p:cTn>
                              </p:par>
                            </p:childTnLst>
                          </p:cTn>
                        </p:par>
                        <p:par>
                          <p:cTn id="120" fill="hold" nodeType="afterGroup">
                            <p:stCondLst>
                              <p:cond delay="0"/>
                            </p:stCondLst>
                            <p:childTnLst>
                              <p:par>
                                <p:cTn id="121" presetID="9" presetClass="entr" presetSubtype="0" fill="hold" grpId="0" nodeType="afterEffect">
                                  <p:stCondLst>
                                    <p:cond delay="0"/>
                                  </p:stCondLst>
                                  <p:childTnLst>
                                    <p:set>
                                      <p:cBhvr>
                                        <p:cTn id="122" dur="1" fill="hold">
                                          <p:stCondLst>
                                            <p:cond delay="0"/>
                                          </p:stCondLst>
                                        </p:cTn>
                                        <p:tgtEl>
                                          <p:spTgt spid="22732"/>
                                        </p:tgtEl>
                                        <p:attrNameLst>
                                          <p:attrName>style.visibility</p:attrName>
                                        </p:attrNameLst>
                                      </p:cBhvr>
                                      <p:to>
                                        <p:strVal val="visible"/>
                                      </p:to>
                                    </p:set>
                                    <p:animEffect transition="in" filter="dissolve">
                                      <p:cBhvr>
                                        <p:cTn id="123" dur="500"/>
                                        <p:tgtEl>
                                          <p:spTgt spid="22732"/>
                                        </p:tgtEl>
                                      </p:cBhvr>
                                    </p:animEffect>
                                  </p:childTnLst>
                                </p:cTn>
                              </p:par>
                            </p:childTnLst>
                          </p:cTn>
                        </p:par>
                        <p:par>
                          <p:cTn id="124" fill="hold" nodeType="afterGroup">
                            <p:stCondLst>
                              <p:cond delay="500"/>
                            </p:stCondLst>
                            <p:childTnLst>
                              <p:par>
                                <p:cTn id="125" presetID="22" presetClass="entr" presetSubtype="4" fill="hold" nodeType="afterEffect">
                                  <p:stCondLst>
                                    <p:cond delay="0"/>
                                  </p:stCondLst>
                                  <p:childTnLst>
                                    <p:set>
                                      <p:cBhvr>
                                        <p:cTn id="126" dur="1" fill="hold">
                                          <p:stCondLst>
                                            <p:cond delay="0"/>
                                          </p:stCondLst>
                                        </p:cTn>
                                        <p:tgtEl>
                                          <p:spTgt spid="22830"/>
                                        </p:tgtEl>
                                        <p:attrNameLst>
                                          <p:attrName>style.visibility</p:attrName>
                                        </p:attrNameLst>
                                      </p:cBhvr>
                                      <p:to>
                                        <p:strVal val="visible"/>
                                      </p:to>
                                    </p:set>
                                    <p:animEffect transition="in" filter="wipe(down)">
                                      <p:cBhvr>
                                        <p:cTn id="127" dur="500"/>
                                        <p:tgtEl>
                                          <p:spTgt spid="22830"/>
                                        </p:tgtEl>
                                      </p:cBhvr>
                                    </p:animEffect>
                                  </p:childTnLst>
                                </p:cTn>
                              </p:par>
                            </p:childTnLst>
                          </p:cTn>
                        </p:par>
                      </p:childTnLst>
                    </p:cTn>
                  </p:par>
                  <p:par>
                    <p:cTn id="128" fill="hold" nodeType="clickPar">
                      <p:stCondLst>
                        <p:cond delay="indefinite"/>
                      </p:stCondLst>
                      <p:childTnLst>
                        <p:par>
                          <p:cTn id="129" fill="hold" nodeType="withGroup">
                            <p:stCondLst>
                              <p:cond delay="0"/>
                            </p:stCondLst>
                            <p:childTnLst>
                              <p:par>
                                <p:cTn id="130" presetID="53" presetClass="entr" presetSubtype="0" fill="hold" nodeType="clickEffect">
                                  <p:stCondLst>
                                    <p:cond delay="0"/>
                                  </p:stCondLst>
                                  <p:childTnLst>
                                    <p:set>
                                      <p:cBhvr>
                                        <p:cTn id="131" dur="1" fill="hold">
                                          <p:stCondLst>
                                            <p:cond delay="0"/>
                                          </p:stCondLst>
                                        </p:cTn>
                                        <p:tgtEl>
                                          <p:spTgt spid="22797"/>
                                        </p:tgtEl>
                                        <p:attrNameLst>
                                          <p:attrName>style.visibility</p:attrName>
                                        </p:attrNameLst>
                                      </p:cBhvr>
                                      <p:to>
                                        <p:strVal val="visible"/>
                                      </p:to>
                                    </p:set>
                                    <p:anim calcmode="lin" valueType="num">
                                      <p:cBhvr>
                                        <p:cTn id="132" dur="500" fill="hold"/>
                                        <p:tgtEl>
                                          <p:spTgt spid="22797"/>
                                        </p:tgtEl>
                                        <p:attrNameLst>
                                          <p:attrName>ppt_w</p:attrName>
                                        </p:attrNameLst>
                                      </p:cBhvr>
                                      <p:tavLst>
                                        <p:tav tm="0">
                                          <p:val>
                                            <p:fltVal val="0"/>
                                          </p:val>
                                        </p:tav>
                                        <p:tav tm="100000">
                                          <p:val>
                                            <p:strVal val="#ppt_w"/>
                                          </p:val>
                                        </p:tav>
                                      </p:tavLst>
                                    </p:anim>
                                    <p:anim calcmode="lin" valueType="num">
                                      <p:cBhvr>
                                        <p:cTn id="133" dur="500" fill="hold"/>
                                        <p:tgtEl>
                                          <p:spTgt spid="22797"/>
                                        </p:tgtEl>
                                        <p:attrNameLst>
                                          <p:attrName>ppt_h</p:attrName>
                                        </p:attrNameLst>
                                      </p:cBhvr>
                                      <p:tavLst>
                                        <p:tav tm="0">
                                          <p:val>
                                            <p:fltVal val="0"/>
                                          </p:val>
                                        </p:tav>
                                        <p:tav tm="100000">
                                          <p:val>
                                            <p:strVal val="#ppt_h"/>
                                          </p:val>
                                        </p:tav>
                                      </p:tavLst>
                                    </p:anim>
                                    <p:animEffect transition="in" filter="fade">
                                      <p:cBhvr>
                                        <p:cTn id="134" dur="500"/>
                                        <p:tgtEl>
                                          <p:spTgt spid="22797"/>
                                        </p:tgtEl>
                                      </p:cBhvr>
                                    </p:animEffect>
                                  </p:childTnLst>
                                </p:cTn>
                              </p:par>
                            </p:childTnLst>
                          </p:cTn>
                        </p:par>
                      </p:childTnLst>
                    </p:cTn>
                  </p:par>
                  <p:par>
                    <p:cTn id="135" fill="hold" nodeType="clickPar">
                      <p:stCondLst>
                        <p:cond delay="indefinite"/>
                      </p:stCondLst>
                      <p:childTnLst>
                        <p:par>
                          <p:cTn id="136" fill="hold" nodeType="withGroup">
                            <p:stCondLst>
                              <p:cond delay="0"/>
                            </p:stCondLst>
                            <p:childTnLst>
                              <p:par>
                                <p:cTn id="137" presetID="22" presetClass="entr" presetSubtype="8" fill="hold" grpId="0" nodeType="clickEffect">
                                  <p:stCondLst>
                                    <p:cond delay="0"/>
                                  </p:stCondLst>
                                  <p:childTnLst>
                                    <p:set>
                                      <p:cBhvr>
                                        <p:cTn id="138" dur="1" fill="hold">
                                          <p:stCondLst>
                                            <p:cond delay="0"/>
                                          </p:stCondLst>
                                        </p:cTn>
                                        <p:tgtEl>
                                          <p:spTgt spid="22799"/>
                                        </p:tgtEl>
                                        <p:attrNameLst>
                                          <p:attrName>style.visibility</p:attrName>
                                        </p:attrNameLst>
                                      </p:cBhvr>
                                      <p:to>
                                        <p:strVal val="visible"/>
                                      </p:to>
                                    </p:set>
                                    <p:animEffect transition="in" filter="wipe(left)">
                                      <p:cBhvr>
                                        <p:cTn id="139" dur="500"/>
                                        <p:tgtEl>
                                          <p:spTgt spid="22799"/>
                                        </p:tgtEl>
                                      </p:cBhvr>
                                    </p:animEffect>
                                  </p:childTnLst>
                                </p:cTn>
                              </p:par>
                            </p:childTnLst>
                          </p:cTn>
                        </p:par>
                      </p:childTnLst>
                    </p:cTn>
                  </p:par>
                  <p:par>
                    <p:cTn id="140" fill="hold" nodeType="clickPar">
                      <p:stCondLst>
                        <p:cond delay="indefinite"/>
                      </p:stCondLst>
                      <p:childTnLst>
                        <p:par>
                          <p:cTn id="141" fill="hold" nodeType="withGroup">
                            <p:stCondLst>
                              <p:cond delay="0"/>
                            </p:stCondLst>
                            <p:childTnLst>
                              <p:par>
                                <p:cTn id="142" presetID="22" presetClass="entr" presetSubtype="8" fill="hold" nodeType="clickEffect">
                                  <p:stCondLst>
                                    <p:cond delay="0"/>
                                  </p:stCondLst>
                                  <p:childTnLst>
                                    <p:set>
                                      <p:cBhvr>
                                        <p:cTn id="143" dur="1" fill="hold">
                                          <p:stCondLst>
                                            <p:cond delay="0"/>
                                          </p:stCondLst>
                                        </p:cTn>
                                        <p:tgtEl>
                                          <p:spTgt spid="22832"/>
                                        </p:tgtEl>
                                        <p:attrNameLst>
                                          <p:attrName>style.visibility</p:attrName>
                                        </p:attrNameLst>
                                      </p:cBhvr>
                                      <p:to>
                                        <p:strVal val="visible"/>
                                      </p:to>
                                    </p:set>
                                    <p:animEffect transition="in" filter="wipe(left)">
                                      <p:cBhvr>
                                        <p:cTn id="144" dur="500"/>
                                        <p:tgtEl>
                                          <p:spTgt spid="22832"/>
                                        </p:tgtEl>
                                      </p:cBhvr>
                                    </p:animEffect>
                                  </p:childTnLst>
                                </p:cTn>
                              </p:par>
                            </p:childTnLst>
                          </p:cTn>
                        </p:par>
                      </p:childTnLst>
                    </p:cTn>
                  </p:par>
                  <p:par>
                    <p:cTn id="145" fill="hold" nodeType="clickPar">
                      <p:stCondLst>
                        <p:cond delay="indefinite"/>
                      </p:stCondLst>
                      <p:childTnLst>
                        <p:par>
                          <p:cTn id="146" fill="hold" nodeType="withGroup">
                            <p:stCondLst>
                              <p:cond delay="0"/>
                            </p:stCondLst>
                            <p:childTnLst>
                              <p:par>
                                <p:cTn id="147" presetID="22" presetClass="entr" presetSubtype="8" fill="hold" grpId="0" nodeType="clickEffect">
                                  <p:stCondLst>
                                    <p:cond delay="0"/>
                                  </p:stCondLst>
                                  <p:childTnLst>
                                    <p:set>
                                      <p:cBhvr>
                                        <p:cTn id="148" dur="1" fill="hold">
                                          <p:stCondLst>
                                            <p:cond delay="0"/>
                                          </p:stCondLst>
                                        </p:cTn>
                                        <p:tgtEl>
                                          <p:spTgt spid="22805"/>
                                        </p:tgtEl>
                                        <p:attrNameLst>
                                          <p:attrName>style.visibility</p:attrName>
                                        </p:attrNameLst>
                                      </p:cBhvr>
                                      <p:to>
                                        <p:strVal val="visible"/>
                                      </p:to>
                                    </p:set>
                                    <p:animEffect transition="in" filter="wipe(left)">
                                      <p:cBhvr>
                                        <p:cTn id="149" dur="500"/>
                                        <p:tgtEl>
                                          <p:spTgt spid="22805"/>
                                        </p:tgtEl>
                                      </p:cBhvr>
                                    </p:animEffect>
                                  </p:childTnLst>
                                </p:cTn>
                              </p:par>
                            </p:childTnLst>
                          </p:cTn>
                        </p:par>
                      </p:childTnLst>
                    </p:cTn>
                  </p:par>
                  <p:par>
                    <p:cTn id="150" fill="hold" nodeType="clickPar">
                      <p:stCondLst>
                        <p:cond delay="indefinite"/>
                      </p:stCondLst>
                      <p:childTnLst>
                        <p:par>
                          <p:cTn id="151" fill="hold" nodeType="withGroup">
                            <p:stCondLst>
                              <p:cond delay="0"/>
                            </p:stCondLst>
                            <p:childTnLst>
                              <p:par>
                                <p:cTn id="152" presetID="22" presetClass="entr" presetSubtype="8" fill="hold" grpId="0" nodeType="clickEffect">
                                  <p:stCondLst>
                                    <p:cond delay="0"/>
                                  </p:stCondLst>
                                  <p:childTnLst>
                                    <p:set>
                                      <p:cBhvr>
                                        <p:cTn id="153" dur="1" fill="hold">
                                          <p:stCondLst>
                                            <p:cond delay="0"/>
                                          </p:stCondLst>
                                        </p:cTn>
                                        <p:tgtEl>
                                          <p:spTgt spid="22806"/>
                                        </p:tgtEl>
                                        <p:attrNameLst>
                                          <p:attrName>style.visibility</p:attrName>
                                        </p:attrNameLst>
                                      </p:cBhvr>
                                      <p:to>
                                        <p:strVal val="visible"/>
                                      </p:to>
                                    </p:set>
                                    <p:animEffect transition="in" filter="wipe(left)">
                                      <p:cBhvr>
                                        <p:cTn id="154" dur="500"/>
                                        <p:tgtEl>
                                          <p:spTgt spid="22806"/>
                                        </p:tgtEl>
                                      </p:cBhvr>
                                    </p:animEffect>
                                  </p:childTnLst>
                                </p:cTn>
                              </p:par>
                            </p:childTnLst>
                          </p:cTn>
                        </p:par>
                      </p:childTnLst>
                    </p:cTn>
                  </p:par>
                  <p:par>
                    <p:cTn id="155" fill="hold" nodeType="clickPar">
                      <p:stCondLst>
                        <p:cond delay="indefinite"/>
                      </p:stCondLst>
                      <p:childTnLst>
                        <p:par>
                          <p:cTn id="156" fill="hold" nodeType="withGroup">
                            <p:stCondLst>
                              <p:cond delay="0"/>
                            </p:stCondLst>
                            <p:childTnLst>
                              <p:par>
                                <p:cTn id="157" presetID="22" presetClass="entr" presetSubtype="8" fill="hold" nodeType="clickEffect">
                                  <p:stCondLst>
                                    <p:cond delay="0"/>
                                  </p:stCondLst>
                                  <p:childTnLst>
                                    <p:set>
                                      <p:cBhvr>
                                        <p:cTn id="158" dur="1" fill="hold">
                                          <p:stCondLst>
                                            <p:cond delay="0"/>
                                          </p:stCondLst>
                                        </p:cTn>
                                        <p:tgtEl>
                                          <p:spTgt spid="22812"/>
                                        </p:tgtEl>
                                        <p:attrNameLst>
                                          <p:attrName>style.visibility</p:attrName>
                                        </p:attrNameLst>
                                      </p:cBhvr>
                                      <p:to>
                                        <p:strVal val="visible"/>
                                      </p:to>
                                    </p:set>
                                    <p:animEffect transition="in" filter="wipe(left)">
                                      <p:cBhvr>
                                        <p:cTn id="159" dur="500"/>
                                        <p:tgtEl>
                                          <p:spTgt spid="22812"/>
                                        </p:tgtEl>
                                      </p:cBhvr>
                                    </p:animEffect>
                                  </p:childTnLst>
                                </p:cTn>
                              </p:par>
                            </p:childTnLst>
                          </p:cTn>
                        </p:par>
                      </p:childTnLst>
                    </p:cTn>
                  </p:par>
                  <p:par>
                    <p:cTn id="160" fill="hold" nodeType="clickPar">
                      <p:stCondLst>
                        <p:cond delay="indefinite"/>
                      </p:stCondLst>
                      <p:childTnLst>
                        <p:par>
                          <p:cTn id="161" fill="hold" nodeType="withGroup">
                            <p:stCondLst>
                              <p:cond delay="0"/>
                            </p:stCondLst>
                            <p:childTnLst>
                              <p:par>
                                <p:cTn id="162" presetID="22" presetClass="entr" presetSubtype="8" fill="hold" grpId="0" nodeType="clickEffect">
                                  <p:stCondLst>
                                    <p:cond delay="0"/>
                                  </p:stCondLst>
                                  <p:childTnLst>
                                    <p:set>
                                      <p:cBhvr>
                                        <p:cTn id="163" dur="1" fill="hold">
                                          <p:stCondLst>
                                            <p:cond delay="0"/>
                                          </p:stCondLst>
                                        </p:cTn>
                                        <p:tgtEl>
                                          <p:spTgt spid="22819"/>
                                        </p:tgtEl>
                                        <p:attrNameLst>
                                          <p:attrName>style.visibility</p:attrName>
                                        </p:attrNameLst>
                                      </p:cBhvr>
                                      <p:to>
                                        <p:strVal val="visible"/>
                                      </p:to>
                                    </p:set>
                                    <p:animEffect transition="in" filter="wipe(left)">
                                      <p:cBhvr>
                                        <p:cTn id="164" dur="500"/>
                                        <p:tgtEl>
                                          <p:spTgt spid="22819"/>
                                        </p:tgtEl>
                                      </p:cBhvr>
                                    </p:animEffect>
                                  </p:childTnLst>
                                </p:cTn>
                              </p:par>
                            </p:childTnLst>
                          </p:cTn>
                        </p:par>
                      </p:childTnLst>
                    </p:cTn>
                  </p:par>
                  <p:par>
                    <p:cTn id="165" fill="hold" nodeType="clickPar">
                      <p:stCondLst>
                        <p:cond delay="indefinite"/>
                      </p:stCondLst>
                      <p:childTnLst>
                        <p:par>
                          <p:cTn id="166" fill="hold" nodeType="withGroup">
                            <p:stCondLst>
                              <p:cond delay="0"/>
                            </p:stCondLst>
                            <p:childTnLst>
                              <p:par>
                                <p:cTn id="167" presetID="22" presetClass="entr" presetSubtype="8" fill="hold" nodeType="clickEffect">
                                  <p:stCondLst>
                                    <p:cond delay="0"/>
                                  </p:stCondLst>
                                  <p:childTnLst>
                                    <p:set>
                                      <p:cBhvr>
                                        <p:cTn id="168" dur="1" fill="hold">
                                          <p:stCondLst>
                                            <p:cond delay="0"/>
                                          </p:stCondLst>
                                        </p:cTn>
                                        <p:tgtEl>
                                          <p:spTgt spid="22818"/>
                                        </p:tgtEl>
                                        <p:attrNameLst>
                                          <p:attrName>style.visibility</p:attrName>
                                        </p:attrNameLst>
                                      </p:cBhvr>
                                      <p:to>
                                        <p:strVal val="visible"/>
                                      </p:to>
                                    </p:set>
                                    <p:animEffect transition="in" filter="wipe(left)">
                                      <p:cBhvr>
                                        <p:cTn id="169" dur="500"/>
                                        <p:tgtEl>
                                          <p:spTgt spid="228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543" grpId="0"/>
      <p:bldP spid="22700" grpId="0"/>
      <p:bldP spid="22717" grpId="0"/>
      <p:bldP spid="22715" grpId="0"/>
      <p:bldP spid="22716" grpId="0"/>
      <p:bldP spid="22718" grpId="0"/>
      <p:bldP spid="22732" grpId="0"/>
      <p:bldP spid="22798" grpId="0"/>
      <p:bldP spid="22799" grpId="0"/>
      <p:bldP spid="22805" grpId="0"/>
      <p:bldP spid="22806" grpId="0"/>
      <p:bldP spid="22819" grpId="0"/>
      <p:bldP spid="22820"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38" name="Text Box 14">
            <a:extLst>
              <a:ext uri="{FF2B5EF4-FFF2-40B4-BE49-F238E27FC236}">
                <a16:creationId xmlns:a16="http://schemas.microsoft.com/office/drawing/2014/main" id="{4D978C1E-39A9-4926-9DF9-549B6DA95815}"/>
              </a:ext>
            </a:extLst>
          </p:cNvPr>
          <p:cNvSpPr txBox="1">
            <a:spLocks noChangeArrowheads="1"/>
          </p:cNvSpPr>
          <p:nvPr/>
        </p:nvSpPr>
        <p:spPr bwMode="auto">
          <a:xfrm>
            <a:off x="4114800" y="296466"/>
            <a:ext cx="342900" cy="2539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1050" b="1">
                <a:solidFill>
                  <a:srgbClr val="FF0000"/>
                </a:solidFill>
              </a:rPr>
              <a:t>or</a:t>
            </a:r>
          </a:p>
        </p:txBody>
      </p:sp>
      <p:grpSp>
        <p:nvGrpSpPr>
          <p:cNvPr id="26647" name="Group 23">
            <a:extLst>
              <a:ext uri="{FF2B5EF4-FFF2-40B4-BE49-F238E27FC236}">
                <a16:creationId xmlns:a16="http://schemas.microsoft.com/office/drawing/2014/main" id="{DF57F7D9-B33E-4FB2-B209-30F94640C223}"/>
              </a:ext>
            </a:extLst>
          </p:cNvPr>
          <p:cNvGrpSpPr>
            <a:grpSpLocks/>
          </p:cNvGrpSpPr>
          <p:nvPr/>
        </p:nvGrpSpPr>
        <p:grpSpPr bwMode="auto">
          <a:xfrm>
            <a:off x="2286000" y="171450"/>
            <a:ext cx="1771650" cy="571500"/>
            <a:chOff x="960" y="144"/>
            <a:chExt cx="1488" cy="480"/>
          </a:xfrm>
        </p:grpSpPr>
        <p:grpSp>
          <p:nvGrpSpPr>
            <p:cNvPr id="26628" name="Group 4">
              <a:extLst>
                <a:ext uri="{FF2B5EF4-FFF2-40B4-BE49-F238E27FC236}">
                  <a16:creationId xmlns:a16="http://schemas.microsoft.com/office/drawing/2014/main" id="{F7A1C861-B121-4475-ABFA-1E849B8CE7D8}"/>
                </a:ext>
              </a:extLst>
            </p:cNvPr>
            <p:cNvGrpSpPr>
              <a:grpSpLocks/>
            </p:cNvGrpSpPr>
            <p:nvPr/>
          </p:nvGrpSpPr>
          <p:grpSpPr bwMode="auto">
            <a:xfrm>
              <a:off x="1008" y="153"/>
              <a:ext cx="1344" cy="453"/>
              <a:chOff x="336" y="3600"/>
              <a:chExt cx="1344" cy="453"/>
            </a:xfrm>
          </p:grpSpPr>
          <p:sp>
            <p:nvSpPr>
              <p:cNvPr id="26629" name="Text Box 5">
                <a:extLst>
                  <a:ext uri="{FF2B5EF4-FFF2-40B4-BE49-F238E27FC236}">
                    <a16:creationId xmlns:a16="http://schemas.microsoft.com/office/drawing/2014/main" id="{683CC727-BF61-41AD-87F0-C2371CEF2E46}"/>
                  </a:ext>
                </a:extLst>
              </p:cNvPr>
              <p:cNvSpPr txBox="1">
                <a:spLocks noChangeArrowheads="1"/>
              </p:cNvSpPr>
              <p:nvPr/>
            </p:nvSpPr>
            <p:spPr bwMode="auto">
              <a:xfrm>
                <a:off x="336" y="3696"/>
                <a:ext cx="624" cy="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1050" b="1">
                    <a:solidFill>
                      <a:srgbClr val="0000FF"/>
                    </a:solidFill>
                  </a:rPr>
                  <a:t>tan </a:t>
                </a:r>
                <a:r>
                  <a:rPr lang="el-GR" altLang="en-US" sz="1050" b="1">
                    <a:solidFill>
                      <a:srgbClr val="0000FF"/>
                    </a:solidFill>
                  </a:rPr>
                  <a:t>Φ</a:t>
                </a:r>
                <a:r>
                  <a:rPr lang="en-US" altLang="en-US" sz="1050" b="1">
                    <a:solidFill>
                      <a:srgbClr val="0000FF"/>
                    </a:solidFill>
                  </a:rPr>
                  <a:t> = </a:t>
                </a:r>
              </a:p>
            </p:txBody>
          </p:sp>
          <p:sp>
            <p:nvSpPr>
              <p:cNvPr id="26630" name="Rectangle 6">
                <a:extLst>
                  <a:ext uri="{FF2B5EF4-FFF2-40B4-BE49-F238E27FC236}">
                    <a16:creationId xmlns:a16="http://schemas.microsoft.com/office/drawing/2014/main" id="{968A0CD9-B0E3-4DB0-A57B-C48724CA3F3F}"/>
                  </a:ext>
                </a:extLst>
              </p:cNvPr>
              <p:cNvSpPr>
                <a:spLocks noChangeArrowheads="1"/>
              </p:cNvSpPr>
              <p:nvPr/>
            </p:nvSpPr>
            <p:spPr bwMode="auto">
              <a:xfrm>
                <a:off x="1008" y="3600"/>
                <a:ext cx="531" cy="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1050" b="1">
                    <a:solidFill>
                      <a:srgbClr val="0000FF"/>
                    </a:solidFill>
                  </a:rPr>
                  <a:t>X</a:t>
                </a:r>
                <a:r>
                  <a:rPr lang="en-US" altLang="en-US" sz="1050" b="1" baseline="-25000">
                    <a:solidFill>
                      <a:srgbClr val="0000FF"/>
                    </a:solidFill>
                  </a:rPr>
                  <a:t>L</a:t>
                </a:r>
                <a:r>
                  <a:rPr lang="en-US" altLang="en-US" sz="1050" b="1">
                    <a:solidFill>
                      <a:srgbClr val="0000FF"/>
                    </a:solidFill>
                  </a:rPr>
                  <a:t> – X</a:t>
                </a:r>
                <a:r>
                  <a:rPr lang="en-US" altLang="en-US" sz="1050" b="1" baseline="-25000">
                    <a:solidFill>
                      <a:srgbClr val="0000FF"/>
                    </a:solidFill>
                  </a:rPr>
                  <a:t>C</a:t>
                </a:r>
              </a:p>
            </p:txBody>
          </p:sp>
          <p:sp>
            <p:nvSpPr>
              <p:cNvPr id="26631" name="Line 7">
                <a:extLst>
                  <a:ext uri="{FF2B5EF4-FFF2-40B4-BE49-F238E27FC236}">
                    <a16:creationId xmlns:a16="http://schemas.microsoft.com/office/drawing/2014/main" id="{60706F08-8360-422B-B587-CA1DF51D36D6}"/>
                  </a:ext>
                </a:extLst>
              </p:cNvPr>
              <p:cNvSpPr>
                <a:spLocks noChangeShapeType="1"/>
              </p:cNvSpPr>
              <p:nvPr/>
            </p:nvSpPr>
            <p:spPr bwMode="auto">
              <a:xfrm>
                <a:off x="1008" y="3840"/>
                <a:ext cx="672" cy="0"/>
              </a:xfrm>
              <a:prstGeom prst="line">
                <a:avLst/>
              </a:prstGeom>
              <a:noFill/>
              <a:ln w="19050">
                <a:solidFill>
                  <a:srgbClr val="0066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26632" name="Text Box 8">
                <a:extLst>
                  <a:ext uri="{FF2B5EF4-FFF2-40B4-BE49-F238E27FC236}">
                    <a16:creationId xmlns:a16="http://schemas.microsoft.com/office/drawing/2014/main" id="{2BDE9BE9-544C-495B-B846-B360DC555749}"/>
                  </a:ext>
                </a:extLst>
              </p:cNvPr>
              <p:cNvSpPr txBox="1">
                <a:spLocks noChangeArrowheads="1"/>
              </p:cNvSpPr>
              <p:nvPr/>
            </p:nvSpPr>
            <p:spPr bwMode="auto">
              <a:xfrm>
                <a:off x="1200" y="3840"/>
                <a:ext cx="240" cy="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1050" b="1">
                    <a:solidFill>
                      <a:srgbClr val="0000FF"/>
                    </a:solidFill>
                  </a:rPr>
                  <a:t>R</a:t>
                </a:r>
              </a:p>
            </p:txBody>
          </p:sp>
        </p:grpSp>
        <p:sp>
          <p:nvSpPr>
            <p:cNvPr id="26639" name="Rectangle 15">
              <a:extLst>
                <a:ext uri="{FF2B5EF4-FFF2-40B4-BE49-F238E27FC236}">
                  <a16:creationId xmlns:a16="http://schemas.microsoft.com/office/drawing/2014/main" id="{A1A041DA-1D31-4A94-8775-DAF746EEC72E}"/>
                </a:ext>
              </a:extLst>
            </p:cNvPr>
            <p:cNvSpPr>
              <a:spLocks noChangeArrowheads="1"/>
            </p:cNvSpPr>
            <p:nvPr/>
          </p:nvSpPr>
          <p:spPr bwMode="auto">
            <a:xfrm>
              <a:off x="960" y="144"/>
              <a:ext cx="1488" cy="480"/>
            </a:xfrm>
            <a:prstGeom prst="rect">
              <a:avLst/>
            </a:prstGeom>
            <a:noFill/>
            <a:ln w="28575">
              <a:solidFill>
                <a:srgbClr val="FF66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050"/>
            </a:p>
          </p:txBody>
        </p:sp>
      </p:grpSp>
      <p:grpSp>
        <p:nvGrpSpPr>
          <p:cNvPr id="26648" name="Group 24">
            <a:extLst>
              <a:ext uri="{FF2B5EF4-FFF2-40B4-BE49-F238E27FC236}">
                <a16:creationId xmlns:a16="http://schemas.microsoft.com/office/drawing/2014/main" id="{668B8A51-E966-4539-A487-433135194625}"/>
              </a:ext>
            </a:extLst>
          </p:cNvPr>
          <p:cNvGrpSpPr>
            <a:grpSpLocks/>
          </p:cNvGrpSpPr>
          <p:nvPr/>
        </p:nvGrpSpPr>
        <p:grpSpPr bwMode="auto">
          <a:xfrm>
            <a:off x="4457700" y="171450"/>
            <a:ext cx="1885950" cy="571500"/>
            <a:chOff x="2784" y="144"/>
            <a:chExt cx="1584" cy="480"/>
          </a:xfrm>
        </p:grpSpPr>
        <p:grpSp>
          <p:nvGrpSpPr>
            <p:cNvPr id="26633" name="Group 9">
              <a:extLst>
                <a:ext uri="{FF2B5EF4-FFF2-40B4-BE49-F238E27FC236}">
                  <a16:creationId xmlns:a16="http://schemas.microsoft.com/office/drawing/2014/main" id="{810F77FE-C28E-4883-B3D3-6AD04D2CCB33}"/>
                </a:ext>
              </a:extLst>
            </p:cNvPr>
            <p:cNvGrpSpPr>
              <a:grpSpLocks/>
            </p:cNvGrpSpPr>
            <p:nvPr/>
          </p:nvGrpSpPr>
          <p:grpSpPr bwMode="auto">
            <a:xfrm>
              <a:off x="2784" y="144"/>
              <a:ext cx="1488" cy="414"/>
              <a:chOff x="1920" y="3600"/>
              <a:chExt cx="1488" cy="414"/>
            </a:xfrm>
          </p:grpSpPr>
          <p:sp>
            <p:nvSpPr>
              <p:cNvPr id="26634" name="Text Box 10">
                <a:extLst>
                  <a:ext uri="{FF2B5EF4-FFF2-40B4-BE49-F238E27FC236}">
                    <a16:creationId xmlns:a16="http://schemas.microsoft.com/office/drawing/2014/main" id="{593817D9-EE0B-4D1E-8447-D4BE391AAB6F}"/>
                  </a:ext>
                </a:extLst>
              </p:cNvPr>
              <p:cNvSpPr txBox="1">
                <a:spLocks noChangeArrowheads="1"/>
              </p:cNvSpPr>
              <p:nvPr/>
            </p:nvSpPr>
            <p:spPr bwMode="auto">
              <a:xfrm>
                <a:off x="1920" y="3696"/>
                <a:ext cx="624" cy="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1050" b="1">
                    <a:solidFill>
                      <a:srgbClr val="0000FF"/>
                    </a:solidFill>
                  </a:rPr>
                  <a:t>tan </a:t>
                </a:r>
                <a:r>
                  <a:rPr lang="el-GR" altLang="en-US" sz="1050" b="1">
                    <a:solidFill>
                      <a:srgbClr val="0000FF"/>
                    </a:solidFill>
                  </a:rPr>
                  <a:t>Φ</a:t>
                </a:r>
                <a:r>
                  <a:rPr lang="en-US" altLang="en-US" sz="1050" b="1">
                    <a:solidFill>
                      <a:srgbClr val="0000FF"/>
                    </a:solidFill>
                  </a:rPr>
                  <a:t> = </a:t>
                </a:r>
              </a:p>
            </p:txBody>
          </p:sp>
          <p:sp>
            <p:nvSpPr>
              <p:cNvPr id="26635" name="Rectangle 11">
                <a:extLst>
                  <a:ext uri="{FF2B5EF4-FFF2-40B4-BE49-F238E27FC236}">
                    <a16:creationId xmlns:a16="http://schemas.microsoft.com/office/drawing/2014/main" id="{D0E90A25-F431-4ACF-8FB2-4ED106802DB6}"/>
                  </a:ext>
                </a:extLst>
              </p:cNvPr>
              <p:cNvSpPr>
                <a:spLocks noChangeArrowheads="1"/>
              </p:cNvSpPr>
              <p:nvPr/>
            </p:nvSpPr>
            <p:spPr bwMode="auto">
              <a:xfrm>
                <a:off x="2544" y="3600"/>
                <a:ext cx="747" cy="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l-GR" altLang="en-US" sz="1050" b="1">
                    <a:solidFill>
                      <a:srgbClr val="0000FF"/>
                    </a:solidFill>
                  </a:rPr>
                  <a:t>ω</a:t>
                </a:r>
                <a:r>
                  <a:rPr lang="en-US" altLang="en-US" sz="1050">
                    <a:solidFill>
                      <a:srgbClr val="0000FF"/>
                    </a:solidFill>
                  </a:rPr>
                  <a:t> </a:t>
                </a:r>
                <a:r>
                  <a:rPr lang="en-US" altLang="en-US" sz="1050" b="1">
                    <a:solidFill>
                      <a:srgbClr val="0000FF"/>
                    </a:solidFill>
                  </a:rPr>
                  <a:t>L – 1/</a:t>
                </a:r>
                <a:r>
                  <a:rPr lang="el-GR" altLang="en-US" sz="1050" b="1">
                    <a:solidFill>
                      <a:srgbClr val="0000FF"/>
                    </a:solidFill>
                  </a:rPr>
                  <a:t>ω</a:t>
                </a:r>
                <a:r>
                  <a:rPr lang="en-US" altLang="en-US" sz="1050" b="1">
                    <a:solidFill>
                      <a:srgbClr val="0000FF"/>
                    </a:solidFill>
                  </a:rPr>
                  <a:t>C</a:t>
                </a:r>
              </a:p>
            </p:txBody>
          </p:sp>
          <p:sp>
            <p:nvSpPr>
              <p:cNvPr id="26636" name="Line 12">
                <a:extLst>
                  <a:ext uri="{FF2B5EF4-FFF2-40B4-BE49-F238E27FC236}">
                    <a16:creationId xmlns:a16="http://schemas.microsoft.com/office/drawing/2014/main" id="{2055E7B5-21B8-42D0-A12A-9E8FDE6D5EE8}"/>
                  </a:ext>
                </a:extLst>
              </p:cNvPr>
              <p:cNvSpPr>
                <a:spLocks noChangeShapeType="1"/>
              </p:cNvSpPr>
              <p:nvPr/>
            </p:nvSpPr>
            <p:spPr bwMode="auto">
              <a:xfrm>
                <a:off x="2544" y="3840"/>
                <a:ext cx="864" cy="0"/>
              </a:xfrm>
              <a:prstGeom prst="line">
                <a:avLst/>
              </a:prstGeom>
              <a:noFill/>
              <a:ln w="19050">
                <a:solidFill>
                  <a:srgbClr val="0066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26637" name="Text Box 13">
                <a:extLst>
                  <a:ext uri="{FF2B5EF4-FFF2-40B4-BE49-F238E27FC236}">
                    <a16:creationId xmlns:a16="http://schemas.microsoft.com/office/drawing/2014/main" id="{61A49A34-2F30-4FCA-A52B-45B3D8D4BCF8}"/>
                  </a:ext>
                </a:extLst>
              </p:cNvPr>
              <p:cNvSpPr txBox="1">
                <a:spLocks noChangeArrowheads="1"/>
              </p:cNvSpPr>
              <p:nvPr/>
            </p:nvSpPr>
            <p:spPr bwMode="auto">
              <a:xfrm>
                <a:off x="2832" y="3801"/>
                <a:ext cx="240" cy="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1050" b="1">
                    <a:solidFill>
                      <a:srgbClr val="0000FF"/>
                    </a:solidFill>
                  </a:rPr>
                  <a:t>R</a:t>
                </a:r>
              </a:p>
            </p:txBody>
          </p:sp>
        </p:grpSp>
        <p:sp>
          <p:nvSpPr>
            <p:cNvPr id="26640" name="Rectangle 16">
              <a:extLst>
                <a:ext uri="{FF2B5EF4-FFF2-40B4-BE49-F238E27FC236}">
                  <a16:creationId xmlns:a16="http://schemas.microsoft.com/office/drawing/2014/main" id="{0BAB8C35-D0EB-4D85-8492-D1C1B4987980}"/>
                </a:ext>
              </a:extLst>
            </p:cNvPr>
            <p:cNvSpPr>
              <a:spLocks noChangeArrowheads="1"/>
            </p:cNvSpPr>
            <p:nvPr/>
          </p:nvSpPr>
          <p:spPr bwMode="auto">
            <a:xfrm>
              <a:off x="2784" y="144"/>
              <a:ext cx="1584" cy="480"/>
            </a:xfrm>
            <a:prstGeom prst="rect">
              <a:avLst/>
            </a:prstGeom>
            <a:noFill/>
            <a:ln w="28575">
              <a:solidFill>
                <a:srgbClr val="FF66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050"/>
            </a:p>
          </p:txBody>
        </p:sp>
      </p:grpSp>
      <p:sp>
        <p:nvSpPr>
          <p:cNvPr id="26641" name="Text Box 17">
            <a:extLst>
              <a:ext uri="{FF2B5EF4-FFF2-40B4-BE49-F238E27FC236}">
                <a16:creationId xmlns:a16="http://schemas.microsoft.com/office/drawing/2014/main" id="{F8896DD2-F789-40ED-B055-49D53C80D6B1}"/>
              </a:ext>
            </a:extLst>
          </p:cNvPr>
          <p:cNvSpPr txBox="1">
            <a:spLocks noChangeArrowheads="1"/>
          </p:cNvSpPr>
          <p:nvPr/>
        </p:nvSpPr>
        <p:spPr bwMode="auto">
          <a:xfrm>
            <a:off x="1257300" y="857250"/>
            <a:ext cx="3429000" cy="8079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1500" b="1">
                <a:solidFill>
                  <a:srgbClr val="CC0000"/>
                </a:solidFill>
              </a:rPr>
              <a:t>Special Cases:</a:t>
            </a:r>
          </a:p>
          <a:p>
            <a:pPr>
              <a:spcBef>
                <a:spcPct val="50000"/>
              </a:spcBef>
            </a:pPr>
            <a:r>
              <a:rPr lang="en-US" altLang="en-US" sz="1050" b="1">
                <a:solidFill>
                  <a:srgbClr val="663300"/>
                </a:solidFill>
              </a:rPr>
              <a:t>Case I:  </a:t>
            </a:r>
            <a:r>
              <a:rPr lang="en-US" altLang="en-US" sz="1050" b="1">
                <a:solidFill>
                  <a:srgbClr val="CC00FF"/>
                </a:solidFill>
              </a:rPr>
              <a:t>When X</a:t>
            </a:r>
            <a:r>
              <a:rPr lang="en-US" altLang="en-US" sz="1050" b="1" baseline="-25000">
                <a:solidFill>
                  <a:srgbClr val="CC00FF"/>
                </a:solidFill>
              </a:rPr>
              <a:t>L</a:t>
            </a:r>
            <a:r>
              <a:rPr lang="en-US" altLang="en-US" sz="1050" b="1">
                <a:solidFill>
                  <a:srgbClr val="CC00FF"/>
                </a:solidFill>
              </a:rPr>
              <a:t> &gt; X</a:t>
            </a:r>
            <a:r>
              <a:rPr lang="en-US" altLang="en-US" sz="1050" b="1" baseline="-25000">
                <a:solidFill>
                  <a:srgbClr val="CC00FF"/>
                </a:solidFill>
              </a:rPr>
              <a:t>C</a:t>
            </a:r>
            <a:r>
              <a:rPr lang="en-US" altLang="en-US" sz="1050" b="1">
                <a:solidFill>
                  <a:srgbClr val="CC00FF"/>
                </a:solidFill>
              </a:rPr>
              <a:t>   i.e. </a:t>
            </a:r>
            <a:r>
              <a:rPr lang="el-GR" altLang="en-US" sz="1050" b="1">
                <a:solidFill>
                  <a:srgbClr val="CC00FF"/>
                </a:solidFill>
              </a:rPr>
              <a:t>ω</a:t>
            </a:r>
            <a:r>
              <a:rPr lang="en-US" altLang="en-US" sz="1050">
                <a:solidFill>
                  <a:srgbClr val="CC00FF"/>
                </a:solidFill>
              </a:rPr>
              <a:t> </a:t>
            </a:r>
            <a:r>
              <a:rPr lang="en-US" altLang="en-US" sz="1050" b="1">
                <a:solidFill>
                  <a:srgbClr val="CC00FF"/>
                </a:solidFill>
              </a:rPr>
              <a:t>L &gt; 1/</a:t>
            </a:r>
            <a:r>
              <a:rPr lang="el-GR" altLang="en-US" sz="1050" b="1">
                <a:solidFill>
                  <a:srgbClr val="CC00FF"/>
                </a:solidFill>
              </a:rPr>
              <a:t>ω</a:t>
            </a:r>
            <a:r>
              <a:rPr lang="en-US" altLang="en-US" sz="1050" b="1">
                <a:solidFill>
                  <a:srgbClr val="CC00FF"/>
                </a:solidFill>
              </a:rPr>
              <a:t>C,</a:t>
            </a:r>
          </a:p>
          <a:p>
            <a:pPr>
              <a:spcBef>
                <a:spcPct val="50000"/>
              </a:spcBef>
            </a:pPr>
            <a:r>
              <a:rPr lang="en-US" altLang="en-US" sz="1050" b="1">
                <a:solidFill>
                  <a:srgbClr val="CC00FF"/>
                </a:solidFill>
              </a:rPr>
              <a:t>               </a:t>
            </a:r>
            <a:r>
              <a:rPr lang="en-US" altLang="en-US" sz="1050" b="1">
                <a:solidFill>
                  <a:srgbClr val="0000FF"/>
                </a:solidFill>
              </a:rPr>
              <a:t>tan </a:t>
            </a:r>
            <a:r>
              <a:rPr lang="el-GR" altLang="en-US" sz="1050" b="1">
                <a:solidFill>
                  <a:srgbClr val="0000FF"/>
                </a:solidFill>
              </a:rPr>
              <a:t>Φ</a:t>
            </a:r>
            <a:r>
              <a:rPr lang="en-US" altLang="en-US" sz="1050" b="1">
                <a:solidFill>
                  <a:srgbClr val="0000FF"/>
                </a:solidFill>
              </a:rPr>
              <a:t> = +ve  or </a:t>
            </a:r>
            <a:r>
              <a:rPr lang="el-GR" altLang="en-US" sz="1050" b="1">
                <a:solidFill>
                  <a:srgbClr val="0000FF"/>
                </a:solidFill>
              </a:rPr>
              <a:t>Φ</a:t>
            </a:r>
            <a:r>
              <a:rPr lang="en-US" altLang="en-US" sz="1050" b="1">
                <a:solidFill>
                  <a:srgbClr val="0000FF"/>
                </a:solidFill>
              </a:rPr>
              <a:t> is +ve</a:t>
            </a:r>
            <a:endParaRPr lang="en-US" altLang="en-US" sz="1050" b="1">
              <a:solidFill>
                <a:srgbClr val="CC00FF"/>
              </a:solidFill>
            </a:endParaRPr>
          </a:p>
        </p:txBody>
      </p:sp>
      <p:sp>
        <p:nvSpPr>
          <p:cNvPr id="26642" name="Rectangle 18">
            <a:extLst>
              <a:ext uri="{FF2B5EF4-FFF2-40B4-BE49-F238E27FC236}">
                <a16:creationId xmlns:a16="http://schemas.microsoft.com/office/drawing/2014/main" id="{616286FE-FCE5-4260-9815-F223B62969CC}"/>
              </a:ext>
            </a:extLst>
          </p:cNvPr>
          <p:cNvSpPr>
            <a:spLocks noChangeArrowheads="1"/>
          </p:cNvSpPr>
          <p:nvPr/>
        </p:nvSpPr>
        <p:spPr bwMode="auto">
          <a:xfrm>
            <a:off x="1943100" y="1771650"/>
            <a:ext cx="5829300" cy="41549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1050" b="1">
                <a:solidFill>
                  <a:srgbClr val="0000FF"/>
                </a:solidFill>
              </a:rPr>
              <a:t>The current lags behind the  emf by phase angle </a:t>
            </a:r>
            <a:r>
              <a:rPr lang="el-GR" altLang="en-US" sz="1050" b="1">
                <a:solidFill>
                  <a:srgbClr val="0000FF"/>
                </a:solidFill>
              </a:rPr>
              <a:t>Φ</a:t>
            </a:r>
            <a:r>
              <a:rPr lang="en-US" altLang="en-US" sz="1050"/>
              <a:t> </a:t>
            </a:r>
            <a:r>
              <a:rPr lang="en-US" altLang="en-US" sz="1050" b="1">
                <a:solidFill>
                  <a:srgbClr val="0000FF"/>
                </a:solidFill>
              </a:rPr>
              <a:t>and the LCR circuit is inductance -  dominated circuit.</a:t>
            </a:r>
          </a:p>
        </p:txBody>
      </p:sp>
      <p:sp>
        <p:nvSpPr>
          <p:cNvPr id="26643" name="Text Box 19">
            <a:extLst>
              <a:ext uri="{FF2B5EF4-FFF2-40B4-BE49-F238E27FC236}">
                <a16:creationId xmlns:a16="http://schemas.microsoft.com/office/drawing/2014/main" id="{D7F448AA-54E0-41FE-9085-F3B41BA37101}"/>
              </a:ext>
            </a:extLst>
          </p:cNvPr>
          <p:cNvSpPr txBox="1">
            <a:spLocks noChangeArrowheads="1"/>
          </p:cNvSpPr>
          <p:nvPr/>
        </p:nvSpPr>
        <p:spPr bwMode="auto">
          <a:xfrm>
            <a:off x="1257300" y="2343150"/>
            <a:ext cx="3429000" cy="49629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1050" b="1">
                <a:solidFill>
                  <a:srgbClr val="663300"/>
                </a:solidFill>
              </a:rPr>
              <a:t>Case II:  </a:t>
            </a:r>
            <a:r>
              <a:rPr lang="en-US" altLang="en-US" sz="1050" b="1">
                <a:solidFill>
                  <a:srgbClr val="CC00FF"/>
                </a:solidFill>
              </a:rPr>
              <a:t>When X</a:t>
            </a:r>
            <a:r>
              <a:rPr lang="en-US" altLang="en-US" sz="1050" b="1" baseline="-25000">
                <a:solidFill>
                  <a:srgbClr val="CC00FF"/>
                </a:solidFill>
              </a:rPr>
              <a:t>L</a:t>
            </a:r>
            <a:r>
              <a:rPr lang="en-US" altLang="en-US" sz="1050" b="1">
                <a:solidFill>
                  <a:srgbClr val="CC00FF"/>
                </a:solidFill>
              </a:rPr>
              <a:t> &lt; X</a:t>
            </a:r>
            <a:r>
              <a:rPr lang="en-US" altLang="en-US" sz="1050" b="1" baseline="-25000">
                <a:solidFill>
                  <a:srgbClr val="CC00FF"/>
                </a:solidFill>
              </a:rPr>
              <a:t>C</a:t>
            </a:r>
            <a:r>
              <a:rPr lang="en-US" altLang="en-US" sz="1050" b="1">
                <a:solidFill>
                  <a:srgbClr val="CC00FF"/>
                </a:solidFill>
              </a:rPr>
              <a:t>   i.e. </a:t>
            </a:r>
            <a:r>
              <a:rPr lang="el-GR" altLang="en-US" sz="1050" b="1">
                <a:solidFill>
                  <a:srgbClr val="CC00FF"/>
                </a:solidFill>
              </a:rPr>
              <a:t>ω</a:t>
            </a:r>
            <a:r>
              <a:rPr lang="en-US" altLang="en-US" sz="1050">
                <a:solidFill>
                  <a:srgbClr val="CC00FF"/>
                </a:solidFill>
              </a:rPr>
              <a:t> </a:t>
            </a:r>
            <a:r>
              <a:rPr lang="en-US" altLang="en-US" sz="1050" b="1">
                <a:solidFill>
                  <a:srgbClr val="CC00FF"/>
                </a:solidFill>
              </a:rPr>
              <a:t>L &lt; 1/</a:t>
            </a:r>
            <a:r>
              <a:rPr lang="el-GR" altLang="en-US" sz="1050" b="1">
                <a:solidFill>
                  <a:srgbClr val="CC00FF"/>
                </a:solidFill>
              </a:rPr>
              <a:t>ω</a:t>
            </a:r>
            <a:r>
              <a:rPr lang="en-US" altLang="en-US" sz="1050" b="1">
                <a:solidFill>
                  <a:srgbClr val="CC00FF"/>
                </a:solidFill>
              </a:rPr>
              <a:t>C,</a:t>
            </a:r>
          </a:p>
          <a:p>
            <a:pPr>
              <a:spcBef>
                <a:spcPct val="50000"/>
              </a:spcBef>
            </a:pPr>
            <a:r>
              <a:rPr lang="en-US" altLang="en-US" sz="1050" b="1">
                <a:solidFill>
                  <a:srgbClr val="CC00FF"/>
                </a:solidFill>
              </a:rPr>
              <a:t>               </a:t>
            </a:r>
            <a:r>
              <a:rPr lang="en-US" altLang="en-US" sz="1050" b="1">
                <a:solidFill>
                  <a:srgbClr val="0000FF"/>
                </a:solidFill>
              </a:rPr>
              <a:t>tan </a:t>
            </a:r>
            <a:r>
              <a:rPr lang="el-GR" altLang="en-US" sz="1050" b="1">
                <a:solidFill>
                  <a:srgbClr val="0000FF"/>
                </a:solidFill>
              </a:rPr>
              <a:t>Φ</a:t>
            </a:r>
            <a:r>
              <a:rPr lang="en-US" altLang="en-US" sz="1050" b="1">
                <a:solidFill>
                  <a:srgbClr val="0000FF"/>
                </a:solidFill>
              </a:rPr>
              <a:t> = -ve  or </a:t>
            </a:r>
            <a:r>
              <a:rPr lang="el-GR" altLang="en-US" sz="1050" b="1">
                <a:solidFill>
                  <a:srgbClr val="0000FF"/>
                </a:solidFill>
              </a:rPr>
              <a:t>Φ</a:t>
            </a:r>
            <a:r>
              <a:rPr lang="en-US" altLang="en-US" sz="1050" b="1">
                <a:solidFill>
                  <a:srgbClr val="0000FF"/>
                </a:solidFill>
              </a:rPr>
              <a:t> is -ve</a:t>
            </a:r>
            <a:endParaRPr lang="en-US" altLang="en-US" sz="1050" b="1">
              <a:solidFill>
                <a:srgbClr val="CC00FF"/>
              </a:solidFill>
            </a:endParaRPr>
          </a:p>
        </p:txBody>
      </p:sp>
      <p:sp>
        <p:nvSpPr>
          <p:cNvPr id="26644" name="Rectangle 20">
            <a:extLst>
              <a:ext uri="{FF2B5EF4-FFF2-40B4-BE49-F238E27FC236}">
                <a16:creationId xmlns:a16="http://schemas.microsoft.com/office/drawing/2014/main" id="{496CB194-D644-44BF-981A-AAFBDD9B8180}"/>
              </a:ext>
            </a:extLst>
          </p:cNvPr>
          <p:cNvSpPr>
            <a:spLocks noChangeArrowheads="1"/>
          </p:cNvSpPr>
          <p:nvPr/>
        </p:nvSpPr>
        <p:spPr bwMode="auto">
          <a:xfrm>
            <a:off x="1943100" y="2947988"/>
            <a:ext cx="5829300" cy="41549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1050" b="1">
                <a:solidFill>
                  <a:srgbClr val="0000FF"/>
                </a:solidFill>
              </a:rPr>
              <a:t>The current leads the  emf by phase angle </a:t>
            </a:r>
            <a:r>
              <a:rPr lang="el-GR" altLang="en-US" sz="1050" b="1">
                <a:solidFill>
                  <a:srgbClr val="0000FF"/>
                </a:solidFill>
              </a:rPr>
              <a:t>Φ</a:t>
            </a:r>
            <a:r>
              <a:rPr lang="en-US" altLang="en-US" sz="1050"/>
              <a:t> </a:t>
            </a:r>
            <a:r>
              <a:rPr lang="en-US" altLang="en-US" sz="1050" b="1">
                <a:solidFill>
                  <a:srgbClr val="0000FF"/>
                </a:solidFill>
              </a:rPr>
              <a:t>and the LCR circuit is capacitance -  dominated circuit.</a:t>
            </a:r>
          </a:p>
        </p:txBody>
      </p:sp>
      <p:sp>
        <p:nvSpPr>
          <p:cNvPr id="26645" name="Text Box 21">
            <a:extLst>
              <a:ext uri="{FF2B5EF4-FFF2-40B4-BE49-F238E27FC236}">
                <a16:creationId xmlns:a16="http://schemas.microsoft.com/office/drawing/2014/main" id="{8A421903-50BC-4CAD-A38D-D4E19327FB1E}"/>
              </a:ext>
            </a:extLst>
          </p:cNvPr>
          <p:cNvSpPr txBox="1">
            <a:spLocks noChangeArrowheads="1"/>
          </p:cNvSpPr>
          <p:nvPr/>
        </p:nvSpPr>
        <p:spPr bwMode="auto">
          <a:xfrm>
            <a:off x="1257300" y="3473053"/>
            <a:ext cx="3829050" cy="49629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1050" b="1">
                <a:solidFill>
                  <a:srgbClr val="663300"/>
                </a:solidFill>
              </a:rPr>
              <a:t>Case III:  </a:t>
            </a:r>
            <a:r>
              <a:rPr lang="en-US" altLang="en-US" sz="1050" b="1">
                <a:solidFill>
                  <a:srgbClr val="CC00FF"/>
                </a:solidFill>
              </a:rPr>
              <a:t>When X</a:t>
            </a:r>
            <a:r>
              <a:rPr lang="en-US" altLang="en-US" sz="1050" b="1" baseline="-25000">
                <a:solidFill>
                  <a:srgbClr val="CC00FF"/>
                </a:solidFill>
              </a:rPr>
              <a:t>L</a:t>
            </a:r>
            <a:r>
              <a:rPr lang="en-US" altLang="en-US" sz="1050" b="1">
                <a:solidFill>
                  <a:srgbClr val="CC00FF"/>
                </a:solidFill>
              </a:rPr>
              <a:t> = X</a:t>
            </a:r>
            <a:r>
              <a:rPr lang="en-US" altLang="en-US" sz="1050" b="1" baseline="-25000">
                <a:solidFill>
                  <a:srgbClr val="CC00FF"/>
                </a:solidFill>
              </a:rPr>
              <a:t>C</a:t>
            </a:r>
            <a:r>
              <a:rPr lang="en-US" altLang="en-US" sz="1050" b="1">
                <a:solidFill>
                  <a:srgbClr val="CC00FF"/>
                </a:solidFill>
              </a:rPr>
              <a:t>   i.e. </a:t>
            </a:r>
            <a:r>
              <a:rPr lang="el-GR" altLang="en-US" sz="1050" b="1">
                <a:solidFill>
                  <a:srgbClr val="CC00FF"/>
                </a:solidFill>
              </a:rPr>
              <a:t>ω</a:t>
            </a:r>
            <a:r>
              <a:rPr lang="en-US" altLang="en-US" sz="1050">
                <a:solidFill>
                  <a:srgbClr val="CC00FF"/>
                </a:solidFill>
              </a:rPr>
              <a:t> </a:t>
            </a:r>
            <a:r>
              <a:rPr lang="en-US" altLang="en-US" sz="1050" b="1">
                <a:solidFill>
                  <a:srgbClr val="CC00FF"/>
                </a:solidFill>
              </a:rPr>
              <a:t>L = 1/</a:t>
            </a:r>
            <a:r>
              <a:rPr lang="el-GR" altLang="en-US" sz="1050" b="1">
                <a:solidFill>
                  <a:srgbClr val="CC00FF"/>
                </a:solidFill>
              </a:rPr>
              <a:t>ω</a:t>
            </a:r>
            <a:r>
              <a:rPr lang="en-US" altLang="en-US" sz="1050" b="1">
                <a:solidFill>
                  <a:srgbClr val="CC00FF"/>
                </a:solidFill>
              </a:rPr>
              <a:t>C,</a:t>
            </a:r>
          </a:p>
          <a:p>
            <a:pPr>
              <a:spcBef>
                <a:spcPct val="50000"/>
              </a:spcBef>
            </a:pPr>
            <a:r>
              <a:rPr lang="en-US" altLang="en-US" sz="1050" b="1">
                <a:solidFill>
                  <a:srgbClr val="CC00FF"/>
                </a:solidFill>
              </a:rPr>
              <a:t>               </a:t>
            </a:r>
            <a:r>
              <a:rPr lang="en-US" altLang="en-US" sz="1050" b="1">
                <a:solidFill>
                  <a:srgbClr val="0000FF"/>
                </a:solidFill>
              </a:rPr>
              <a:t>tan </a:t>
            </a:r>
            <a:r>
              <a:rPr lang="el-GR" altLang="en-US" sz="1050" b="1">
                <a:solidFill>
                  <a:srgbClr val="0000FF"/>
                </a:solidFill>
              </a:rPr>
              <a:t>Φ</a:t>
            </a:r>
            <a:r>
              <a:rPr lang="en-US" altLang="en-US" sz="1050" b="1">
                <a:solidFill>
                  <a:srgbClr val="0000FF"/>
                </a:solidFill>
              </a:rPr>
              <a:t> = 0  or </a:t>
            </a:r>
            <a:r>
              <a:rPr lang="el-GR" altLang="en-US" sz="1050" b="1">
                <a:solidFill>
                  <a:srgbClr val="0000FF"/>
                </a:solidFill>
              </a:rPr>
              <a:t>Φ</a:t>
            </a:r>
            <a:r>
              <a:rPr lang="en-US" altLang="en-US" sz="1050" b="1">
                <a:solidFill>
                  <a:srgbClr val="0000FF"/>
                </a:solidFill>
              </a:rPr>
              <a:t> is 0</a:t>
            </a:r>
            <a:r>
              <a:rPr lang="en-US" altLang="en-US" sz="1050" b="1">
                <a:solidFill>
                  <a:srgbClr val="0000FF"/>
                </a:solidFill>
                <a:cs typeface="Arial" panose="020B0604020202020204" pitchFamily="34" charset="0"/>
              </a:rPr>
              <a:t>°</a:t>
            </a:r>
            <a:endParaRPr lang="en-US" altLang="en-US" sz="1050" b="1">
              <a:solidFill>
                <a:srgbClr val="CC00FF"/>
              </a:solidFill>
              <a:cs typeface="Arial" panose="020B0604020202020204" pitchFamily="34" charset="0"/>
            </a:endParaRPr>
          </a:p>
        </p:txBody>
      </p:sp>
      <p:sp>
        <p:nvSpPr>
          <p:cNvPr id="26646" name="Rectangle 22">
            <a:extLst>
              <a:ext uri="{FF2B5EF4-FFF2-40B4-BE49-F238E27FC236}">
                <a16:creationId xmlns:a16="http://schemas.microsoft.com/office/drawing/2014/main" id="{441FF37F-219D-4C49-88C5-97447DC96F16}"/>
              </a:ext>
            </a:extLst>
          </p:cNvPr>
          <p:cNvSpPr>
            <a:spLocks noChangeArrowheads="1"/>
          </p:cNvSpPr>
          <p:nvPr/>
        </p:nvSpPr>
        <p:spPr bwMode="auto">
          <a:xfrm>
            <a:off x="1943100" y="4033837"/>
            <a:ext cx="5657850" cy="41549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1050" b="1">
                <a:solidFill>
                  <a:srgbClr val="0000FF"/>
                </a:solidFill>
              </a:rPr>
              <a:t>The current and the  emf are in same phase.  The impedance does not depend on the frequency of the applied emf. LCR circuit behaves like a purely resistive circuit.</a:t>
            </a:r>
          </a:p>
        </p:txBody>
      </p:sp>
      <p:pic>
        <p:nvPicPr>
          <p:cNvPr id="23" name="Google Shape;63;p14">
            <a:extLst>
              <a:ext uri="{FF2B5EF4-FFF2-40B4-BE49-F238E27FC236}">
                <a16:creationId xmlns:a16="http://schemas.microsoft.com/office/drawing/2014/main" id="{7E6A2079-D5AF-4E73-A885-E6AC5A82A4E5}"/>
              </a:ext>
            </a:extLst>
          </p:cNvPr>
          <p:cNvPicPr preferRelativeResize="0">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787878" y="4379119"/>
            <a:ext cx="1241822" cy="6500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3" presetClass="entr" presetSubtype="0" fill="hold" nodeType="afterEffect">
                                  <p:stCondLst>
                                    <p:cond delay="0"/>
                                  </p:stCondLst>
                                  <p:childTnLst>
                                    <p:set>
                                      <p:cBhvr>
                                        <p:cTn id="6" dur="1" fill="hold">
                                          <p:stCondLst>
                                            <p:cond delay="0"/>
                                          </p:stCondLst>
                                        </p:cTn>
                                        <p:tgtEl>
                                          <p:spTgt spid="26647"/>
                                        </p:tgtEl>
                                        <p:attrNameLst>
                                          <p:attrName>style.visibility</p:attrName>
                                        </p:attrNameLst>
                                      </p:cBhvr>
                                      <p:to>
                                        <p:strVal val="visible"/>
                                      </p:to>
                                    </p:set>
                                    <p:anim calcmode="lin" valueType="num">
                                      <p:cBhvr>
                                        <p:cTn id="7" dur="500" fill="hold"/>
                                        <p:tgtEl>
                                          <p:spTgt spid="26647"/>
                                        </p:tgtEl>
                                        <p:attrNameLst>
                                          <p:attrName>ppt_w</p:attrName>
                                        </p:attrNameLst>
                                      </p:cBhvr>
                                      <p:tavLst>
                                        <p:tav tm="0">
                                          <p:val>
                                            <p:fltVal val="0"/>
                                          </p:val>
                                        </p:tav>
                                        <p:tav tm="100000">
                                          <p:val>
                                            <p:strVal val="#ppt_w"/>
                                          </p:val>
                                        </p:tav>
                                      </p:tavLst>
                                    </p:anim>
                                    <p:anim calcmode="lin" valueType="num">
                                      <p:cBhvr>
                                        <p:cTn id="8" dur="500" fill="hold"/>
                                        <p:tgtEl>
                                          <p:spTgt spid="26647"/>
                                        </p:tgtEl>
                                        <p:attrNameLst>
                                          <p:attrName>ppt_h</p:attrName>
                                        </p:attrNameLst>
                                      </p:cBhvr>
                                      <p:tavLst>
                                        <p:tav tm="0">
                                          <p:val>
                                            <p:fltVal val="0"/>
                                          </p:val>
                                        </p:tav>
                                        <p:tav tm="100000">
                                          <p:val>
                                            <p:strVal val="#ppt_h"/>
                                          </p:val>
                                        </p:tav>
                                      </p:tavLst>
                                    </p:anim>
                                    <p:animEffect transition="in" filter="fade">
                                      <p:cBhvr>
                                        <p:cTn id="9" dur="500"/>
                                        <p:tgtEl>
                                          <p:spTgt spid="26647"/>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9" presetClass="entr" presetSubtype="0" fill="hold" grpId="0" nodeType="clickEffect">
                                  <p:stCondLst>
                                    <p:cond delay="0"/>
                                  </p:stCondLst>
                                  <p:childTnLst>
                                    <p:set>
                                      <p:cBhvr>
                                        <p:cTn id="13" dur="1" fill="hold">
                                          <p:stCondLst>
                                            <p:cond delay="0"/>
                                          </p:stCondLst>
                                        </p:cTn>
                                        <p:tgtEl>
                                          <p:spTgt spid="26638"/>
                                        </p:tgtEl>
                                        <p:attrNameLst>
                                          <p:attrName>style.visibility</p:attrName>
                                        </p:attrNameLst>
                                      </p:cBhvr>
                                      <p:to>
                                        <p:strVal val="visible"/>
                                      </p:to>
                                    </p:set>
                                    <p:animEffect transition="in" filter="dissolve">
                                      <p:cBhvr>
                                        <p:cTn id="14" dur="500"/>
                                        <p:tgtEl>
                                          <p:spTgt spid="26638"/>
                                        </p:tgtEl>
                                      </p:cBhvr>
                                    </p:animEffect>
                                  </p:childTnLst>
                                </p:cTn>
                              </p:par>
                            </p:childTnLst>
                          </p:cTn>
                        </p:par>
                      </p:childTnLst>
                    </p:cTn>
                  </p:par>
                  <p:par>
                    <p:cTn id="15" fill="hold" nodeType="clickPar">
                      <p:stCondLst>
                        <p:cond delay="indefinite"/>
                      </p:stCondLst>
                      <p:childTnLst>
                        <p:par>
                          <p:cTn id="16" fill="hold" nodeType="withGroup">
                            <p:stCondLst>
                              <p:cond delay="0"/>
                            </p:stCondLst>
                            <p:childTnLst>
                              <p:par>
                                <p:cTn id="17" presetID="53" presetClass="entr" presetSubtype="0" fill="hold" nodeType="clickEffect">
                                  <p:stCondLst>
                                    <p:cond delay="0"/>
                                  </p:stCondLst>
                                  <p:childTnLst>
                                    <p:set>
                                      <p:cBhvr>
                                        <p:cTn id="18" dur="1" fill="hold">
                                          <p:stCondLst>
                                            <p:cond delay="0"/>
                                          </p:stCondLst>
                                        </p:cTn>
                                        <p:tgtEl>
                                          <p:spTgt spid="26648"/>
                                        </p:tgtEl>
                                        <p:attrNameLst>
                                          <p:attrName>style.visibility</p:attrName>
                                        </p:attrNameLst>
                                      </p:cBhvr>
                                      <p:to>
                                        <p:strVal val="visible"/>
                                      </p:to>
                                    </p:set>
                                    <p:anim calcmode="lin" valueType="num">
                                      <p:cBhvr>
                                        <p:cTn id="19" dur="500" fill="hold"/>
                                        <p:tgtEl>
                                          <p:spTgt spid="26648"/>
                                        </p:tgtEl>
                                        <p:attrNameLst>
                                          <p:attrName>ppt_w</p:attrName>
                                        </p:attrNameLst>
                                      </p:cBhvr>
                                      <p:tavLst>
                                        <p:tav tm="0">
                                          <p:val>
                                            <p:fltVal val="0"/>
                                          </p:val>
                                        </p:tav>
                                        <p:tav tm="100000">
                                          <p:val>
                                            <p:strVal val="#ppt_w"/>
                                          </p:val>
                                        </p:tav>
                                      </p:tavLst>
                                    </p:anim>
                                    <p:anim calcmode="lin" valueType="num">
                                      <p:cBhvr>
                                        <p:cTn id="20" dur="500" fill="hold"/>
                                        <p:tgtEl>
                                          <p:spTgt spid="26648"/>
                                        </p:tgtEl>
                                        <p:attrNameLst>
                                          <p:attrName>ppt_h</p:attrName>
                                        </p:attrNameLst>
                                      </p:cBhvr>
                                      <p:tavLst>
                                        <p:tav tm="0">
                                          <p:val>
                                            <p:fltVal val="0"/>
                                          </p:val>
                                        </p:tav>
                                        <p:tav tm="100000">
                                          <p:val>
                                            <p:strVal val="#ppt_h"/>
                                          </p:val>
                                        </p:tav>
                                      </p:tavLst>
                                    </p:anim>
                                    <p:animEffect transition="in" filter="fade">
                                      <p:cBhvr>
                                        <p:cTn id="21" dur="500"/>
                                        <p:tgtEl>
                                          <p:spTgt spid="26648"/>
                                        </p:tgtEl>
                                      </p:cBhvr>
                                    </p:animEffect>
                                  </p:childTnLst>
                                </p:cTn>
                              </p:par>
                            </p:childTnLst>
                          </p:cTn>
                        </p:par>
                      </p:childTnLst>
                    </p:cTn>
                  </p:par>
                  <p:par>
                    <p:cTn id="22" fill="hold" nodeType="clickPar">
                      <p:stCondLst>
                        <p:cond delay="indefinite"/>
                      </p:stCondLst>
                      <p:childTnLst>
                        <p:par>
                          <p:cTn id="23" fill="hold" nodeType="withGroup">
                            <p:stCondLst>
                              <p:cond delay="0"/>
                            </p:stCondLst>
                            <p:childTnLst>
                              <p:par>
                                <p:cTn id="24" presetID="17" presetClass="entr" presetSubtype="10" fill="hold" nodeType="clickEffect">
                                  <p:stCondLst>
                                    <p:cond delay="0"/>
                                  </p:stCondLst>
                                  <p:childTnLst>
                                    <p:set>
                                      <p:cBhvr>
                                        <p:cTn id="25" dur="1" fill="hold">
                                          <p:stCondLst>
                                            <p:cond delay="0"/>
                                          </p:stCondLst>
                                        </p:cTn>
                                        <p:tgtEl>
                                          <p:spTgt spid="26641">
                                            <p:txEl>
                                              <p:pRg st="0" end="0"/>
                                            </p:txEl>
                                          </p:spTgt>
                                        </p:tgtEl>
                                        <p:attrNameLst>
                                          <p:attrName>style.visibility</p:attrName>
                                        </p:attrNameLst>
                                      </p:cBhvr>
                                      <p:to>
                                        <p:strVal val="visible"/>
                                      </p:to>
                                    </p:set>
                                    <p:anim calcmode="lin" valueType="num">
                                      <p:cBhvr>
                                        <p:cTn id="26" dur="500" fill="hold"/>
                                        <p:tgtEl>
                                          <p:spTgt spid="26641">
                                            <p:txEl>
                                              <p:pRg st="0" end="0"/>
                                            </p:txEl>
                                          </p:spTgt>
                                        </p:tgtEl>
                                        <p:attrNameLst>
                                          <p:attrName>ppt_w</p:attrName>
                                        </p:attrNameLst>
                                      </p:cBhvr>
                                      <p:tavLst>
                                        <p:tav tm="0">
                                          <p:val>
                                            <p:fltVal val="0"/>
                                          </p:val>
                                        </p:tav>
                                        <p:tav tm="100000">
                                          <p:val>
                                            <p:strVal val="#ppt_w"/>
                                          </p:val>
                                        </p:tav>
                                      </p:tavLst>
                                    </p:anim>
                                    <p:anim calcmode="lin" valueType="num">
                                      <p:cBhvr>
                                        <p:cTn id="27" dur="500" fill="hold"/>
                                        <p:tgtEl>
                                          <p:spTgt spid="26641">
                                            <p:txEl>
                                              <p:pRg st="0" end="0"/>
                                            </p:txEl>
                                          </p:spTgt>
                                        </p:tgtEl>
                                        <p:attrNameLst>
                                          <p:attrName>ppt_h</p:attrName>
                                        </p:attrNameLst>
                                      </p:cBhvr>
                                      <p:tavLst>
                                        <p:tav tm="0">
                                          <p:val>
                                            <p:strVal val="#ppt_h"/>
                                          </p:val>
                                        </p:tav>
                                        <p:tav tm="100000">
                                          <p:val>
                                            <p:strVal val="#ppt_h"/>
                                          </p:val>
                                        </p:tav>
                                      </p:tavLst>
                                    </p:anim>
                                  </p:childTnLst>
                                </p:cTn>
                              </p:par>
                            </p:childTnLst>
                          </p:cTn>
                        </p:par>
                      </p:childTnLst>
                    </p:cTn>
                  </p:par>
                  <p:par>
                    <p:cTn id="28" fill="hold" nodeType="clickPar">
                      <p:stCondLst>
                        <p:cond delay="indefinite"/>
                      </p:stCondLst>
                      <p:childTnLst>
                        <p:par>
                          <p:cTn id="29" fill="hold" nodeType="withGroup">
                            <p:stCondLst>
                              <p:cond delay="0"/>
                            </p:stCondLst>
                            <p:childTnLst>
                              <p:par>
                                <p:cTn id="30" presetID="22" presetClass="entr" presetSubtype="1" fill="hold" nodeType="clickEffect">
                                  <p:stCondLst>
                                    <p:cond delay="0"/>
                                  </p:stCondLst>
                                  <p:childTnLst>
                                    <p:set>
                                      <p:cBhvr>
                                        <p:cTn id="31" dur="1" fill="hold">
                                          <p:stCondLst>
                                            <p:cond delay="0"/>
                                          </p:stCondLst>
                                        </p:cTn>
                                        <p:tgtEl>
                                          <p:spTgt spid="26641">
                                            <p:txEl>
                                              <p:pRg st="1" end="1"/>
                                            </p:txEl>
                                          </p:spTgt>
                                        </p:tgtEl>
                                        <p:attrNameLst>
                                          <p:attrName>style.visibility</p:attrName>
                                        </p:attrNameLst>
                                      </p:cBhvr>
                                      <p:to>
                                        <p:strVal val="visible"/>
                                      </p:to>
                                    </p:set>
                                    <p:animEffect transition="in" filter="wipe(up)">
                                      <p:cBhvr>
                                        <p:cTn id="32" dur="500"/>
                                        <p:tgtEl>
                                          <p:spTgt spid="26641">
                                            <p:txEl>
                                              <p:pRg st="1" end="1"/>
                                            </p:txEl>
                                          </p:spTgt>
                                        </p:tgtEl>
                                      </p:cBhvr>
                                    </p:animEffect>
                                  </p:childTnLst>
                                </p:cTn>
                              </p:par>
                              <p:par>
                                <p:cTn id="33" presetID="22" presetClass="entr" presetSubtype="1" fill="hold" nodeType="withEffect">
                                  <p:stCondLst>
                                    <p:cond delay="0"/>
                                  </p:stCondLst>
                                  <p:childTnLst>
                                    <p:set>
                                      <p:cBhvr>
                                        <p:cTn id="34" dur="1" fill="hold">
                                          <p:stCondLst>
                                            <p:cond delay="0"/>
                                          </p:stCondLst>
                                        </p:cTn>
                                        <p:tgtEl>
                                          <p:spTgt spid="26641">
                                            <p:txEl>
                                              <p:pRg st="2" end="2"/>
                                            </p:txEl>
                                          </p:spTgt>
                                        </p:tgtEl>
                                        <p:attrNameLst>
                                          <p:attrName>style.visibility</p:attrName>
                                        </p:attrNameLst>
                                      </p:cBhvr>
                                      <p:to>
                                        <p:strVal val="visible"/>
                                      </p:to>
                                    </p:set>
                                    <p:animEffect transition="in" filter="wipe(up)">
                                      <p:cBhvr>
                                        <p:cTn id="35" dur="500"/>
                                        <p:tgtEl>
                                          <p:spTgt spid="26641">
                                            <p:txEl>
                                              <p:pRg st="2" end="2"/>
                                            </p:txEl>
                                          </p:spTgt>
                                        </p:tgtEl>
                                      </p:cBhvr>
                                    </p:animEffect>
                                  </p:childTnLst>
                                </p:cTn>
                              </p:par>
                            </p:childTnLst>
                          </p:cTn>
                        </p:par>
                      </p:childTnLst>
                    </p:cTn>
                  </p:par>
                  <p:par>
                    <p:cTn id="36" fill="hold" nodeType="clickPar">
                      <p:stCondLst>
                        <p:cond delay="indefinite"/>
                      </p:stCondLst>
                      <p:childTnLst>
                        <p:par>
                          <p:cTn id="37" fill="hold" nodeType="withGroup">
                            <p:stCondLst>
                              <p:cond delay="0"/>
                            </p:stCondLst>
                            <p:childTnLst>
                              <p:par>
                                <p:cTn id="38" presetID="22" presetClass="entr" presetSubtype="1" fill="hold" nodeType="clickEffect">
                                  <p:stCondLst>
                                    <p:cond delay="0"/>
                                  </p:stCondLst>
                                  <p:childTnLst>
                                    <p:set>
                                      <p:cBhvr>
                                        <p:cTn id="39" dur="1" fill="hold">
                                          <p:stCondLst>
                                            <p:cond delay="0"/>
                                          </p:stCondLst>
                                        </p:cTn>
                                        <p:tgtEl>
                                          <p:spTgt spid="26642">
                                            <p:txEl>
                                              <p:pRg st="0" end="0"/>
                                            </p:txEl>
                                          </p:spTgt>
                                        </p:tgtEl>
                                        <p:attrNameLst>
                                          <p:attrName>style.visibility</p:attrName>
                                        </p:attrNameLst>
                                      </p:cBhvr>
                                      <p:to>
                                        <p:strVal val="visible"/>
                                      </p:to>
                                    </p:set>
                                    <p:animEffect transition="in" filter="wipe(up)">
                                      <p:cBhvr>
                                        <p:cTn id="40" dur="500"/>
                                        <p:tgtEl>
                                          <p:spTgt spid="26642">
                                            <p:txEl>
                                              <p:pRg st="0" end="0"/>
                                            </p:txEl>
                                          </p:spTgt>
                                        </p:tgtEl>
                                      </p:cBhvr>
                                    </p:animEffect>
                                  </p:childTnLst>
                                </p:cTn>
                              </p:par>
                            </p:childTnLst>
                          </p:cTn>
                        </p:par>
                      </p:childTnLst>
                    </p:cTn>
                  </p:par>
                  <p:par>
                    <p:cTn id="41" fill="hold" nodeType="clickPar">
                      <p:stCondLst>
                        <p:cond delay="indefinite"/>
                      </p:stCondLst>
                      <p:childTnLst>
                        <p:par>
                          <p:cTn id="42" fill="hold" nodeType="withGroup">
                            <p:stCondLst>
                              <p:cond delay="0"/>
                            </p:stCondLst>
                            <p:childTnLst>
                              <p:par>
                                <p:cTn id="43" presetID="22" presetClass="entr" presetSubtype="1" fill="hold" grpId="0" nodeType="clickEffect">
                                  <p:stCondLst>
                                    <p:cond delay="0"/>
                                  </p:stCondLst>
                                  <p:childTnLst>
                                    <p:set>
                                      <p:cBhvr>
                                        <p:cTn id="44" dur="1" fill="hold">
                                          <p:stCondLst>
                                            <p:cond delay="0"/>
                                          </p:stCondLst>
                                        </p:cTn>
                                        <p:tgtEl>
                                          <p:spTgt spid="26643"/>
                                        </p:tgtEl>
                                        <p:attrNameLst>
                                          <p:attrName>style.visibility</p:attrName>
                                        </p:attrNameLst>
                                      </p:cBhvr>
                                      <p:to>
                                        <p:strVal val="visible"/>
                                      </p:to>
                                    </p:set>
                                    <p:animEffect transition="in" filter="wipe(up)">
                                      <p:cBhvr>
                                        <p:cTn id="45" dur="500"/>
                                        <p:tgtEl>
                                          <p:spTgt spid="26643"/>
                                        </p:tgtEl>
                                      </p:cBhvr>
                                    </p:animEffect>
                                  </p:childTnLst>
                                </p:cTn>
                              </p:par>
                            </p:childTnLst>
                          </p:cTn>
                        </p:par>
                      </p:childTnLst>
                    </p:cTn>
                  </p:par>
                  <p:par>
                    <p:cTn id="46" fill="hold" nodeType="clickPar">
                      <p:stCondLst>
                        <p:cond delay="indefinite"/>
                      </p:stCondLst>
                      <p:childTnLst>
                        <p:par>
                          <p:cTn id="47" fill="hold" nodeType="withGroup">
                            <p:stCondLst>
                              <p:cond delay="0"/>
                            </p:stCondLst>
                            <p:childTnLst>
                              <p:par>
                                <p:cTn id="48" presetID="22" presetClass="entr" presetSubtype="1" fill="hold" grpId="0" nodeType="clickEffect">
                                  <p:stCondLst>
                                    <p:cond delay="0"/>
                                  </p:stCondLst>
                                  <p:childTnLst>
                                    <p:set>
                                      <p:cBhvr>
                                        <p:cTn id="49" dur="1" fill="hold">
                                          <p:stCondLst>
                                            <p:cond delay="0"/>
                                          </p:stCondLst>
                                        </p:cTn>
                                        <p:tgtEl>
                                          <p:spTgt spid="26644"/>
                                        </p:tgtEl>
                                        <p:attrNameLst>
                                          <p:attrName>style.visibility</p:attrName>
                                        </p:attrNameLst>
                                      </p:cBhvr>
                                      <p:to>
                                        <p:strVal val="visible"/>
                                      </p:to>
                                    </p:set>
                                    <p:animEffect transition="in" filter="wipe(up)">
                                      <p:cBhvr>
                                        <p:cTn id="50" dur="500"/>
                                        <p:tgtEl>
                                          <p:spTgt spid="26644"/>
                                        </p:tgtEl>
                                      </p:cBhvr>
                                    </p:animEffect>
                                  </p:childTnLst>
                                </p:cTn>
                              </p:par>
                            </p:childTnLst>
                          </p:cTn>
                        </p:par>
                      </p:childTnLst>
                    </p:cTn>
                  </p:par>
                  <p:par>
                    <p:cTn id="51" fill="hold" nodeType="clickPar">
                      <p:stCondLst>
                        <p:cond delay="indefinite"/>
                      </p:stCondLst>
                      <p:childTnLst>
                        <p:par>
                          <p:cTn id="52" fill="hold" nodeType="withGroup">
                            <p:stCondLst>
                              <p:cond delay="0"/>
                            </p:stCondLst>
                            <p:childTnLst>
                              <p:par>
                                <p:cTn id="53" presetID="22" presetClass="entr" presetSubtype="1" fill="hold" grpId="0" nodeType="clickEffect">
                                  <p:stCondLst>
                                    <p:cond delay="0"/>
                                  </p:stCondLst>
                                  <p:childTnLst>
                                    <p:set>
                                      <p:cBhvr>
                                        <p:cTn id="54" dur="1" fill="hold">
                                          <p:stCondLst>
                                            <p:cond delay="0"/>
                                          </p:stCondLst>
                                        </p:cTn>
                                        <p:tgtEl>
                                          <p:spTgt spid="26645"/>
                                        </p:tgtEl>
                                        <p:attrNameLst>
                                          <p:attrName>style.visibility</p:attrName>
                                        </p:attrNameLst>
                                      </p:cBhvr>
                                      <p:to>
                                        <p:strVal val="visible"/>
                                      </p:to>
                                    </p:set>
                                    <p:animEffect transition="in" filter="wipe(up)">
                                      <p:cBhvr>
                                        <p:cTn id="55" dur="500"/>
                                        <p:tgtEl>
                                          <p:spTgt spid="26645"/>
                                        </p:tgtEl>
                                      </p:cBhvr>
                                    </p:animEffect>
                                  </p:childTnLst>
                                </p:cTn>
                              </p:par>
                            </p:childTnLst>
                          </p:cTn>
                        </p:par>
                      </p:childTnLst>
                    </p:cTn>
                  </p:par>
                  <p:par>
                    <p:cTn id="56" fill="hold" nodeType="clickPar">
                      <p:stCondLst>
                        <p:cond delay="indefinite"/>
                      </p:stCondLst>
                      <p:childTnLst>
                        <p:par>
                          <p:cTn id="57" fill="hold" nodeType="withGroup">
                            <p:stCondLst>
                              <p:cond delay="0"/>
                            </p:stCondLst>
                            <p:childTnLst>
                              <p:par>
                                <p:cTn id="58" presetID="22" presetClass="entr" presetSubtype="1" fill="hold" grpId="0" nodeType="clickEffect">
                                  <p:stCondLst>
                                    <p:cond delay="0"/>
                                  </p:stCondLst>
                                  <p:childTnLst>
                                    <p:set>
                                      <p:cBhvr>
                                        <p:cTn id="59" dur="1" fill="hold">
                                          <p:stCondLst>
                                            <p:cond delay="0"/>
                                          </p:stCondLst>
                                        </p:cTn>
                                        <p:tgtEl>
                                          <p:spTgt spid="26646"/>
                                        </p:tgtEl>
                                        <p:attrNameLst>
                                          <p:attrName>style.visibility</p:attrName>
                                        </p:attrNameLst>
                                      </p:cBhvr>
                                      <p:to>
                                        <p:strVal val="visible"/>
                                      </p:to>
                                    </p:set>
                                    <p:animEffect transition="in" filter="wipe(up)">
                                      <p:cBhvr>
                                        <p:cTn id="60" dur="500"/>
                                        <p:tgtEl>
                                          <p:spTgt spid="2664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638" grpId="0"/>
      <p:bldP spid="26643" grpId="0"/>
      <p:bldP spid="26644" grpId="0"/>
      <p:bldP spid="26645" grpId="0"/>
      <p:bldP spid="26646"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6" name="Rectangle 4">
            <a:extLst>
              <a:ext uri="{FF2B5EF4-FFF2-40B4-BE49-F238E27FC236}">
                <a16:creationId xmlns:a16="http://schemas.microsoft.com/office/drawing/2014/main" id="{E0DDCE06-3A9F-4EB1-9F62-6D45B5DC1FA9}"/>
              </a:ext>
            </a:extLst>
          </p:cNvPr>
          <p:cNvSpPr>
            <a:spLocks noChangeArrowheads="1"/>
          </p:cNvSpPr>
          <p:nvPr/>
        </p:nvSpPr>
        <p:spPr bwMode="auto">
          <a:xfrm>
            <a:off x="1314450" y="0"/>
            <a:ext cx="3543300" cy="55399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en-US" sz="1500" b="1" u="sng">
                <a:solidFill>
                  <a:srgbClr val="6600CC"/>
                </a:solidFill>
              </a:rPr>
              <a:t>Resonance in AC Circuit with L, C, R:</a:t>
            </a:r>
          </a:p>
        </p:txBody>
      </p:sp>
      <p:sp>
        <p:nvSpPr>
          <p:cNvPr id="28677" name="Text Box 5">
            <a:extLst>
              <a:ext uri="{FF2B5EF4-FFF2-40B4-BE49-F238E27FC236}">
                <a16:creationId xmlns:a16="http://schemas.microsoft.com/office/drawing/2014/main" id="{32BB5EA3-BCCA-42A9-BC17-C580A86C0EB6}"/>
              </a:ext>
            </a:extLst>
          </p:cNvPr>
          <p:cNvSpPr txBox="1">
            <a:spLocks noChangeArrowheads="1"/>
          </p:cNvSpPr>
          <p:nvPr/>
        </p:nvSpPr>
        <p:spPr bwMode="auto">
          <a:xfrm>
            <a:off x="1314450" y="400050"/>
            <a:ext cx="5486400" cy="2539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1050" b="1">
                <a:solidFill>
                  <a:srgbClr val="CC00FF"/>
                </a:solidFill>
              </a:rPr>
              <a:t>When X</a:t>
            </a:r>
            <a:r>
              <a:rPr lang="en-US" altLang="en-US" sz="1050" b="1" baseline="-25000">
                <a:solidFill>
                  <a:srgbClr val="CC00FF"/>
                </a:solidFill>
              </a:rPr>
              <a:t>L</a:t>
            </a:r>
            <a:r>
              <a:rPr lang="en-US" altLang="en-US" sz="1050" b="1">
                <a:solidFill>
                  <a:srgbClr val="CC00FF"/>
                </a:solidFill>
              </a:rPr>
              <a:t> = X</a:t>
            </a:r>
            <a:r>
              <a:rPr lang="en-US" altLang="en-US" sz="1050" b="1" baseline="-25000">
                <a:solidFill>
                  <a:srgbClr val="CC00FF"/>
                </a:solidFill>
              </a:rPr>
              <a:t>C</a:t>
            </a:r>
            <a:r>
              <a:rPr lang="en-US" altLang="en-US" sz="1050" b="1">
                <a:solidFill>
                  <a:srgbClr val="CC00FF"/>
                </a:solidFill>
              </a:rPr>
              <a:t>   i.e. </a:t>
            </a:r>
            <a:r>
              <a:rPr lang="el-GR" altLang="en-US" sz="1050" b="1">
                <a:solidFill>
                  <a:srgbClr val="CC00FF"/>
                </a:solidFill>
              </a:rPr>
              <a:t>ω</a:t>
            </a:r>
            <a:r>
              <a:rPr lang="en-US" altLang="en-US" sz="1050">
                <a:solidFill>
                  <a:srgbClr val="CC00FF"/>
                </a:solidFill>
              </a:rPr>
              <a:t> </a:t>
            </a:r>
            <a:r>
              <a:rPr lang="en-US" altLang="en-US" sz="1050" b="1">
                <a:solidFill>
                  <a:srgbClr val="CC00FF"/>
                </a:solidFill>
              </a:rPr>
              <a:t>L = 1/</a:t>
            </a:r>
            <a:r>
              <a:rPr lang="el-GR" altLang="en-US" sz="1050" b="1">
                <a:solidFill>
                  <a:srgbClr val="CC00FF"/>
                </a:solidFill>
              </a:rPr>
              <a:t>ω</a:t>
            </a:r>
            <a:r>
              <a:rPr lang="en-US" altLang="en-US" sz="1050" b="1">
                <a:solidFill>
                  <a:srgbClr val="CC00FF"/>
                </a:solidFill>
              </a:rPr>
              <a:t>C,   </a:t>
            </a:r>
            <a:r>
              <a:rPr lang="en-US" altLang="en-US" sz="1050" b="1">
                <a:solidFill>
                  <a:srgbClr val="0000FF"/>
                </a:solidFill>
              </a:rPr>
              <a:t>tan </a:t>
            </a:r>
            <a:r>
              <a:rPr lang="el-GR" altLang="en-US" sz="1050" b="1">
                <a:solidFill>
                  <a:srgbClr val="0000FF"/>
                </a:solidFill>
              </a:rPr>
              <a:t>Φ</a:t>
            </a:r>
            <a:r>
              <a:rPr lang="en-US" altLang="en-US" sz="1050" b="1">
                <a:solidFill>
                  <a:srgbClr val="0000FF"/>
                </a:solidFill>
              </a:rPr>
              <a:t> = 0  or </a:t>
            </a:r>
            <a:r>
              <a:rPr lang="el-GR" altLang="en-US" sz="1050" b="1">
                <a:solidFill>
                  <a:srgbClr val="0000FF"/>
                </a:solidFill>
              </a:rPr>
              <a:t>Φ</a:t>
            </a:r>
            <a:r>
              <a:rPr lang="en-US" altLang="en-US" sz="1050" b="1">
                <a:solidFill>
                  <a:srgbClr val="0000FF"/>
                </a:solidFill>
              </a:rPr>
              <a:t> is 0</a:t>
            </a:r>
            <a:r>
              <a:rPr lang="en-US" altLang="en-US" sz="1050" b="1">
                <a:solidFill>
                  <a:srgbClr val="0000FF"/>
                </a:solidFill>
                <a:cs typeface="Arial" panose="020B0604020202020204" pitchFamily="34" charset="0"/>
              </a:rPr>
              <a:t>°   </a:t>
            </a:r>
            <a:r>
              <a:rPr lang="en-US" altLang="en-US" sz="1050" b="1">
                <a:solidFill>
                  <a:schemeClr val="bg1"/>
                </a:solidFill>
                <a:cs typeface="Arial" panose="020B0604020202020204" pitchFamily="34" charset="0"/>
              </a:rPr>
              <a:t>and  </a:t>
            </a:r>
            <a:r>
              <a:rPr lang="en-US" altLang="en-US" sz="1050" b="1">
                <a:solidFill>
                  <a:srgbClr val="0000FF"/>
                </a:solidFill>
                <a:cs typeface="Arial" panose="020B0604020202020204" pitchFamily="34" charset="0"/>
              </a:rPr>
              <a:t>   </a:t>
            </a:r>
            <a:endParaRPr lang="en-US" altLang="en-US" sz="1050" b="1">
              <a:solidFill>
                <a:srgbClr val="CC00FF"/>
              </a:solidFill>
              <a:cs typeface="Arial" panose="020B0604020202020204" pitchFamily="34" charset="0"/>
            </a:endParaRPr>
          </a:p>
        </p:txBody>
      </p:sp>
      <p:sp>
        <p:nvSpPr>
          <p:cNvPr id="28678" name="Text Box 6">
            <a:extLst>
              <a:ext uri="{FF2B5EF4-FFF2-40B4-BE49-F238E27FC236}">
                <a16:creationId xmlns:a16="http://schemas.microsoft.com/office/drawing/2014/main" id="{C32E5147-C40C-4F44-A961-63C72E9D12E2}"/>
              </a:ext>
            </a:extLst>
          </p:cNvPr>
          <p:cNvSpPr txBox="1">
            <a:spLocks noChangeArrowheads="1"/>
          </p:cNvSpPr>
          <p:nvPr/>
        </p:nvSpPr>
        <p:spPr bwMode="auto">
          <a:xfrm>
            <a:off x="1943100" y="685800"/>
            <a:ext cx="5429250" cy="81945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1050" b="1">
                <a:solidFill>
                  <a:srgbClr val="008000"/>
                </a:solidFill>
              </a:rPr>
              <a:t>Z = </a:t>
            </a:r>
            <a:r>
              <a:rPr lang="en-US" altLang="en-US" sz="1050" b="1">
                <a:solidFill>
                  <a:srgbClr val="008000"/>
                </a:solidFill>
                <a:latin typeface="Arial Black" panose="020B0A04020102020204" pitchFamily="34" charset="0"/>
              </a:rPr>
              <a:t>√</a:t>
            </a:r>
            <a:r>
              <a:rPr lang="en-US" altLang="en-US" sz="1050" b="1">
                <a:solidFill>
                  <a:srgbClr val="008000"/>
                </a:solidFill>
              </a:rPr>
              <a:t> [</a:t>
            </a:r>
            <a:r>
              <a:rPr lang="en-US" altLang="en-US" sz="1050" b="1">
                <a:solidFill>
                  <a:srgbClr val="006600"/>
                </a:solidFill>
              </a:rPr>
              <a:t>R</a:t>
            </a:r>
            <a:r>
              <a:rPr lang="en-US" altLang="en-US" sz="1050" b="1" baseline="30000">
                <a:solidFill>
                  <a:srgbClr val="006600"/>
                </a:solidFill>
              </a:rPr>
              <a:t>2</a:t>
            </a:r>
            <a:r>
              <a:rPr lang="en-US" altLang="en-US" sz="1050" b="1">
                <a:solidFill>
                  <a:srgbClr val="006600"/>
                </a:solidFill>
              </a:rPr>
              <a:t> + (</a:t>
            </a:r>
            <a:r>
              <a:rPr lang="el-GR" altLang="en-US" sz="1050" b="1">
                <a:solidFill>
                  <a:srgbClr val="006600"/>
                </a:solidFill>
              </a:rPr>
              <a:t>ω</a:t>
            </a:r>
            <a:r>
              <a:rPr lang="en-US" altLang="en-US" sz="1050">
                <a:solidFill>
                  <a:srgbClr val="006600"/>
                </a:solidFill>
              </a:rPr>
              <a:t> </a:t>
            </a:r>
            <a:r>
              <a:rPr lang="en-US" altLang="en-US" sz="1050" b="1">
                <a:solidFill>
                  <a:srgbClr val="006600"/>
                </a:solidFill>
              </a:rPr>
              <a:t>L – 1/</a:t>
            </a:r>
            <a:r>
              <a:rPr lang="el-GR" altLang="en-US" sz="1050" b="1">
                <a:solidFill>
                  <a:srgbClr val="006600"/>
                </a:solidFill>
              </a:rPr>
              <a:t>ω</a:t>
            </a:r>
            <a:r>
              <a:rPr lang="en-US" altLang="en-US" sz="1050" b="1">
                <a:solidFill>
                  <a:srgbClr val="006600"/>
                </a:solidFill>
              </a:rPr>
              <a:t>C)</a:t>
            </a:r>
            <a:r>
              <a:rPr lang="en-US" altLang="en-US" sz="1050" b="1" baseline="30000">
                <a:solidFill>
                  <a:srgbClr val="006600"/>
                </a:solidFill>
              </a:rPr>
              <a:t>2</a:t>
            </a:r>
            <a:r>
              <a:rPr lang="en-US" altLang="en-US" sz="1050" b="1">
                <a:solidFill>
                  <a:srgbClr val="006600"/>
                </a:solidFill>
              </a:rPr>
              <a:t>]   becomes  </a:t>
            </a:r>
            <a:r>
              <a:rPr lang="en-US" altLang="en-US" sz="1050" b="1">
                <a:solidFill>
                  <a:srgbClr val="FF0000"/>
                </a:solidFill>
              </a:rPr>
              <a:t>Z</a:t>
            </a:r>
            <a:r>
              <a:rPr lang="en-US" altLang="en-US" sz="1050" b="1" baseline="-25000">
                <a:solidFill>
                  <a:srgbClr val="FF0000"/>
                </a:solidFill>
              </a:rPr>
              <a:t>min</a:t>
            </a:r>
            <a:r>
              <a:rPr lang="en-US" altLang="en-US" sz="1050" b="1">
                <a:solidFill>
                  <a:srgbClr val="FF0000"/>
                </a:solidFill>
              </a:rPr>
              <a:t> = R</a:t>
            </a:r>
            <a:r>
              <a:rPr lang="en-US" altLang="en-US" sz="1050" b="1">
                <a:solidFill>
                  <a:srgbClr val="006600"/>
                </a:solidFill>
              </a:rPr>
              <a:t>  and  </a:t>
            </a:r>
            <a:r>
              <a:rPr lang="en-US" altLang="en-US" sz="1050" b="1">
                <a:solidFill>
                  <a:srgbClr val="9900FF"/>
                </a:solidFill>
              </a:rPr>
              <a:t>I</a:t>
            </a:r>
            <a:r>
              <a:rPr lang="en-US" altLang="en-US" sz="1050" b="1" baseline="-25000">
                <a:solidFill>
                  <a:srgbClr val="9900FF"/>
                </a:solidFill>
              </a:rPr>
              <a:t>0max</a:t>
            </a:r>
            <a:r>
              <a:rPr lang="en-US" altLang="en-US" sz="1050" b="1">
                <a:solidFill>
                  <a:srgbClr val="9900FF"/>
                </a:solidFill>
              </a:rPr>
              <a:t> = </a:t>
            </a:r>
            <a:r>
              <a:rPr lang="en-US" altLang="en-US" sz="1050" b="1">
                <a:solidFill>
                  <a:srgbClr val="9900FF"/>
                </a:solidFill>
                <a:latin typeface="CommercialScript BT" pitchFamily="66" charset="0"/>
              </a:rPr>
              <a:t>E</a:t>
            </a:r>
            <a:r>
              <a:rPr lang="en-US" altLang="en-US" sz="1050" b="1">
                <a:solidFill>
                  <a:srgbClr val="9900FF"/>
                </a:solidFill>
              </a:rPr>
              <a:t> / R</a:t>
            </a:r>
          </a:p>
          <a:p>
            <a:pPr>
              <a:spcBef>
                <a:spcPct val="50000"/>
              </a:spcBef>
            </a:pPr>
            <a:r>
              <a:rPr lang="en-US" altLang="en-US" sz="1050" b="1">
                <a:solidFill>
                  <a:srgbClr val="006600"/>
                </a:solidFill>
              </a:rPr>
              <a:t>i.e. </a:t>
            </a:r>
            <a:r>
              <a:rPr lang="en-US" altLang="en-US" sz="1050" b="1">
                <a:solidFill>
                  <a:srgbClr val="3333CC"/>
                </a:solidFill>
              </a:rPr>
              <a:t>The impedance offered by the circuit is minimum and the current is maximum.  This condition is called resonant condition of LCR circuit and the frequency is called resonant frequency.</a:t>
            </a:r>
          </a:p>
        </p:txBody>
      </p:sp>
      <p:sp>
        <p:nvSpPr>
          <p:cNvPr id="28679" name="Text Box 7">
            <a:extLst>
              <a:ext uri="{FF2B5EF4-FFF2-40B4-BE49-F238E27FC236}">
                <a16:creationId xmlns:a16="http://schemas.microsoft.com/office/drawing/2014/main" id="{C1DD2F50-ACAC-4E93-83FD-5B1741748137}"/>
              </a:ext>
            </a:extLst>
          </p:cNvPr>
          <p:cNvSpPr txBox="1">
            <a:spLocks noChangeArrowheads="1"/>
          </p:cNvSpPr>
          <p:nvPr/>
        </p:nvSpPr>
        <p:spPr bwMode="auto">
          <a:xfrm>
            <a:off x="1371600" y="1714500"/>
            <a:ext cx="4171950" cy="49629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1050" b="1">
                <a:solidFill>
                  <a:srgbClr val="CC3300"/>
                </a:solidFill>
              </a:rPr>
              <a:t>At resonant angular frequency </a:t>
            </a:r>
            <a:r>
              <a:rPr lang="el-GR" altLang="en-US" sz="1050" b="1">
                <a:solidFill>
                  <a:srgbClr val="CC3300"/>
                </a:solidFill>
              </a:rPr>
              <a:t>ω</a:t>
            </a:r>
            <a:r>
              <a:rPr lang="en-US" altLang="en-US" sz="1050" b="1" baseline="-25000">
                <a:solidFill>
                  <a:srgbClr val="CC3300"/>
                </a:solidFill>
              </a:rPr>
              <a:t>r</a:t>
            </a:r>
            <a:r>
              <a:rPr lang="en-US" altLang="en-US" sz="1050" b="1">
                <a:solidFill>
                  <a:srgbClr val="CC3300"/>
                </a:solidFill>
              </a:rPr>
              <a:t>,</a:t>
            </a:r>
          </a:p>
          <a:p>
            <a:pPr>
              <a:spcBef>
                <a:spcPct val="50000"/>
              </a:spcBef>
            </a:pPr>
            <a:r>
              <a:rPr lang="el-GR" altLang="en-US" sz="1050" b="1">
                <a:solidFill>
                  <a:srgbClr val="0000FF"/>
                </a:solidFill>
              </a:rPr>
              <a:t>ω</a:t>
            </a:r>
            <a:r>
              <a:rPr lang="en-US" altLang="en-US" sz="1050" b="1" baseline="-25000">
                <a:solidFill>
                  <a:srgbClr val="0000FF"/>
                </a:solidFill>
              </a:rPr>
              <a:t>r</a:t>
            </a:r>
            <a:r>
              <a:rPr lang="en-US" altLang="en-US" sz="1050" b="1">
                <a:solidFill>
                  <a:srgbClr val="0000FF"/>
                </a:solidFill>
              </a:rPr>
              <a:t> L = 1/</a:t>
            </a:r>
            <a:r>
              <a:rPr lang="el-GR" altLang="en-US" sz="1050" b="1">
                <a:solidFill>
                  <a:srgbClr val="0000FF"/>
                </a:solidFill>
              </a:rPr>
              <a:t>ω</a:t>
            </a:r>
            <a:r>
              <a:rPr lang="en-US" altLang="en-US" sz="1050" b="1" baseline="-25000">
                <a:solidFill>
                  <a:srgbClr val="0000FF"/>
                </a:solidFill>
              </a:rPr>
              <a:t>r</a:t>
            </a:r>
            <a:r>
              <a:rPr lang="en-US" altLang="en-US" sz="1050" b="1">
                <a:solidFill>
                  <a:srgbClr val="0000FF"/>
                </a:solidFill>
              </a:rPr>
              <a:t>C  </a:t>
            </a:r>
            <a:r>
              <a:rPr lang="en-US" altLang="en-US" sz="1050" b="1">
                <a:solidFill>
                  <a:srgbClr val="FF0000"/>
                </a:solidFill>
              </a:rPr>
              <a:t>or </a:t>
            </a:r>
            <a:r>
              <a:rPr lang="en-US" altLang="en-US" sz="1050" b="1">
                <a:solidFill>
                  <a:srgbClr val="0000FF"/>
                </a:solidFill>
              </a:rPr>
              <a:t> </a:t>
            </a:r>
            <a:r>
              <a:rPr lang="el-GR" altLang="en-US" sz="1050" b="1">
                <a:solidFill>
                  <a:srgbClr val="0000FF"/>
                </a:solidFill>
              </a:rPr>
              <a:t>ω</a:t>
            </a:r>
            <a:r>
              <a:rPr lang="en-US" altLang="en-US" sz="1050" b="1" baseline="-25000">
                <a:solidFill>
                  <a:srgbClr val="0000FF"/>
                </a:solidFill>
              </a:rPr>
              <a:t>r</a:t>
            </a:r>
            <a:r>
              <a:rPr lang="en-US" altLang="en-US" sz="1050" b="1">
                <a:solidFill>
                  <a:srgbClr val="0000FF"/>
                </a:solidFill>
              </a:rPr>
              <a:t>  = 1 / </a:t>
            </a:r>
            <a:r>
              <a:rPr lang="en-US" altLang="en-US" sz="1050" b="1">
                <a:solidFill>
                  <a:srgbClr val="0000FF"/>
                </a:solidFill>
                <a:cs typeface="Arial" panose="020B0604020202020204" pitchFamily="34" charset="0"/>
              </a:rPr>
              <a:t>√LC  </a:t>
            </a:r>
            <a:r>
              <a:rPr lang="en-US" altLang="en-US" sz="1050" b="1">
                <a:solidFill>
                  <a:srgbClr val="FF0000"/>
                </a:solidFill>
                <a:cs typeface="Arial" panose="020B0604020202020204" pitchFamily="34" charset="0"/>
              </a:rPr>
              <a:t>or</a:t>
            </a:r>
            <a:r>
              <a:rPr lang="en-US" altLang="en-US" sz="1050" b="1">
                <a:solidFill>
                  <a:srgbClr val="0000FF"/>
                </a:solidFill>
                <a:cs typeface="Arial" panose="020B0604020202020204" pitchFamily="34" charset="0"/>
              </a:rPr>
              <a:t>  f</a:t>
            </a:r>
            <a:r>
              <a:rPr lang="en-US" altLang="en-US" sz="1050" b="1" baseline="-25000">
                <a:solidFill>
                  <a:srgbClr val="0000FF"/>
                </a:solidFill>
                <a:cs typeface="Arial" panose="020B0604020202020204" pitchFamily="34" charset="0"/>
              </a:rPr>
              <a:t>r</a:t>
            </a:r>
            <a:r>
              <a:rPr lang="en-US" altLang="en-US" sz="1050" b="1">
                <a:solidFill>
                  <a:srgbClr val="0000FF"/>
                </a:solidFill>
                <a:cs typeface="Arial" panose="020B0604020202020204" pitchFamily="34" charset="0"/>
              </a:rPr>
              <a:t>  = 1 / (2</a:t>
            </a:r>
            <a:r>
              <a:rPr lang="el-GR" altLang="en-US" sz="1050" b="1">
                <a:solidFill>
                  <a:srgbClr val="0000FF"/>
                </a:solidFill>
                <a:cs typeface="Arial" panose="020B0604020202020204" pitchFamily="34" charset="0"/>
              </a:rPr>
              <a:t>π</a:t>
            </a:r>
            <a:r>
              <a:rPr lang="en-US" altLang="en-US" sz="1050" b="1">
                <a:solidFill>
                  <a:srgbClr val="0000FF"/>
                </a:solidFill>
                <a:cs typeface="Arial" panose="020B0604020202020204" pitchFamily="34" charset="0"/>
              </a:rPr>
              <a:t> </a:t>
            </a:r>
            <a:r>
              <a:rPr lang="en-US" altLang="en-US" sz="1050" b="1">
                <a:solidFill>
                  <a:srgbClr val="0000FF"/>
                </a:solidFill>
              </a:rPr>
              <a:t>√LC)</a:t>
            </a:r>
            <a:endParaRPr lang="el-GR" altLang="en-US" sz="1050" b="1">
              <a:solidFill>
                <a:srgbClr val="0000FF"/>
              </a:solidFill>
            </a:endParaRPr>
          </a:p>
        </p:txBody>
      </p:sp>
      <p:sp>
        <p:nvSpPr>
          <p:cNvPr id="28687" name="Freeform 15">
            <a:extLst>
              <a:ext uri="{FF2B5EF4-FFF2-40B4-BE49-F238E27FC236}">
                <a16:creationId xmlns:a16="http://schemas.microsoft.com/office/drawing/2014/main" id="{9713155F-E6CF-4E06-9C74-C74E3DBFCD42}"/>
              </a:ext>
            </a:extLst>
          </p:cNvPr>
          <p:cNvSpPr>
            <a:spLocks/>
          </p:cNvSpPr>
          <p:nvPr/>
        </p:nvSpPr>
        <p:spPr bwMode="auto">
          <a:xfrm>
            <a:off x="5947172" y="2561035"/>
            <a:ext cx="1600200" cy="1610915"/>
          </a:xfrm>
          <a:custGeom>
            <a:avLst/>
            <a:gdLst>
              <a:gd name="T0" fmla="*/ 0 w 1344"/>
              <a:gd name="T1" fmla="*/ 1536 h 1536"/>
              <a:gd name="T2" fmla="*/ 384 w 1344"/>
              <a:gd name="T3" fmla="*/ 1152 h 1536"/>
              <a:gd name="T4" fmla="*/ 576 w 1344"/>
              <a:gd name="T5" fmla="*/ 576 h 1536"/>
              <a:gd name="T6" fmla="*/ 672 w 1344"/>
              <a:gd name="T7" fmla="*/ 0 h 1536"/>
              <a:gd name="T8" fmla="*/ 768 w 1344"/>
              <a:gd name="T9" fmla="*/ 576 h 1536"/>
              <a:gd name="T10" fmla="*/ 960 w 1344"/>
              <a:gd name="T11" fmla="*/ 1152 h 1536"/>
              <a:gd name="T12" fmla="*/ 1344 w 1344"/>
              <a:gd name="T13" fmla="*/ 1536 h 1536"/>
            </a:gdLst>
            <a:ahLst/>
            <a:cxnLst>
              <a:cxn ang="0">
                <a:pos x="T0" y="T1"/>
              </a:cxn>
              <a:cxn ang="0">
                <a:pos x="T2" y="T3"/>
              </a:cxn>
              <a:cxn ang="0">
                <a:pos x="T4" y="T5"/>
              </a:cxn>
              <a:cxn ang="0">
                <a:pos x="T6" y="T7"/>
              </a:cxn>
              <a:cxn ang="0">
                <a:pos x="T8" y="T9"/>
              </a:cxn>
              <a:cxn ang="0">
                <a:pos x="T10" y="T11"/>
              </a:cxn>
              <a:cxn ang="0">
                <a:pos x="T12" y="T13"/>
              </a:cxn>
            </a:cxnLst>
            <a:rect l="0" t="0" r="r" b="b"/>
            <a:pathLst>
              <a:path w="1344" h="1536">
                <a:moveTo>
                  <a:pt x="0" y="1536"/>
                </a:moveTo>
                <a:cubicBezTo>
                  <a:pt x="144" y="1424"/>
                  <a:pt x="288" y="1312"/>
                  <a:pt x="384" y="1152"/>
                </a:cubicBezTo>
                <a:cubicBezTo>
                  <a:pt x="480" y="992"/>
                  <a:pt x="528" y="768"/>
                  <a:pt x="576" y="576"/>
                </a:cubicBezTo>
                <a:cubicBezTo>
                  <a:pt x="624" y="384"/>
                  <a:pt x="640" y="0"/>
                  <a:pt x="672" y="0"/>
                </a:cubicBezTo>
                <a:cubicBezTo>
                  <a:pt x="704" y="0"/>
                  <a:pt x="720" y="384"/>
                  <a:pt x="768" y="576"/>
                </a:cubicBezTo>
                <a:cubicBezTo>
                  <a:pt x="816" y="768"/>
                  <a:pt x="864" y="992"/>
                  <a:pt x="960" y="1152"/>
                </a:cubicBezTo>
                <a:cubicBezTo>
                  <a:pt x="1056" y="1312"/>
                  <a:pt x="1200" y="1424"/>
                  <a:pt x="1344" y="1536"/>
                </a:cubicBezTo>
              </a:path>
            </a:pathLst>
          </a:custGeom>
          <a:noFill/>
          <a:ln w="38100" cmpd="sng">
            <a:solidFill>
              <a:srgbClr val="0000FF"/>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28689" name="Freeform 17">
            <a:extLst>
              <a:ext uri="{FF2B5EF4-FFF2-40B4-BE49-F238E27FC236}">
                <a16:creationId xmlns:a16="http://schemas.microsoft.com/office/drawing/2014/main" id="{6EA1C3F4-5C1D-40A8-A71D-FAF345AEE22A}"/>
              </a:ext>
            </a:extLst>
          </p:cNvPr>
          <p:cNvSpPr>
            <a:spLocks/>
          </p:cNvSpPr>
          <p:nvPr/>
        </p:nvSpPr>
        <p:spPr bwMode="auto">
          <a:xfrm>
            <a:off x="6061472" y="3714750"/>
            <a:ext cx="1314450" cy="571500"/>
          </a:xfrm>
          <a:custGeom>
            <a:avLst/>
            <a:gdLst>
              <a:gd name="T0" fmla="*/ 0 w 2256"/>
              <a:gd name="T1" fmla="*/ 1152 h 1152"/>
              <a:gd name="T2" fmla="*/ 576 w 2256"/>
              <a:gd name="T3" fmla="*/ 768 h 1152"/>
              <a:gd name="T4" fmla="*/ 960 w 2256"/>
              <a:gd name="T5" fmla="*/ 192 h 1152"/>
              <a:gd name="T6" fmla="*/ 1152 w 2256"/>
              <a:gd name="T7" fmla="*/ 0 h 1152"/>
              <a:gd name="T8" fmla="*/ 1344 w 2256"/>
              <a:gd name="T9" fmla="*/ 192 h 1152"/>
              <a:gd name="T10" fmla="*/ 1728 w 2256"/>
              <a:gd name="T11" fmla="*/ 768 h 1152"/>
              <a:gd name="T12" fmla="*/ 2256 w 2256"/>
              <a:gd name="T13" fmla="*/ 1152 h 1152"/>
            </a:gdLst>
            <a:ahLst/>
            <a:cxnLst>
              <a:cxn ang="0">
                <a:pos x="T0" y="T1"/>
              </a:cxn>
              <a:cxn ang="0">
                <a:pos x="T2" y="T3"/>
              </a:cxn>
              <a:cxn ang="0">
                <a:pos x="T4" y="T5"/>
              </a:cxn>
              <a:cxn ang="0">
                <a:pos x="T6" y="T7"/>
              </a:cxn>
              <a:cxn ang="0">
                <a:pos x="T8" y="T9"/>
              </a:cxn>
              <a:cxn ang="0">
                <a:pos x="T10" y="T11"/>
              </a:cxn>
              <a:cxn ang="0">
                <a:pos x="T12" y="T13"/>
              </a:cxn>
            </a:cxnLst>
            <a:rect l="0" t="0" r="r" b="b"/>
            <a:pathLst>
              <a:path w="2256" h="1152">
                <a:moveTo>
                  <a:pt x="0" y="1152"/>
                </a:moveTo>
                <a:cubicBezTo>
                  <a:pt x="208" y="1040"/>
                  <a:pt x="416" y="928"/>
                  <a:pt x="576" y="768"/>
                </a:cubicBezTo>
                <a:cubicBezTo>
                  <a:pt x="736" y="608"/>
                  <a:pt x="864" y="320"/>
                  <a:pt x="960" y="192"/>
                </a:cubicBezTo>
                <a:cubicBezTo>
                  <a:pt x="1056" y="64"/>
                  <a:pt x="1088" y="0"/>
                  <a:pt x="1152" y="0"/>
                </a:cubicBezTo>
                <a:cubicBezTo>
                  <a:pt x="1216" y="0"/>
                  <a:pt x="1248" y="64"/>
                  <a:pt x="1344" y="192"/>
                </a:cubicBezTo>
                <a:cubicBezTo>
                  <a:pt x="1440" y="320"/>
                  <a:pt x="1576" y="608"/>
                  <a:pt x="1728" y="768"/>
                </a:cubicBezTo>
                <a:cubicBezTo>
                  <a:pt x="1880" y="928"/>
                  <a:pt x="2068" y="1040"/>
                  <a:pt x="2256" y="1152"/>
                </a:cubicBezTo>
              </a:path>
            </a:pathLst>
          </a:custGeom>
          <a:noFill/>
          <a:ln w="38100" cmpd="sng">
            <a:solidFill>
              <a:srgbClr val="0000FF"/>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28690" name="Line 18">
            <a:extLst>
              <a:ext uri="{FF2B5EF4-FFF2-40B4-BE49-F238E27FC236}">
                <a16:creationId xmlns:a16="http://schemas.microsoft.com/office/drawing/2014/main" id="{13D79469-7440-43F6-BA4B-CB024AF2CBF2}"/>
              </a:ext>
            </a:extLst>
          </p:cNvPr>
          <p:cNvSpPr>
            <a:spLocks noChangeShapeType="1"/>
          </p:cNvSpPr>
          <p:nvPr/>
        </p:nvSpPr>
        <p:spPr bwMode="auto">
          <a:xfrm flipV="1">
            <a:off x="6743700" y="2103835"/>
            <a:ext cx="0" cy="2343150"/>
          </a:xfrm>
          <a:prstGeom prst="line">
            <a:avLst/>
          </a:prstGeom>
          <a:noFill/>
          <a:ln w="28575">
            <a:solidFill>
              <a:srgbClr val="A50021"/>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28691" name="Freeform 19">
            <a:extLst>
              <a:ext uri="{FF2B5EF4-FFF2-40B4-BE49-F238E27FC236}">
                <a16:creationId xmlns:a16="http://schemas.microsoft.com/office/drawing/2014/main" id="{939EA5A9-F4F2-4151-8283-481D66A1ECD3}"/>
              </a:ext>
            </a:extLst>
          </p:cNvPr>
          <p:cNvSpPr>
            <a:spLocks/>
          </p:cNvSpPr>
          <p:nvPr/>
        </p:nvSpPr>
        <p:spPr bwMode="auto">
          <a:xfrm>
            <a:off x="6061472" y="4171950"/>
            <a:ext cx="1314450" cy="228600"/>
          </a:xfrm>
          <a:custGeom>
            <a:avLst/>
            <a:gdLst>
              <a:gd name="T0" fmla="*/ 0 w 2256"/>
              <a:gd name="T1" fmla="*/ 1152 h 1152"/>
              <a:gd name="T2" fmla="*/ 576 w 2256"/>
              <a:gd name="T3" fmla="*/ 768 h 1152"/>
              <a:gd name="T4" fmla="*/ 960 w 2256"/>
              <a:gd name="T5" fmla="*/ 192 h 1152"/>
              <a:gd name="T6" fmla="*/ 1152 w 2256"/>
              <a:gd name="T7" fmla="*/ 0 h 1152"/>
              <a:gd name="T8" fmla="*/ 1344 w 2256"/>
              <a:gd name="T9" fmla="*/ 192 h 1152"/>
              <a:gd name="T10" fmla="*/ 1728 w 2256"/>
              <a:gd name="T11" fmla="*/ 768 h 1152"/>
              <a:gd name="T12" fmla="*/ 2256 w 2256"/>
              <a:gd name="T13" fmla="*/ 1152 h 1152"/>
            </a:gdLst>
            <a:ahLst/>
            <a:cxnLst>
              <a:cxn ang="0">
                <a:pos x="T0" y="T1"/>
              </a:cxn>
              <a:cxn ang="0">
                <a:pos x="T2" y="T3"/>
              </a:cxn>
              <a:cxn ang="0">
                <a:pos x="T4" y="T5"/>
              </a:cxn>
              <a:cxn ang="0">
                <a:pos x="T6" y="T7"/>
              </a:cxn>
              <a:cxn ang="0">
                <a:pos x="T8" y="T9"/>
              </a:cxn>
              <a:cxn ang="0">
                <a:pos x="T10" y="T11"/>
              </a:cxn>
              <a:cxn ang="0">
                <a:pos x="T12" y="T13"/>
              </a:cxn>
            </a:cxnLst>
            <a:rect l="0" t="0" r="r" b="b"/>
            <a:pathLst>
              <a:path w="2256" h="1152">
                <a:moveTo>
                  <a:pt x="0" y="1152"/>
                </a:moveTo>
                <a:cubicBezTo>
                  <a:pt x="208" y="1040"/>
                  <a:pt x="416" y="928"/>
                  <a:pt x="576" y="768"/>
                </a:cubicBezTo>
                <a:cubicBezTo>
                  <a:pt x="736" y="608"/>
                  <a:pt x="864" y="320"/>
                  <a:pt x="960" y="192"/>
                </a:cubicBezTo>
                <a:cubicBezTo>
                  <a:pt x="1056" y="64"/>
                  <a:pt x="1088" y="0"/>
                  <a:pt x="1152" y="0"/>
                </a:cubicBezTo>
                <a:cubicBezTo>
                  <a:pt x="1216" y="0"/>
                  <a:pt x="1248" y="64"/>
                  <a:pt x="1344" y="192"/>
                </a:cubicBezTo>
                <a:cubicBezTo>
                  <a:pt x="1440" y="320"/>
                  <a:pt x="1576" y="608"/>
                  <a:pt x="1728" y="768"/>
                </a:cubicBezTo>
                <a:cubicBezTo>
                  <a:pt x="1880" y="928"/>
                  <a:pt x="2068" y="1040"/>
                  <a:pt x="2256" y="1152"/>
                </a:cubicBezTo>
              </a:path>
            </a:pathLst>
          </a:custGeom>
          <a:noFill/>
          <a:ln w="38100" cmpd="sng">
            <a:solidFill>
              <a:srgbClr val="0000FF"/>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28694" name="Rectangle 22">
            <a:extLst>
              <a:ext uri="{FF2B5EF4-FFF2-40B4-BE49-F238E27FC236}">
                <a16:creationId xmlns:a16="http://schemas.microsoft.com/office/drawing/2014/main" id="{09500A87-7685-49D3-B26C-168DBD660063}"/>
              </a:ext>
            </a:extLst>
          </p:cNvPr>
          <p:cNvSpPr>
            <a:spLocks noChangeArrowheads="1"/>
          </p:cNvSpPr>
          <p:nvPr/>
        </p:nvSpPr>
        <p:spPr bwMode="auto">
          <a:xfrm>
            <a:off x="6607969" y="4389835"/>
            <a:ext cx="354584"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l-GR" altLang="en-US" sz="1200" b="1">
                <a:solidFill>
                  <a:srgbClr val="A50021"/>
                </a:solidFill>
              </a:rPr>
              <a:t>ω</a:t>
            </a:r>
            <a:r>
              <a:rPr lang="en-US" altLang="en-US" sz="1200" b="1" baseline="-25000">
                <a:solidFill>
                  <a:srgbClr val="A50021"/>
                </a:solidFill>
              </a:rPr>
              <a:t>r</a:t>
            </a:r>
          </a:p>
        </p:txBody>
      </p:sp>
      <p:sp>
        <p:nvSpPr>
          <p:cNvPr id="28696" name="Rectangle 24">
            <a:extLst>
              <a:ext uri="{FF2B5EF4-FFF2-40B4-BE49-F238E27FC236}">
                <a16:creationId xmlns:a16="http://schemas.microsoft.com/office/drawing/2014/main" id="{8DB03AF3-1F2D-43CD-957E-B18F0A05FAA8}"/>
              </a:ext>
            </a:extLst>
          </p:cNvPr>
          <p:cNvSpPr>
            <a:spLocks noChangeArrowheads="1"/>
          </p:cNvSpPr>
          <p:nvPr/>
        </p:nvSpPr>
        <p:spPr bwMode="auto">
          <a:xfrm>
            <a:off x="5772150" y="2239566"/>
            <a:ext cx="487634" cy="2539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1050"/>
              <a:t> </a:t>
            </a:r>
            <a:r>
              <a:rPr lang="en-US" altLang="en-US" sz="1050" b="1">
                <a:solidFill>
                  <a:srgbClr val="9900FF"/>
                </a:solidFill>
              </a:rPr>
              <a:t>I</a:t>
            </a:r>
            <a:r>
              <a:rPr lang="en-US" altLang="en-US" sz="1050" b="1" baseline="-25000">
                <a:solidFill>
                  <a:srgbClr val="9900FF"/>
                </a:solidFill>
              </a:rPr>
              <a:t>0max</a:t>
            </a:r>
          </a:p>
        </p:txBody>
      </p:sp>
      <p:sp>
        <p:nvSpPr>
          <p:cNvPr id="28697" name="Line 25">
            <a:extLst>
              <a:ext uri="{FF2B5EF4-FFF2-40B4-BE49-F238E27FC236}">
                <a16:creationId xmlns:a16="http://schemas.microsoft.com/office/drawing/2014/main" id="{499E5437-92BB-45C7-9EA6-F3E174C89DE2}"/>
              </a:ext>
            </a:extLst>
          </p:cNvPr>
          <p:cNvSpPr>
            <a:spLocks noChangeShapeType="1"/>
          </p:cNvSpPr>
          <p:nvPr/>
        </p:nvSpPr>
        <p:spPr bwMode="auto">
          <a:xfrm flipH="1">
            <a:off x="5832872" y="2561035"/>
            <a:ext cx="914400" cy="0"/>
          </a:xfrm>
          <a:prstGeom prst="line">
            <a:avLst/>
          </a:prstGeom>
          <a:noFill/>
          <a:ln w="28575">
            <a:solidFill>
              <a:srgbClr val="9900FF"/>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grpSp>
        <p:nvGrpSpPr>
          <p:cNvPr id="28720" name="Group 48">
            <a:extLst>
              <a:ext uri="{FF2B5EF4-FFF2-40B4-BE49-F238E27FC236}">
                <a16:creationId xmlns:a16="http://schemas.microsoft.com/office/drawing/2014/main" id="{FDE412A0-B9DD-4C30-A532-7F8570533DA7}"/>
              </a:ext>
            </a:extLst>
          </p:cNvPr>
          <p:cNvGrpSpPr>
            <a:grpSpLocks/>
          </p:cNvGrpSpPr>
          <p:nvPr/>
        </p:nvGrpSpPr>
        <p:grpSpPr bwMode="auto">
          <a:xfrm>
            <a:off x="5599509" y="4286253"/>
            <a:ext cx="2302668" cy="357188"/>
            <a:chOff x="3743" y="3600"/>
            <a:chExt cx="1934" cy="300"/>
          </a:xfrm>
        </p:grpSpPr>
        <p:sp>
          <p:nvSpPr>
            <p:cNvPr id="28681" name="Line 9">
              <a:extLst>
                <a:ext uri="{FF2B5EF4-FFF2-40B4-BE49-F238E27FC236}">
                  <a16:creationId xmlns:a16="http://schemas.microsoft.com/office/drawing/2014/main" id="{1E131D96-F97D-437B-BF4F-5C9E27A2F810}"/>
                </a:ext>
              </a:extLst>
            </p:cNvPr>
            <p:cNvSpPr>
              <a:spLocks noChangeShapeType="1"/>
            </p:cNvSpPr>
            <p:nvPr/>
          </p:nvSpPr>
          <p:spPr bwMode="auto">
            <a:xfrm>
              <a:off x="3939" y="3744"/>
              <a:ext cx="1632" cy="0"/>
            </a:xfrm>
            <a:prstGeom prst="line">
              <a:avLst/>
            </a:prstGeom>
            <a:noFill/>
            <a:ln w="28575">
              <a:solidFill>
                <a:srgbClr val="FF66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28693" name="Rectangle 21">
              <a:extLst>
                <a:ext uri="{FF2B5EF4-FFF2-40B4-BE49-F238E27FC236}">
                  <a16:creationId xmlns:a16="http://schemas.microsoft.com/office/drawing/2014/main" id="{A08F24F8-5B4C-4C21-B593-5A473FEADEC5}"/>
                </a:ext>
              </a:extLst>
            </p:cNvPr>
            <p:cNvSpPr>
              <a:spLocks noChangeArrowheads="1"/>
            </p:cNvSpPr>
            <p:nvPr/>
          </p:nvSpPr>
          <p:spPr bwMode="auto">
            <a:xfrm>
              <a:off x="5426" y="3687"/>
              <a:ext cx="251" cy="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l-GR" altLang="en-US" sz="1050" b="1">
                  <a:solidFill>
                    <a:srgbClr val="CC00FF"/>
                  </a:solidFill>
                </a:rPr>
                <a:t>ω</a:t>
              </a:r>
              <a:endParaRPr lang="en-US" altLang="en-US" sz="1050" b="1">
                <a:solidFill>
                  <a:srgbClr val="CC00FF"/>
                </a:solidFill>
              </a:endParaRPr>
            </a:p>
          </p:txBody>
        </p:sp>
        <p:sp>
          <p:nvSpPr>
            <p:cNvPr id="28698" name="Rectangle 26">
              <a:extLst>
                <a:ext uri="{FF2B5EF4-FFF2-40B4-BE49-F238E27FC236}">
                  <a16:creationId xmlns:a16="http://schemas.microsoft.com/office/drawing/2014/main" id="{7321AD37-B400-46E4-AF2C-F29D69FC1CF1}"/>
                </a:ext>
              </a:extLst>
            </p:cNvPr>
            <p:cNvSpPr>
              <a:spLocks noChangeArrowheads="1"/>
            </p:cNvSpPr>
            <p:nvPr/>
          </p:nvSpPr>
          <p:spPr bwMode="auto">
            <a:xfrm>
              <a:off x="3743" y="3600"/>
              <a:ext cx="218" cy="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1050" b="1">
                  <a:solidFill>
                    <a:srgbClr val="CC00FF"/>
                  </a:solidFill>
                </a:rPr>
                <a:t>0</a:t>
              </a:r>
            </a:p>
          </p:txBody>
        </p:sp>
      </p:grpSp>
      <p:sp>
        <p:nvSpPr>
          <p:cNvPr id="28699" name="Rectangle 27">
            <a:extLst>
              <a:ext uri="{FF2B5EF4-FFF2-40B4-BE49-F238E27FC236}">
                <a16:creationId xmlns:a16="http://schemas.microsoft.com/office/drawing/2014/main" id="{ADA0C2A3-927E-4695-9E53-071EF7735293}"/>
              </a:ext>
            </a:extLst>
          </p:cNvPr>
          <p:cNvSpPr>
            <a:spLocks noChangeArrowheads="1"/>
          </p:cNvSpPr>
          <p:nvPr/>
        </p:nvSpPr>
        <p:spPr bwMode="auto">
          <a:xfrm>
            <a:off x="6841331" y="2911079"/>
            <a:ext cx="332142" cy="2539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1050" b="1">
                <a:solidFill>
                  <a:srgbClr val="FF0000"/>
                </a:solidFill>
              </a:rPr>
              <a:t>R</a:t>
            </a:r>
            <a:r>
              <a:rPr lang="en-US" altLang="en-US" sz="1050" b="1" baseline="-25000">
                <a:solidFill>
                  <a:srgbClr val="FF0000"/>
                </a:solidFill>
              </a:rPr>
              <a:t>1</a:t>
            </a:r>
          </a:p>
        </p:txBody>
      </p:sp>
      <p:sp>
        <p:nvSpPr>
          <p:cNvPr id="28700" name="Rectangle 28">
            <a:extLst>
              <a:ext uri="{FF2B5EF4-FFF2-40B4-BE49-F238E27FC236}">
                <a16:creationId xmlns:a16="http://schemas.microsoft.com/office/drawing/2014/main" id="{1002F4BB-16D1-4F7E-8AAA-7F313B29E0F1}"/>
              </a:ext>
            </a:extLst>
          </p:cNvPr>
          <p:cNvSpPr>
            <a:spLocks noChangeArrowheads="1"/>
          </p:cNvSpPr>
          <p:nvPr/>
        </p:nvSpPr>
        <p:spPr bwMode="auto">
          <a:xfrm>
            <a:off x="6804422" y="3657600"/>
            <a:ext cx="332142" cy="2539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1050" b="1">
                <a:solidFill>
                  <a:srgbClr val="FF0000"/>
                </a:solidFill>
              </a:rPr>
              <a:t>R</a:t>
            </a:r>
            <a:r>
              <a:rPr lang="en-US" altLang="en-US" sz="1050" b="1" baseline="-25000">
                <a:solidFill>
                  <a:srgbClr val="FF0000"/>
                </a:solidFill>
              </a:rPr>
              <a:t>2</a:t>
            </a:r>
          </a:p>
        </p:txBody>
      </p:sp>
      <p:sp>
        <p:nvSpPr>
          <p:cNvPr id="28701" name="Rectangle 29">
            <a:extLst>
              <a:ext uri="{FF2B5EF4-FFF2-40B4-BE49-F238E27FC236}">
                <a16:creationId xmlns:a16="http://schemas.microsoft.com/office/drawing/2014/main" id="{B75E6FCE-C404-4554-925C-0E5828298CC5}"/>
              </a:ext>
            </a:extLst>
          </p:cNvPr>
          <p:cNvSpPr>
            <a:spLocks noChangeArrowheads="1"/>
          </p:cNvSpPr>
          <p:nvPr/>
        </p:nvSpPr>
        <p:spPr bwMode="auto">
          <a:xfrm>
            <a:off x="6804422" y="4000500"/>
            <a:ext cx="332142" cy="2539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1050" b="1">
                <a:solidFill>
                  <a:srgbClr val="FF0000"/>
                </a:solidFill>
              </a:rPr>
              <a:t>R</a:t>
            </a:r>
            <a:r>
              <a:rPr lang="en-US" altLang="en-US" sz="1050" b="1" baseline="-25000">
                <a:solidFill>
                  <a:srgbClr val="FF0000"/>
                </a:solidFill>
              </a:rPr>
              <a:t>3</a:t>
            </a:r>
          </a:p>
        </p:txBody>
      </p:sp>
      <p:grpSp>
        <p:nvGrpSpPr>
          <p:cNvPr id="28721" name="Group 49">
            <a:extLst>
              <a:ext uri="{FF2B5EF4-FFF2-40B4-BE49-F238E27FC236}">
                <a16:creationId xmlns:a16="http://schemas.microsoft.com/office/drawing/2014/main" id="{1592213B-9528-40D3-8684-33CEE5557FB8}"/>
              </a:ext>
            </a:extLst>
          </p:cNvPr>
          <p:cNvGrpSpPr>
            <a:grpSpLocks/>
          </p:cNvGrpSpPr>
          <p:nvPr/>
        </p:nvGrpSpPr>
        <p:grpSpPr bwMode="auto">
          <a:xfrm>
            <a:off x="5532829" y="1943100"/>
            <a:ext cx="308372" cy="2514600"/>
            <a:chOff x="3687" y="1632"/>
            <a:chExt cx="259" cy="2112"/>
          </a:xfrm>
        </p:grpSpPr>
        <p:sp>
          <p:nvSpPr>
            <p:cNvPr id="28682" name="Line 10">
              <a:extLst>
                <a:ext uri="{FF2B5EF4-FFF2-40B4-BE49-F238E27FC236}">
                  <a16:creationId xmlns:a16="http://schemas.microsoft.com/office/drawing/2014/main" id="{E3A885F7-B01E-4183-AA84-B40146E83E49}"/>
                </a:ext>
              </a:extLst>
            </p:cNvPr>
            <p:cNvSpPr>
              <a:spLocks noChangeShapeType="1"/>
            </p:cNvSpPr>
            <p:nvPr/>
          </p:nvSpPr>
          <p:spPr bwMode="auto">
            <a:xfrm flipH="1" flipV="1">
              <a:off x="3936" y="1671"/>
              <a:ext cx="3" cy="2073"/>
            </a:xfrm>
            <a:prstGeom prst="line">
              <a:avLst/>
            </a:prstGeom>
            <a:noFill/>
            <a:ln w="28575">
              <a:solidFill>
                <a:srgbClr val="FF66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28702" name="Rectangle 30">
              <a:extLst>
                <a:ext uri="{FF2B5EF4-FFF2-40B4-BE49-F238E27FC236}">
                  <a16:creationId xmlns:a16="http://schemas.microsoft.com/office/drawing/2014/main" id="{9A764BC8-1453-431D-BC26-7ADD63D55E0A}"/>
                </a:ext>
              </a:extLst>
            </p:cNvPr>
            <p:cNvSpPr>
              <a:spLocks noChangeArrowheads="1"/>
            </p:cNvSpPr>
            <p:nvPr/>
          </p:nvSpPr>
          <p:spPr bwMode="auto">
            <a:xfrm>
              <a:off x="3687" y="1632"/>
              <a:ext cx="259" cy="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1050"/>
                <a:t> </a:t>
              </a:r>
              <a:r>
                <a:rPr lang="en-US" altLang="en-US" sz="1050" b="1">
                  <a:solidFill>
                    <a:srgbClr val="CC0000"/>
                  </a:solidFill>
                </a:rPr>
                <a:t>I</a:t>
              </a:r>
              <a:r>
                <a:rPr lang="en-US" altLang="en-US" sz="1050" b="1" baseline="-25000">
                  <a:solidFill>
                    <a:srgbClr val="CC0000"/>
                  </a:solidFill>
                </a:rPr>
                <a:t>0</a:t>
              </a:r>
            </a:p>
          </p:txBody>
        </p:sp>
      </p:grpSp>
      <p:grpSp>
        <p:nvGrpSpPr>
          <p:cNvPr id="28722" name="Group 50">
            <a:extLst>
              <a:ext uri="{FF2B5EF4-FFF2-40B4-BE49-F238E27FC236}">
                <a16:creationId xmlns:a16="http://schemas.microsoft.com/office/drawing/2014/main" id="{88EA4532-8573-439E-AE05-1014D909C530}"/>
              </a:ext>
            </a:extLst>
          </p:cNvPr>
          <p:cNvGrpSpPr>
            <a:grpSpLocks/>
          </p:cNvGrpSpPr>
          <p:nvPr/>
        </p:nvGrpSpPr>
        <p:grpSpPr bwMode="auto">
          <a:xfrm>
            <a:off x="5798344" y="2971797"/>
            <a:ext cx="1116806" cy="277416"/>
            <a:chOff x="3910" y="2496"/>
            <a:chExt cx="938" cy="233"/>
          </a:xfrm>
        </p:grpSpPr>
        <p:sp>
          <p:nvSpPr>
            <p:cNvPr id="28703" name="Line 31">
              <a:extLst>
                <a:ext uri="{FF2B5EF4-FFF2-40B4-BE49-F238E27FC236}">
                  <a16:creationId xmlns:a16="http://schemas.microsoft.com/office/drawing/2014/main" id="{3E388A88-D86C-4303-ACF6-C1BE5E3A174A}"/>
                </a:ext>
              </a:extLst>
            </p:cNvPr>
            <p:cNvSpPr>
              <a:spLocks noChangeShapeType="1"/>
            </p:cNvSpPr>
            <p:nvPr/>
          </p:nvSpPr>
          <p:spPr bwMode="auto">
            <a:xfrm>
              <a:off x="3936" y="2727"/>
              <a:ext cx="912" cy="0"/>
            </a:xfrm>
            <a:prstGeom prst="line">
              <a:avLst/>
            </a:prstGeom>
            <a:noFill/>
            <a:ln w="28575">
              <a:solidFill>
                <a:srgbClr val="006600"/>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28704" name="Rectangle 32">
              <a:extLst>
                <a:ext uri="{FF2B5EF4-FFF2-40B4-BE49-F238E27FC236}">
                  <a16:creationId xmlns:a16="http://schemas.microsoft.com/office/drawing/2014/main" id="{228C0C96-5262-40D6-ACE5-C2908CA15A4A}"/>
                </a:ext>
              </a:extLst>
            </p:cNvPr>
            <p:cNvSpPr>
              <a:spLocks noChangeArrowheads="1"/>
            </p:cNvSpPr>
            <p:nvPr/>
          </p:nvSpPr>
          <p:spPr bwMode="auto">
            <a:xfrm>
              <a:off x="3910" y="2496"/>
              <a:ext cx="690" cy="23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1200" b="1">
                  <a:solidFill>
                    <a:srgbClr val="CC0000"/>
                  </a:solidFill>
                </a:rPr>
                <a:t> I</a:t>
              </a:r>
              <a:r>
                <a:rPr lang="en-US" altLang="en-US" sz="1200" b="1" baseline="-25000">
                  <a:solidFill>
                    <a:srgbClr val="CC0000"/>
                  </a:solidFill>
                </a:rPr>
                <a:t>0max </a:t>
              </a:r>
              <a:r>
                <a:rPr lang="en-US" altLang="en-US" sz="1200" b="1">
                  <a:solidFill>
                    <a:srgbClr val="CC0000"/>
                  </a:solidFill>
                </a:rPr>
                <a:t>/ </a:t>
              </a:r>
              <a:r>
                <a:rPr lang="en-US" altLang="en-US" sz="1200" b="1">
                  <a:solidFill>
                    <a:srgbClr val="CC0000"/>
                  </a:solidFill>
                  <a:cs typeface="Arial" panose="020B0604020202020204" pitchFamily="34" charset="0"/>
                </a:rPr>
                <a:t>√2</a:t>
              </a:r>
            </a:p>
          </p:txBody>
        </p:sp>
      </p:grpSp>
      <p:sp>
        <p:nvSpPr>
          <p:cNvPr id="28705" name="Line 33">
            <a:extLst>
              <a:ext uri="{FF2B5EF4-FFF2-40B4-BE49-F238E27FC236}">
                <a16:creationId xmlns:a16="http://schemas.microsoft.com/office/drawing/2014/main" id="{0DB3DC74-A235-4B22-A84F-FC01D1AF860E}"/>
              </a:ext>
            </a:extLst>
          </p:cNvPr>
          <p:cNvSpPr>
            <a:spLocks noChangeShapeType="1"/>
          </p:cNvSpPr>
          <p:nvPr/>
        </p:nvSpPr>
        <p:spPr bwMode="auto">
          <a:xfrm>
            <a:off x="6629400" y="3200400"/>
            <a:ext cx="0" cy="1257300"/>
          </a:xfrm>
          <a:prstGeom prst="line">
            <a:avLst/>
          </a:prstGeom>
          <a:noFill/>
          <a:ln w="28575">
            <a:solidFill>
              <a:srgbClr val="006600"/>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28706" name="Line 34">
            <a:extLst>
              <a:ext uri="{FF2B5EF4-FFF2-40B4-BE49-F238E27FC236}">
                <a16:creationId xmlns:a16="http://schemas.microsoft.com/office/drawing/2014/main" id="{8E0E06E9-1C87-4C40-A3F4-71AC1715EE00}"/>
              </a:ext>
            </a:extLst>
          </p:cNvPr>
          <p:cNvSpPr>
            <a:spLocks noChangeShapeType="1"/>
          </p:cNvSpPr>
          <p:nvPr/>
        </p:nvSpPr>
        <p:spPr bwMode="auto">
          <a:xfrm>
            <a:off x="6858000" y="3200400"/>
            <a:ext cx="0" cy="1257300"/>
          </a:xfrm>
          <a:prstGeom prst="line">
            <a:avLst/>
          </a:prstGeom>
          <a:noFill/>
          <a:ln w="28575">
            <a:solidFill>
              <a:srgbClr val="006600"/>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28708" name="Rectangle 36">
            <a:extLst>
              <a:ext uri="{FF2B5EF4-FFF2-40B4-BE49-F238E27FC236}">
                <a16:creationId xmlns:a16="http://schemas.microsoft.com/office/drawing/2014/main" id="{1A186E33-79B5-4F66-9798-3A6B54B74E0E}"/>
              </a:ext>
            </a:extLst>
          </p:cNvPr>
          <p:cNvSpPr>
            <a:spLocks noChangeArrowheads="1"/>
          </p:cNvSpPr>
          <p:nvPr/>
        </p:nvSpPr>
        <p:spPr bwMode="auto">
          <a:xfrm>
            <a:off x="6057900" y="4537473"/>
            <a:ext cx="685800"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l-GR" altLang="en-US" sz="1200" b="1">
                <a:solidFill>
                  <a:srgbClr val="006600"/>
                </a:solidFill>
              </a:rPr>
              <a:t>ω</a:t>
            </a:r>
            <a:r>
              <a:rPr lang="en-US" altLang="en-US" sz="1200" b="1" baseline="-25000">
                <a:solidFill>
                  <a:srgbClr val="006600"/>
                </a:solidFill>
              </a:rPr>
              <a:t>r </a:t>
            </a:r>
            <a:r>
              <a:rPr lang="en-US" altLang="en-US" sz="1200" b="1">
                <a:solidFill>
                  <a:srgbClr val="006600"/>
                </a:solidFill>
              </a:rPr>
              <a:t>- </a:t>
            </a:r>
            <a:r>
              <a:rPr lang="en-US" altLang="en-US" sz="1200" b="1">
                <a:solidFill>
                  <a:srgbClr val="006600"/>
                </a:solidFill>
                <a:cs typeface="Arial" panose="020B0604020202020204" pitchFamily="34" charset="0"/>
              </a:rPr>
              <a:t>∆</a:t>
            </a:r>
            <a:r>
              <a:rPr lang="en-US" altLang="en-US" sz="1200" b="1" baseline="-25000">
                <a:solidFill>
                  <a:srgbClr val="006600"/>
                </a:solidFill>
                <a:cs typeface="Arial" panose="020B0604020202020204" pitchFamily="34" charset="0"/>
              </a:rPr>
              <a:t> </a:t>
            </a:r>
            <a:r>
              <a:rPr lang="el-GR" altLang="en-US" sz="1200" b="1">
                <a:solidFill>
                  <a:srgbClr val="006600"/>
                </a:solidFill>
              </a:rPr>
              <a:t>ω</a:t>
            </a:r>
            <a:endParaRPr lang="en-US" altLang="en-US" sz="1200" b="1">
              <a:solidFill>
                <a:srgbClr val="006600"/>
              </a:solidFill>
            </a:endParaRPr>
          </a:p>
        </p:txBody>
      </p:sp>
      <p:sp>
        <p:nvSpPr>
          <p:cNvPr id="28709" name="Rectangle 37">
            <a:extLst>
              <a:ext uri="{FF2B5EF4-FFF2-40B4-BE49-F238E27FC236}">
                <a16:creationId xmlns:a16="http://schemas.microsoft.com/office/drawing/2014/main" id="{C99851ED-E936-4CB9-916E-FCE66CEE388D}"/>
              </a:ext>
            </a:extLst>
          </p:cNvPr>
          <p:cNvSpPr>
            <a:spLocks noChangeArrowheads="1"/>
          </p:cNvSpPr>
          <p:nvPr/>
        </p:nvSpPr>
        <p:spPr bwMode="auto">
          <a:xfrm>
            <a:off x="6743700" y="4561285"/>
            <a:ext cx="800100"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l-GR" altLang="en-US" sz="1200" b="1">
                <a:solidFill>
                  <a:srgbClr val="006600"/>
                </a:solidFill>
              </a:rPr>
              <a:t>ω</a:t>
            </a:r>
            <a:r>
              <a:rPr lang="en-US" altLang="en-US" sz="1200" b="1" baseline="-25000">
                <a:solidFill>
                  <a:srgbClr val="006600"/>
                </a:solidFill>
              </a:rPr>
              <a:t>r </a:t>
            </a:r>
            <a:r>
              <a:rPr lang="en-US" altLang="en-US" sz="1200" b="1">
                <a:solidFill>
                  <a:srgbClr val="006600"/>
                </a:solidFill>
              </a:rPr>
              <a:t>+ </a:t>
            </a:r>
            <a:r>
              <a:rPr lang="en-US" altLang="en-US" sz="1200" b="1">
                <a:solidFill>
                  <a:srgbClr val="006600"/>
                </a:solidFill>
                <a:cs typeface="Arial" panose="020B0604020202020204" pitchFamily="34" charset="0"/>
              </a:rPr>
              <a:t>∆</a:t>
            </a:r>
            <a:r>
              <a:rPr lang="en-US" altLang="en-US" sz="1200" b="1" baseline="-25000">
                <a:solidFill>
                  <a:srgbClr val="006600"/>
                </a:solidFill>
                <a:cs typeface="Arial" panose="020B0604020202020204" pitchFamily="34" charset="0"/>
              </a:rPr>
              <a:t> </a:t>
            </a:r>
            <a:r>
              <a:rPr lang="el-GR" altLang="en-US" sz="1200" b="1">
                <a:solidFill>
                  <a:srgbClr val="006600"/>
                </a:solidFill>
              </a:rPr>
              <a:t>ω</a:t>
            </a:r>
            <a:endParaRPr lang="en-US" altLang="en-US" sz="1200" b="1">
              <a:solidFill>
                <a:srgbClr val="006600"/>
              </a:solidFill>
            </a:endParaRPr>
          </a:p>
        </p:txBody>
      </p:sp>
      <p:sp>
        <p:nvSpPr>
          <p:cNvPr id="28710" name="Text Box 38">
            <a:extLst>
              <a:ext uri="{FF2B5EF4-FFF2-40B4-BE49-F238E27FC236}">
                <a16:creationId xmlns:a16="http://schemas.microsoft.com/office/drawing/2014/main" id="{0BC44A33-3F02-4985-A533-5CB15C1493AF}"/>
              </a:ext>
            </a:extLst>
          </p:cNvPr>
          <p:cNvSpPr txBox="1">
            <a:spLocks noChangeArrowheads="1"/>
          </p:cNvSpPr>
          <p:nvPr/>
        </p:nvSpPr>
        <p:spPr bwMode="auto">
          <a:xfrm>
            <a:off x="1428750" y="2514600"/>
            <a:ext cx="3657600" cy="65787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1050" b="1">
                <a:solidFill>
                  <a:srgbClr val="006600"/>
                </a:solidFill>
              </a:rPr>
              <a:t>Band width = 2 ∆ </a:t>
            </a:r>
            <a:r>
              <a:rPr lang="el-GR" altLang="en-US" sz="1050" b="1">
                <a:solidFill>
                  <a:srgbClr val="006600"/>
                </a:solidFill>
              </a:rPr>
              <a:t>ω</a:t>
            </a:r>
            <a:endParaRPr lang="en-US" altLang="en-US" sz="1050" b="1">
              <a:solidFill>
                <a:srgbClr val="006600"/>
              </a:solidFill>
            </a:endParaRPr>
          </a:p>
          <a:p>
            <a:pPr>
              <a:spcBef>
                <a:spcPct val="50000"/>
              </a:spcBef>
            </a:pPr>
            <a:r>
              <a:rPr lang="en-US" altLang="en-US" sz="1050" b="1">
                <a:solidFill>
                  <a:srgbClr val="9900FF"/>
                </a:solidFill>
              </a:rPr>
              <a:t>Quality factor (Q – factor) is defined as the ratio of resonant frequency to band width.</a:t>
            </a:r>
          </a:p>
        </p:txBody>
      </p:sp>
      <p:sp>
        <p:nvSpPr>
          <p:cNvPr id="28711" name="Text Box 39">
            <a:extLst>
              <a:ext uri="{FF2B5EF4-FFF2-40B4-BE49-F238E27FC236}">
                <a16:creationId xmlns:a16="http://schemas.microsoft.com/office/drawing/2014/main" id="{2CED658F-D84A-4185-9CC8-9F4933B95B32}"/>
              </a:ext>
            </a:extLst>
          </p:cNvPr>
          <p:cNvSpPr txBox="1">
            <a:spLocks noChangeArrowheads="1"/>
          </p:cNvSpPr>
          <p:nvPr/>
        </p:nvSpPr>
        <p:spPr bwMode="auto">
          <a:xfrm>
            <a:off x="2514600" y="3314700"/>
            <a:ext cx="1314450" cy="253916"/>
          </a:xfrm>
          <a:prstGeom prst="rect">
            <a:avLst/>
          </a:prstGeom>
          <a:noFill/>
          <a:ln w="28575">
            <a:solidFill>
              <a:schemeClr val="accent2"/>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1050" b="1">
                <a:solidFill>
                  <a:srgbClr val="FF0000"/>
                </a:solidFill>
              </a:rPr>
              <a:t>Q = </a:t>
            </a:r>
            <a:r>
              <a:rPr lang="el-GR" altLang="en-US" sz="1050" b="1">
                <a:solidFill>
                  <a:srgbClr val="FF0000"/>
                </a:solidFill>
              </a:rPr>
              <a:t>ω</a:t>
            </a:r>
            <a:r>
              <a:rPr lang="en-US" altLang="en-US" sz="1050" b="1" baseline="-25000">
                <a:solidFill>
                  <a:srgbClr val="FF0000"/>
                </a:solidFill>
              </a:rPr>
              <a:t>r </a:t>
            </a:r>
            <a:r>
              <a:rPr lang="en-US" altLang="en-US" sz="1050" b="1">
                <a:solidFill>
                  <a:srgbClr val="FF0000"/>
                </a:solidFill>
              </a:rPr>
              <a:t>/ 2 ∆ </a:t>
            </a:r>
            <a:r>
              <a:rPr lang="el-GR" altLang="en-US" sz="1050" b="1">
                <a:solidFill>
                  <a:srgbClr val="FF0000"/>
                </a:solidFill>
              </a:rPr>
              <a:t>ω</a:t>
            </a:r>
            <a:r>
              <a:rPr lang="en-US" altLang="en-US" sz="1050" b="1">
                <a:solidFill>
                  <a:srgbClr val="FF0000"/>
                </a:solidFill>
              </a:rPr>
              <a:t>          </a:t>
            </a:r>
          </a:p>
        </p:txBody>
      </p:sp>
      <p:sp>
        <p:nvSpPr>
          <p:cNvPr id="28712" name="Text Box 40">
            <a:extLst>
              <a:ext uri="{FF2B5EF4-FFF2-40B4-BE49-F238E27FC236}">
                <a16:creationId xmlns:a16="http://schemas.microsoft.com/office/drawing/2014/main" id="{4AF55E2F-9A81-4046-BAEF-D0BFE5A44362}"/>
              </a:ext>
            </a:extLst>
          </p:cNvPr>
          <p:cNvSpPr txBox="1">
            <a:spLocks noChangeArrowheads="1"/>
          </p:cNvSpPr>
          <p:nvPr/>
        </p:nvSpPr>
        <p:spPr bwMode="auto">
          <a:xfrm>
            <a:off x="1428750" y="4754166"/>
            <a:ext cx="1485900" cy="2539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1050" b="1">
                <a:solidFill>
                  <a:srgbClr val="0000FF"/>
                </a:solidFill>
              </a:rPr>
              <a:t>or</a:t>
            </a:r>
            <a:r>
              <a:rPr lang="en-US" altLang="en-US" sz="1050" b="1">
                <a:solidFill>
                  <a:srgbClr val="FF0000"/>
                </a:solidFill>
              </a:rPr>
              <a:t>   Q = </a:t>
            </a:r>
            <a:r>
              <a:rPr lang="el-GR" altLang="en-US" sz="1050" b="1">
                <a:solidFill>
                  <a:srgbClr val="FF0000"/>
                </a:solidFill>
              </a:rPr>
              <a:t>ω</a:t>
            </a:r>
            <a:r>
              <a:rPr lang="en-US" altLang="en-US" sz="1050" b="1" baseline="-25000">
                <a:solidFill>
                  <a:srgbClr val="FF0000"/>
                </a:solidFill>
              </a:rPr>
              <a:t>r</a:t>
            </a:r>
            <a:r>
              <a:rPr lang="en-US" altLang="en-US" sz="1050" b="1">
                <a:solidFill>
                  <a:srgbClr val="FF0000"/>
                </a:solidFill>
              </a:rPr>
              <a:t> L / R</a:t>
            </a:r>
          </a:p>
        </p:txBody>
      </p:sp>
      <p:sp>
        <p:nvSpPr>
          <p:cNvPr id="28713" name="Text Box 41">
            <a:extLst>
              <a:ext uri="{FF2B5EF4-FFF2-40B4-BE49-F238E27FC236}">
                <a16:creationId xmlns:a16="http://schemas.microsoft.com/office/drawing/2014/main" id="{41B9DA6C-133B-41D0-BA9C-29ECF58A21DD}"/>
              </a:ext>
            </a:extLst>
          </p:cNvPr>
          <p:cNvSpPr txBox="1">
            <a:spLocks noChangeArrowheads="1"/>
          </p:cNvSpPr>
          <p:nvPr/>
        </p:nvSpPr>
        <p:spPr bwMode="auto">
          <a:xfrm>
            <a:off x="2857500" y="4754166"/>
            <a:ext cx="1485900" cy="2539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1050" b="1">
                <a:solidFill>
                  <a:srgbClr val="0000FF"/>
                </a:solidFill>
              </a:rPr>
              <a:t>or</a:t>
            </a:r>
            <a:r>
              <a:rPr lang="en-US" altLang="en-US" sz="1050" b="1">
                <a:solidFill>
                  <a:srgbClr val="FF0000"/>
                </a:solidFill>
              </a:rPr>
              <a:t>   Q = 1 / </a:t>
            </a:r>
            <a:r>
              <a:rPr lang="el-GR" altLang="en-US" sz="1050" b="1">
                <a:solidFill>
                  <a:srgbClr val="FF0000"/>
                </a:solidFill>
              </a:rPr>
              <a:t>ω</a:t>
            </a:r>
            <a:r>
              <a:rPr lang="en-US" altLang="en-US" sz="1050" b="1" baseline="-25000">
                <a:solidFill>
                  <a:srgbClr val="FF0000"/>
                </a:solidFill>
              </a:rPr>
              <a:t>r</a:t>
            </a:r>
            <a:r>
              <a:rPr lang="en-US" altLang="en-US" sz="1050" b="1">
                <a:solidFill>
                  <a:srgbClr val="FF0000"/>
                </a:solidFill>
              </a:rPr>
              <a:t>CR</a:t>
            </a:r>
          </a:p>
        </p:txBody>
      </p:sp>
      <p:sp>
        <p:nvSpPr>
          <p:cNvPr id="28714" name="Text Box 42">
            <a:extLst>
              <a:ext uri="{FF2B5EF4-FFF2-40B4-BE49-F238E27FC236}">
                <a16:creationId xmlns:a16="http://schemas.microsoft.com/office/drawing/2014/main" id="{4BA3F0F7-F090-4B01-8A51-E4783C52C919}"/>
              </a:ext>
            </a:extLst>
          </p:cNvPr>
          <p:cNvSpPr txBox="1">
            <a:spLocks noChangeArrowheads="1"/>
          </p:cNvSpPr>
          <p:nvPr/>
        </p:nvSpPr>
        <p:spPr bwMode="auto">
          <a:xfrm>
            <a:off x="1828800" y="4457700"/>
            <a:ext cx="1143000" cy="2539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1050" b="1">
                <a:solidFill>
                  <a:srgbClr val="FF0000"/>
                </a:solidFill>
              </a:rPr>
              <a:t>Q = V</a:t>
            </a:r>
            <a:r>
              <a:rPr lang="en-US" altLang="en-US" sz="1050" b="1" baseline="-25000">
                <a:solidFill>
                  <a:srgbClr val="FF0000"/>
                </a:solidFill>
              </a:rPr>
              <a:t>L</a:t>
            </a:r>
            <a:r>
              <a:rPr lang="en-US" altLang="en-US" sz="1050" b="1">
                <a:solidFill>
                  <a:srgbClr val="FF0000"/>
                </a:solidFill>
              </a:rPr>
              <a:t> / V</a:t>
            </a:r>
            <a:r>
              <a:rPr lang="en-US" altLang="en-US" sz="1050" b="1" baseline="-25000">
                <a:solidFill>
                  <a:srgbClr val="FF0000"/>
                </a:solidFill>
              </a:rPr>
              <a:t>R</a:t>
            </a:r>
          </a:p>
        </p:txBody>
      </p:sp>
      <p:sp>
        <p:nvSpPr>
          <p:cNvPr id="28715" name="Text Box 43">
            <a:extLst>
              <a:ext uri="{FF2B5EF4-FFF2-40B4-BE49-F238E27FC236}">
                <a16:creationId xmlns:a16="http://schemas.microsoft.com/office/drawing/2014/main" id="{B56C334E-94EB-4299-A58E-B50BFCF0B871}"/>
              </a:ext>
            </a:extLst>
          </p:cNvPr>
          <p:cNvSpPr txBox="1">
            <a:spLocks noChangeArrowheads="1"/>
          </p:cNvSpPr>
          <p:nvPr/>
        </p:nvSpPr>
        <p:spPr bwMode="auto">
          <a:xfrm>
            <a:off x="2857500" y="4457700"/>
            <a:ext cx="1485900" cy="2539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1050" b="1">
                <a:solidFill>
                  <a:srgbClr val="0000FF"/>
                </a:solidFill>
              </a:rPr>
              <a:t>or</a:t>
            </a:r>
            <a:r>
              <a:rPr lang="en-US" altLang="en-US" sz="1050" b="1">
                <a:solidFill>
                  <a:srgbClr val="FF0000"/>
                </a:solidFill>
              </a:rPr>
              <a:t>   Q = V</a:t>
            </a:r>
            <a:r>
              <a:rPr lang="en-US" altLang="en-US" sz="1050" b="1" baseline="-25000">
                <a:solidFill>
                  <a:srgbClr val="FF0000"/>
                </a:solidFill>
              </a:rPr>
              <a:t>C</a:t>
            </a:r>
            <a:r>
              <a:rPr lang="en-US" altLang="en-US" sz="1050" b="1">
                <a:solidFill>
                  <a:srgbClr val="FF0000"/>
                </a:solidFill>
              </a:rPr>
              <a:t> / V</a:t>
            </a:r>
            <a:r>
              <a:rPr lang="en-US" altLang="en-US" sz="1050" b="1" baseline="-25000">
                <a:solidFill>
                  <a:srgbClr val="FF0000"/>
                </a:solidFill>
              </a:rPr>
              <a:t>R</a:t>
            </a:r>
          </a:p>
        </p:txBody>
      </p:sp>
      <p:sp>
        <p:nvSpPr>
          <p:cNvPr id="28716" name="Rectangle 44">
            <a:extLst>
              <a:ext uri="{FF2B5EF4-FFF2-40B4-BE49-F238E27FC236}">
                <a16:creationId xmlns:a16="http://schemas.microsoft.com/office/drawing/2014/main" id="{5E868187-3026-4F05-8040-D5BA4D456B39}"/>
              </a:ext>
            </a:extLst>
          </p:cNvPr>
          <p:cNvSpPr>
            <a:spLocks noChangeArrowheads="1"/>
          </p:cNvSpPr>
          <p:nvPr/>
        </p:nvSpPr>
        <p:spPr bwMode="auto">
          <a:xfrm>
            <a:off x="1371600" y="2274094"/>
            <a:ext cx="2971800" cy="3231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en-US" sz="1500" b="1" u="sng">
                <a:solidFill>
                  <a:srgbClr val="CC0000"/>
                </a:solidFill>
              </a:rPr>
              <a:t>Resonant Curve &amp; Q - Factor:</a:t>
            </a:r>
          </a:p>
        </p:txBody>
      </p:sp>
      <p:sp>
        <p:nvSpPr>
          <p:cNvPr id="28717" name="Rectangle 45">
            <a:extLst>
              <a:ext uri="{FF2B5EF4-FFF2-40B4-BE49-F238E27FC236}">
                <a16:creationId xmlns:a16="http://schemas.microsoft.com/office/drawing/2014/main" id="{CA6CEA46-AB55-4EC0-AA6D-004918FDD13A}"/>
              </a:ext>
            </a:extLst>
          </p:cNvPr>
          <p:cNvSpPr>
            <a:spLocks noChangeArrowheads="1"/>
          </p:cNvSpPr>
          <p:nvPr/>
        </p:nvSpPr>
        <p:spPr bwMode="auto">
          <a:xfrm>
            <a:off x="1428750" y="3621881"/>
            <a:ext cx="3829050" cy="5770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1050" b="1">
                <a:solidFill>
                  <a:srgbClr val="0066FF"/>
                </a:solidFill>
              </a:rPr>
              <a:t>It can also be defined as the ratio of potential drop across either the inductance or the capacitance to the potential drop across the resistance.</a:t>
            </a:r>
          </a:p>
        </p:txBody>
      </p:sp>
      <p:sp>
        <p:nvSpPr>
          <p:cNvPr id="28718" name="Rectangle 46">
            <a:extLst>
              <a:ext uri="{FF2B5EF4-FFF2-40B4-BE49-F238E27FC236}">
                <a16:creationId xmlns:a16="http://schemas.microsoft.com/office/drawing/2014/main" id="{DC37AA8B-24F4-4031-896A-F43085DC4B0C}"/>
              </a:ext>
            </a:extLst>
          </p:cNvPr>
          <p:cNvSpPr>
            <a:spLocks noChangeArrowheads="1"/>
          </p:cNvSpPr>
          <p:nvPr/>
        </p:nvSpPr>
        <p:spPr bwMode="auto">
          <a:xfrm>
            <a:off x="5543550" y="1714500"/>
            <a:ext cx="2343150" cy="3143250"/>
          </a:xfrm>
          <a:prstGeom prst="rect">
            <a:avLst/>
          </a:prstGeom>
          <a:noFill/>
          <a:ln w="28575">
            <a:solidFill>
              <a:schemeClr val="bg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050"/>
          </a:p>
        </p:txBody>
      </p:sp>
      <p:sp>
        <p:nvSpPr>
          <p:cNvPr id="28719" name="Text Box 47">
            <a:extLst>
              <a:ext uri="{FF2B5EF4-FFF2-40B4-BE49-F238E27FC236}">
                <a16:creationId xmlns:a16="http://schemas.microsoft.com/office/drawing/2014/main" id="{5A23A4FD-C1DF-48A4-8331-4AECCA68242A}"/>
              </a:ext>
            </a:extLst>
          </p:cNvPr>
          <p:cNvSpPr txBox="1">
            <a:spLocks noChangeArrowheads="1"/>
          </p:cNvSpPr>
          <p:nvPr/>
        </p:nvSpPr>
        <p:spPr bwMode="auto">
          <a:xfrm>
            <a:off x="6972300" y="1771650"/>
            <a:ext cx="914400" cy="41549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1050" b="1">
                <a:solidFill>
                  <a:srgbClr val="FF0000"/>
                </a:solidFill>
              </a:rPr>
              <a:t>R</a:t>
            </a:r>
            <a:r>
              <a:rPr lang="en-US" altLang="en-US" sz="1050" b="1" baseline="-25000">
                <a:solidFill>
                  <a:srgbClr val="FF0000"/>
                </a:solidFill>
              </a:rPr>
              <a:t>1</a:t>
            </a:r>
            <a:r>
              <a:rPr lang="en-US" altLang="en-US" sz="1050" b="1">
                <a:solidFill>
                  <a:srgbClr val="FF0000"/>
                </a:solidFill>
              </a:rPr>
              <a:t> &lt; R</a:t>
            </a:r>
            <a:r>
              <a:rPr lang="en-US" altLang="en-US" sz="1050" b="1" baseline="-25000">
                <a:solidFill>
                  <a:srgbClr val="FF0000"/>
                </a:solidFill>
              </a:rPr>
              <a:t>2</a:t>
            </a:r>
            <a:r>
              <a:rPr lang="en-US" altLang="en-US" sz="1050" b="1">
                <a:solidFill>
                  <a:srgbClr val="FF0000"/>
                </a:solidFill>
              </a:rPr>
              <a:t> &lt; R</a:t>
            </a:r>
            <a:r>
              <a:rPr lang="en-US" altLang="en-US" sz="1050" b="1" baseline="-25000">
                <a:solidFill>
                  <a:srgbClr val="FF0000"/>
                </a:solidFill>
              </a:rPr>
              <a:t>3</a:t>
            </a:r>
          </a:p>
        </p:txBody>
      </p:sp>
      <p:pic>
        <p:nvPicPr>
          <p:cNvPr id="40" name="Google Shape;63;p14">
            <a:extLst>
              <a:ext uri="{FF2B5EF4-FFF2-40B4-BE49-F238E27FC236}">
                <a16:creationId xmlns:a16="http://schemas.microsoft.com/office/drawing/2014/main" id="{38841561-9A1D-48DE-9859-4D4E87E3A022}"/>
              </a:ext>
            </a:extLst>
          </p:cNvPr>
          <p:cNvPicPr preferRelativeResize="0">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787878" y="4379119"/>
            <a:ext cx="1241822" cy="6500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2" presetClass="entr" presetSubtype="1" fill="hold" grpId="0" nodeType="afterEffect">
                                  <p:stCondLst>
                                    <p:cond delay="0"/>
                                  </p:stCondLst>
                                  <p:childTnLst>
                                    <p:set>
                                      <p:cBhvr>
                                        <p:cTn id="6" dur="1" fill="hold">
                                          <p:stCondLst>
                                            <p:cond delay="0"/>
                                          </p:stCondLst>
                                        </p:cTn>
                                        <p:tgtEl>
                                          <p:spTgt spid="28676"/>
                                        </p:tgtEl>
                                        <p:attrNameLst>
                                          <p:attrName>style.visibility</p:attrName>
                                        </p:attrNameLst>
                                      </p:cBhvr>
                                      <p:to>
                                        <p:strVal val="visible"/>
                                      </p:to>
                                    </p:set>
                                    <p:animEffect transition="in" filter="slide(fromTop)">
                                      <p:cBhvr>
                                        <p:cTn id="7" dur="500"/>
                                        <p:tgtEl>
                                          <p:spTgt spid="28676"/>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1" fill="hold" grpId="0" nodeType="clickEffect">
                                  <p:stCondLst>
                                    <p:cond delay="0"/>
                                  </p:stCondLst>
                                  <p:childTnLst>
                                    <p:set>
                                      <p:cBhvr>
                                        <p:cTn id="11" dur="1" fill="hold">
                                          <p:stCondLst>
                                            <p:cond delay="0"/>
                                          </p:stCondLst>
                                        </p:cTn>
                                        <p:tgtEl>
                                          <p:spTgt spid="28677"/>
                                        </p:tgtEl>
                                        <p:attrNameLst>
                                          <p:attrName>style.visibility</p:attrName>
                                        </p:attrNameLst>
                                      </p:cBhvr>
                                      <p:to>
                                        <p:strVal val="visible"/>
                                      </p:to>
                                    </p:set>
                                    <p:animEffect transition="in" filter="wipe(up)">
                                      <p:cBhvr>
                                        <p:cTn id="12" dur="500"/>
                                        <p:tgtEl>
                                          <p:spTgt spid="28677"/>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1" fill="hold" grpId="0" nodeType="clickEffect">
                                  <p:stCondLst>
                                    <p:cond delay="0"/>
                                  </p:stCondLst>
                                  <p:childTnLst>
                                    <p:set>
                                      <p:cBhvr>
                                        <p:cTn id="16" dur="1" fill="hold">
                                          <p:stCondLst>
                                            <p:cond delay="0"/>
                                          </p:stCondLst>
                                        </p:cTn>
                                        <p:tgtEl>
                                          <p:spTgt spid="28678">
                                            <p:txEl>
                                              <p:pRg st="0" end="0"/>
                                            </p:txEl>
                                          </p:spTgt>
                                        </p:tgtEl>
                                        <p:attrNameLst>
                                          <p:attrName>style.visibility</p:attrName>
                                        </p:attrNameLst>
                                      </p:cBhvr>
                                      <p:to>
                                        <p:strVal val="visible"/>
                                      </p:to>
                                    </p:set>
                                    <p:animEffect transition="in" filter="wipe(up)">
                                      <p:cBhvr>
                                        <p:cTn id="17" dur="500"/>
                                        <p:tgtEl>
                                          <p:spTgt spid="28678">
                                            <p:txEl>
                                              <p:pRg st="0" end="0"/>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2" presetClass="entr" presetSubtype="1" fill="hold" nodeType="clickEffect">
                                  <p:stCondLst>
                                    <p:cond delay="0"/>
                                  </p:stCondLst>
                                  <p:childTnLst>
                                    <p:set>
                                      <p:cBhvr>
                                        <p:cTn id="21" dur="1" fill="hold">
                                          <p:stCondLst>
                                            <p:cond delay="0"/>
                                          </p:stCondLst>
                                        </p:cTn>
                                        <p:tgtEl>
                                          <p:spTgt spid="28678">
                                            <p:txEl>
                                              <p:pRg st="1" end="1"/>
                                            </p:txEl>
                                          </p:spTgt>
                                        </p:tgtEl>
                                        <p:attrNameLst>
                                          <p:attrName>style.visibility</p:attrName>
                                        </p:attrNameLst>
                                      </p:cBhvr>
                                      <p:to>
                                        <p:strVal val="visible"/>
                                      </p:to>
                                    </p:set>
                                    <p:animEffect transition="in" filter="wipe(up)">
                                      <p:cBhvr>
                                        <p:cTn id="22" dur="500"/>
                                        <p:tgtEl>
                                          <p:spTgt spid="28678">
                                            <p:txEl>
                                              <p:pRg st="1" end="1"/>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22" presetClass="entr" presetSubtype="1" fill="hold" grpId="0" nodeType="clickEffect">
                                  <p:stCondLst>
                                    <p:cond delay="0"/>
                                  </p:stCondLst>
                                  <p:childTnLst>
                                    <p:set>
                                      <p:cBhvr>
                                        <p:cTn id="26" dur="1" fill="hold">
                                          <p:stCondLst>
                                            <p:cond delay="0"/>
                                          </p:stCondLst>
                                        </p:cTn>
                                        <p:tgtEl>
                                          <p:spTgt spid="28679"/>
                                        </p:tgtEl>
                                        <p:attrNameLst>
                                          <p:attrName>style.visibility</p:attrName>
                                        </p:attrNameLst>
                                      </p:cBhvr>
                                      <p:to>
                                        <p:strVal val="visible"/>
                                      </p:to>
                                    </p:set>
                                    <p:animEffect transition="in" filter="wipe(up)">
                                      <p:cBhvr>
                                        <p:cTn id="27" dur="500"/>
                                        <p:tgtEl>
                                          <p:spTgt spid="28679"/>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53" presetClass="entr" presetSubtype="0" fill="hold" grpId="0" nodeType="clickEffect">
                                  <p:stCondLst>
                                    <p:cond delay="0"/>
                                  </p:stCondLst>
                                  <p:childTnLst>
                                    <p:set>
                                      <p:cBhvr>
                                        <p:cTn id="31" dur="1" fill="hold">
                                          <p:stCondLst>
                                            <p:cond delay="0"/>
                                          </p:stCondLst>
                                        </p:cTn>
                                        <p:tgtEl>
                                          <p:spTgt spid="28716"/>
                                        </p:tgtEl>
                                        <p:attrNameLst>
                                          <p:attrName>style.visibility</p:attrName>
                                        </p:attrNameLst>
                                      </p:cBhvr>
                                      <p:to>
                                        <p:strVal val="visible"/>
                                      </p:to>
                                    </p:set>
                                    <p:anim calcmode="lin" valueType="num">
                                      <p:cBhvr>
                                        <p:cTn id="32" dur="500" fill="hold"/>
                                        <p:tgtEl>
                                          <p:spTgt spid="28716"/>
                                        </p:tgtEl>
                                        <p:attrNameLst>
                                          <p:attrName>ppt_w</p:attrName>
                                        </p:attrNameLst>
                                      </p:cBhvr>
                                      <p:tavLst>
                                        <p:tav tm="0">
                                          <p:val>
                                            <p:fltVal val="0"/>
                                          </p:val>
                                        </p:tav>
                                        <p:tav tm="100000">
                                          <p:val>
                                            <p:strVal val="#ppt_w"/>
                                          </p:val>
                                        </p:tav>
                                      </p:tavLst>
                                    </p:anim>
                                    <p:anim calcmode="lin" valueType="num">
                                      <p:cBhvr>
                                        <p:cTn id="33" dur="500" fill="hold"/>
                                        <p:tgtEl>
                                          <p:spTgt spid="28716"/>
                                        </p:tgtEl>
                                        <p:attrNameLst>
                                          <p:attrName>ppt_h</p:attrName>
                                        </p:attrNameLst>
                                      </p:cBhvr>
                                      <p:tavLst>
                                        <p:tav tm="0">
                                          <p:val>
                                            <p:fltVal val="0"/>
                                          </p:val>
                                        </p:tav>
                                        <p:tav tm="100000">
                                          <p:val>
                                            <p:strVal val="#ppt_h"/>
                                          </p:val>
                                        </p:tav>
                                      </p:tavLst>
                                    </p:anim>
                                    <p:animEffect transition="in" filter="fade">
                                      <p:cBhvr>
                                        <p:cTn id="34" dur="500"/>
                                        <p:tgtEl>
                                          <p:spTgt spid="28716"/>
                                        </p:tgtEl>
                                      </p:cBhvr>
                                    </p:animEffect>
                                  </p:childTnLst>
                                </p:cTn>
                              </p:par>
                            </p:childTnLst>
                          </p:cTn>
                        </p:par>
                      </p:childTnLst>
                    </p:cTn>
                  </p:par>
                  <p:par>
                    <p:cTn id="35" fill="hold" nodeType="clickPar">
                      <p:stCondLst>
                        <p:cond delay="indefinite"/>
                      </p:stCondLst>
                      <p:childTnLst>
                        <p:par>
                          <p:cTn id="36" fill="hold" nodeType="withGroup">
                            <p:stCondLst>
                              <p:cond delay="0"/>
                            </p:stCondLst>
                            <p:childTnLst>
                              <p:par>
                                <p:cTn id="37" presetID="53" presetClass="entr" presetSubtype="0" fill="hold" nodeType="clickEffect">
                                  <p:stCondLst>
                                    <p:cond delay="0"/>
                                  </p:stCondLst>
                                  <p:childTnLst>
                                    <p:set>
                                      <p:cBhvr>
                                        <p:cTn id="38" dur="1" fill="hold">
                                          <p:stCondLst>
                                            <p:cond delay="0"/>
                                          </p:stCondLst>
                                        </p:cTn>
                                        <p:tgtEl>
                                          <p:spTgt spid="28718"/>
                                        </p:tgtEl>
                                        <p:attrNameLst>
                                          <p:attrName>style.visibility</p:attrName>
                                        </p:attrNameLst>
                                      </p:cBhvr>
                                      <p:to>
                                        <p:strVal val="visible"/>
                                      </p:to>
                                    </p:set>
                                    <p:anim calcmode="lin" valueType="num">
                                      <p:cBhvr>
                                        <p:cTn id="39" dur="500" fill="hold"/>
                                        <p:tgtEl>
                                          <p:spTgt spid="28718"/>
                                        </p:tgtEl>
                                        <p:attrNameLst>
                                          <p:attrName>ppt_w</p:attrName>
                                        </p:attrNameLst>
                                      </p:cBhvr>
                                      <p:tavLst>
                                        <p:tav tm="0">
                                          <p:val>
                                            <p:fltVal val="0"/>
                                          </p:val>
                                        </p:tav>
                                        <p:tav tm="100000">
                                          <p:val>
                                            <p:strVal val="#ppt_w"/>
                                          </p:val>
                                        </p:tav>
                                      </p:tavLst>
                                    </p:anim>
                                    <p:anim calcmode="lin" valueType="num">
                                      <p:cBhvr>
                                        <p:cTn id="40" dur="500" fill="hold"/>
                                        <p:tgtEl>
                                          <p:spTgt spid="28718"/>
                                        </p:tgtEl>
                                        <p:attrNameLst>
                                          <p:attrName>ppt_h</p:attrName>
                                        </p:attrNameLst>
                                      </p:cBhvr>
                                      <p:tavLst>
                                        <p:tav tm="0">
                                          <p:val>
                                            <p:fltVal val="0"/>
                                          </p:val>
                                        </p:tav>
                                        <p:tav tm="100000">
                                          <p:val>
                                            <p:strVal val="#ppt_h"/>
                                          </p:val>
                                        </p:tav>
                                      </p:tavLst>
                                    </p:anim>
                                    <p:animEffect transition="in" filter="fade">
                                      <p:cBhvr>
                                        <p:cTn id="41" dur="500"/>
                                        <p:tgtEl>
                                          <p:spTgt spid="28718"/>
                                        </p:tgtEl>
                                      </p:cBhvr>
                                    </p:animEffect>
                                  </p:childTnLst>
                                </p:cTn>
                              </p:par>
                            </p:childTnLst>
                          </p:cTn>
                        </p:par>
                      </p:childTnLst>
                    </p:cTn>
                  </p:par>
                  <p:par>
                    <p:cTn id="42" fill="hold" nodeType="clickPar">
                      <p:stCondLst>
                        <p:cond delay="indefinite"/>
                      </p:stCondLst>
                      <p:childTnLst>
                        <p:par>
                          <p:cTn id="43" fill="hold" nodeType="withGroup">
                            <p:stCondLst>
                              <p:cond delay="0"/>
                            </p:stCondLst>
                            <p:childTnLst>
                              <p:par>
                                <p:cTn id="44" presetID="22" presetClass="entr" presetSubtype="8" fill="hold" nodeType="clickEffect">
                                  <p:stCondLst>
                                    <p:cond delay="0"/>
                                  </p:stCondLst>
                                  <p:childTnLst>
                                    <p:set>
                                      <p:cBhvr>
                                        <p:cTn id="45" dur="1" fill="hold">
                                          <p:stCondLst>
                                            <p:cond delay="0"/>
                                          </p:stCondLst>
                                        </p:cTn>
                                        <p:tgtEl>
                                          <p:spTgt spid="28720"/>
                                        </p:tgtEl>
                                        <p:attrNameLst>
                                          <p:attrName>style.visibility</p:attrName>
                                        </p:attrNameLst>
                                      </p:cBhvr>
                                      <p:to>
                                        <p:strVal val="visible"/>
                                      </p:to>
                                    </p:set>
                                    <p:animEffect transition="in" filter="wipe(left)">
                                      <p:cBhvr>
                                        <p:cTn id="46" dur="500"/>
                                        <p:tgtEl>
                                          <p:spTgt spid="28720"/>
                                        </p:tgtEl>
                                      </p:cBhvr>
                                    </p:animEffect>
                                  </p:childTnLst>
                                </p:cTn>
                              </p:par>
                            </p:childTnLst>
                          </p:cTn>
                        </p:par>
                      </p:childTnLst>
                    </p:cTn>
                  </p:par>
                  <p:par>
                    <p:cTn id="47" fill="hold" nodeType="clickPar">
                      <p:stCondLst>
                        <p:cond delay="indefinite"/>
                      </p:stCondLst>
                      <p:childTnLst>
                        <p:par>
                          <p:cTn id="48" fill="hold" nodeType="withGroup">
                            <p:stCondLst>
                              <p:cond delay="0"/>
                            </p:stCondLst>
                            <p:childTnLst>
                              <p:par>
                                <p:cTn id="49" presetID="22" presetClass="entr" presetSubtype="4" fill="hold" nodeType="clickEffect">
                                  <p:stCondLst>
                                    <p:cond delay="0"/>
                                  </p:stCondLst>
                                  <p:childTnLst>
                                    <p:set>
                                      <p:cBhvr>
                                        <p:cTn id="50" dur="1" fill="hold">
                                          <p:stCondLst>
                                            <p:cond delay="0"/>
                                          </p:stCondLst>
                                        </p:cTn>
                                        <p:tgtEl>
                                          <p:spTgt spid="28721"/>
                                        </p:tgtEl>
                                        <p:attrNameLst>
                                          <p:attrName>style.visibility</p:attrName>
                                        </p:attrNameLst>
                                      </p:cBhvr>
                                      <p:to>
                                        <p:strVal val="visible"/>
                                      </p:to>
                                    </p:set>
                                    <p:animEffect transition="in" filter="wipe(down)">
                                      <p:cBhvr>
                                        <p:cTn id="51" dur="500"/>
                                        <p:tgtEl>
                                          <p:spTgt spid="28721"/>
                                        </p:tgtEl>
                                      </p:cBhvr>
                                    </p:animEffect>
                                  </p:childTnLst>
                                </p:cTn>
                              </p:par>
                            </p:childTnLst>
                          </p:cTn>
                        </p:par>
                      </p:childTnLst>
                    </p:cTn>
                  </p:par>
                  <p:par>
                    <p:cTn id="52" fill="hold" nodeType="clickPar">
                      <p:stCondLst>
                        <p:cond delay="indefinite"/>
                      </p:stCondLst>
                      <p:childTnLst>
                        <p:par>
                          <p:cTn id="53" fill="hold" nodeType="withGroup">
                            <p:stCondLst>
                              <p:cond delay="0"/>
                            </p:stCondLst>
                            <p:childTnLst>
                              <p:par>
                                <p:cTn id="54" presetID="22" presetClass="entr" presetSubtype="8" fill="hold" nodeType="clickEffect">
                                  <p:stCondLst>
                                    <p:cond delay="0"/>
                                  </p:stCondLst>
                                  <p:childTnLst>
                                    <p:set>
                                      <p:cBhvr>
                                        <p:cTn id="55" dur="1" fill="hold">
                                          <p:stCondLst>
                                            <p:cond delay="0"/>
                                          </p:stCondLst>
                                        </p:cTn>
                                        <p:tgtEl>
                                          <p:spTgt spid="28687"/>
                                        </p:tgtEl>
                                        <p:attrNameLst>
                                          <p:attrName>style.visibility</p:attrName>
                                        </p:attrNameLst>
                                      </p:cBhvr>
                                      <p:to>
                                        <p:strVal val="visible"/>
                                      </p:to>
                                    </p:set>
                                    <p:animEffect transition="in" filter="wipe(left)">
                                      <p:cBhvr>
                                        <p:cTn id="56" dur="2000"/>
                                        <p:tgtEl>
                                          <p:spTgt spid="28687"/>
                                        </p:tgtEl>
                                      </p:cBhvr>
                                    </p:animEffect>
                                  </p:childTnLst>
                                </p:cTn>
                              </p:par>
                            </p:childTnLst>
                          </p:cTn>
                        </p:par>
                        <p:par>
                          <p:cTn id="57" fill="hold" nodeType="afterGroup">
                            <p:stCondLst>
                              <p:cond delay="2000"/>
                            </p:stCondLst>
                            <p:childTnLst>
                              <p:par>
                                <p:cTn id="58" presetID="9" presetClass="entr" presetSubtype="0" fill="hold" grpId="0" nodeType="afterEffect">
                                  <p:stCondLst>
                                    <p:cond delay="0"/>
                                  </p:stCondLst>
                                  <p:childTnLst>
                                    <p:set>
                                      <p:cBhvr>
                                        <p:cTn id="59" dur="1" fill="hold">
                                          <p:stCondLst>
                                            <p:cond delay="0"/>
                                          </p:stCondLst>
                                        </p:cTn>
                                        <p:tgtEl>
                                          <p:spTgt spid="28699"/>
                                        </p:tgtEl>
                                        <p:attrNameLst>
                                          <p:attrName>style.visibility</p:attrName>
                                        </p:attrNameLst>
                                      </p:cBhvr>
                                      <p:to>
                                        <p:strVal val="visible"/>
                                      </p:to>
                                    </p:set>
                                    <p:animEffect transition="in" filter="dissolve">
                                      <p:cBhvr>
                                        <p:cTn id="60" dur="500"/>
                                        <p:tgtEl>
                                          <p:spTgt spid="28699"/>
                                        </p:tgtEl>
                                      </p:cBhvr>
                                    </p:animEffect>
                                  </p:childTnLst>
                                </p:cTn>
                              </p:par>
                            </p:childTnLst>
                          </p:cTn>
                        </p:par>
                      </p:childTnLst>
                    </p:cTn>
                  </p:par>
                  <p:par>
                    <p:cTn id="61" fill="hold" nodeType="clickPar">
                      <p:stCondLst>
                        <p:cond delay="indefinite"/>
                      </p:stCondLst>
                      <p:childTnLst>
                        <p:par>
                          <p:cTn id="62" fill="hold" nodeType="withGroup">
                            <p:stCondLst>
                              <p:cond delay="0"/>
                            </p:stCondLst>
                            <p:childTnLst>
                              <p:par>
                                <p:cTn id="63" presetID="22" presetClass="entr" presetSubtype="8" fill="hold" nodeType="clickEffect">
                                  <p:stCondLst>
                                    <p:cond delay="0"/>
                                  </p:stCondLst>
                                  <p:childTnLst>
                                    <p:set>
                                      <p:cBhvr>
                                        <p:cTn id="64" dur="1" fill="hold">
                                          <p:stCondLst>
                                            <p:cond delay="0"/>
                                          </p:stCondLst>
                                        </p:cTn>
                                        <p:tgtEl>
                                          <p:spTgt spid="28689"/>
                                        </p:tgtEl>
                                        <p:attrNameLst>
                                          <p:attrName>style.visibility</p:attrName>
                                        </p:attrNameLst>
                                      </p:cBhvr>
                                      <p:to>
                                        <p:strVal val="visible"/>
                                      </p:to>
                                    </p:set>
                                    <p:animEffect transition="in" filter="wipe(left)">
                                      <p:cBhvr>
                                        <p:cTn id="65" dur="2000"/>
                                        <p:tgtEl>
                                          <p:spTgt spid="28689"/>
                                        </p:tgtEl>
                                      </p:cBhvr>
                                    </p:animEffect>
                                  </p:childTnLst>
                                </p:cTn>
                              </p:par>
                            </p:childTnLst>
                          </p:cTn>
                        </p:par>
                        <p:par>
                          <p:cTn id="66" fill="hold" nodeType="afterGroup">
                            <p:stCondLst>
                              <p:cond delay="2000"/>
                            </p:stCondLst>
                            <p:childTnLst>
                              <p:par>
                                <p:cTn id="67" presetID="9" presetClass="entr" presetSubtype="0" fill="hold" grpId="0" nodeType="afterEffect">
                                  <p:stCondLst>
                                    <p:cond delay="0"/>
                                  </p:stCondLst>
                                  <p:childTnLst>
                                    <p:set>
                                      <p:cBhvr>
                                        <p:cTn id="68" dur="1" fill="hold">
                                          <p:stCondLst>
                                            <p:cond delay="0"/>
                                          </p:stCondLst>
                                        </p:cTn>
                                        <p:tgtEl>
                                          <p:spTgt spid="28700"/>
                                        </p:tgtEl>
                                        <p:attrNameLst>
                                          <p:attrName>style.visibility</p:attrName>
                                        </p:attrNameLst>
                                      </p:cBhvr>
                                      <p:to>
                                        <p:strVal val="visible"/>
                                      </p:to>
                                    </p:set>
                                    <p:animEffect transition="in" filter="dissolve">
                                      <p:cBhvr>
                                        <p:cTn id="69" dur="500"/>
                                        <p:tgtEl>
                                          <p:spTgt spid="28700"/>
                                        </p:tgtEl>
                                      </p:cBhvr>
                                    </p:animEffect>
                                  </p:childTnLst>
                                </p:cTn>
                              </p:par>
                            </p:childTnLst>
                          </p:cTn>
                        </p:par>
                      </p:childTnLst>
                    </p:cTn>
                  </p:par>
                  <p:par>
                    <p:cTn id="70" fill="hold" nodeType="clickPar">
                      <p:stCondLst>
                        <p:cond delay="indefinite"/>
                      </p:stCondLst>
                      <p:childTnLst>
                        <p:par>
                          <p:cTn id="71" fill="hold" nodeType="withGroup">
                            <p:stCondLst>
                              <p:cond delay="0"/>
                            </p:stCondLst>
                            <p:childTnLst>
                              <p:par>
                                <p:cTn id="72" presetID="22" presetClass="entr" presetSubtype="8" fill="hold" nodeType="clickEffect">
                                  <p:stCondLst>
                                    <p:cond delay="0"/>
                                  </p:stCondLst>
                                  <p:childTnLst>
                                    <p:set>
                                      <p:cBhvr>
                                        <p:cTn id="73" dur="1" fill="hold">
                                          <p:stCondLst>
                                            <p:cond delay="0"/>
                                          </p:stCondLst>
                                        </p:cTn>
                                        <p:tgtEl>
                                          <p:spTgt spid="28691"/>
                                        </p:tgtEl>
                                        <p:attrNameLst>
                                          <p:attrName>style.visibility</p:attrName>
                                        </p:attrNameLst>
                                      </p:cBhvr>
                                      <p:to>
                                        <p:strVal val="visible"/>
                                      </p:to>
                                    </p:set>
                                    <p:animEffect transition="in" filter="wipe(left)">
                                      <p:cBhvr>
                                        <p:cTn id="74" dur="1000"/>
                                        <p:tgtEl>
                                          <p:spTgt spid="28691"/>
                                        </p:tgtEl>
                                      </p:cBhvr>
                                    </p:animEffect>
                                  </p:childTnLst>
                                </p:cTn>
                              </p:par>
                            </p:childTnLst>
                          </p:cTn>
                        </p:par>
                        <p:par>
                          <p:cTn id="75" fill="hold" nodeType="afterGroup">
                            <p:stCondLst>
                              <p:cond delay="1000"/>
                            </p:stCondLst>
                            <p:childTnLst>
                              <p:par>
                                <p:cTn id="76" presetID="9" presetClass="entr" presetSubtype="0" fill="hold" grpId="0" nodeType="afterEffect">
                                  <p:stCondLst>
                                    <p:cond delay="0"/>
                                  </p:stCondLst>
                                  <p:childTnLst>
                                    <p:set>
                                      <p:cBhvr>
                                        <p:cTn id="77" dur="1" fill="hold">
                                          <p:stCondLst>
                                            <p:cond delay="0"/>
                                          </p:stCondLst>
                                        </p:cTn>
                                        <p:tgtEl>
                                          <p:spTgt spid="28701"/>
                                        </p:tgtEl>
                                        <p:attrNameLst>
                                          <p:attrName>style.visibility</p:attrName>
                                        </p:attrNameLst>
                                      </p:cBhvr>
                                      <p:to>
                                        <p:strVal val="visible"/>
                                      </p:to>
                                    </p:set>
                                    <p:animEffect transition="in" filter="dissolve">
                                      <p:cBhvr>
                                        <p:cTn id="78" dur="500"/>
                                        <p:tgtEl>
                                          <p:spTgt spid="28701"/>
                                        </p:tgtEl>
                                      </p:cBhvr>
                                    </p:animEffect>
                                  </p:childTnLst>
                                </p:cTn>
                              </p:par>
                            </p:childTnLst>
                          </p:cTn>
                        </p:par>
                      </p:childTnLst>
                    </p:cTn>
                  </p:par>
                  <p:par>
                    <p:cTn id="79" fill="hold" nodeType="clickPar">
                      <p:stCondLst>
                        <p:cond delay="indefinite"/>
                      </p:stCondLst>
                      <p:childTnLst>
                        <p:par>
                          <p:cTn id="80" fill="hold" nodeType="withGroup">
                            <p:stCondLst>
                              <p:cond delay="0"/>
                            </p:stCondLst>
                            <p:childTnLst>
                              <p:par>
                                <p:cTn id="81" presetID="53" presetClass="entr" presetSubtype="0" fill="hold" grpId="0" nodeType="clickEffect">
                                  <p:stCondLst>
                                    <p:cond delay="0"/>
                                  </p:stCondLst>
                                  <p:childTnLst>
                                    <p:set>
                                      <p:cBhvr>
                                        <p:cTn id="82" dur="1" fill="hold">
                                          <p:stCondLst>
                                            <p:cond delay="0"/>
                                          </p:stCondLst>
                                        </p:cTn>
                                        <p:tgtEl>
                                          <p:spTgt spid="28719"/>
                                        </p:tgtEl>
                                        <p:attrNameLst>
                                          <p:attrName>style.visibility</p:attrName>
                                        </p:attrNameLst>
                                      </p:cBhvr>
                                      <p:to>
                                        <p:strVal val="visible"/>
                                      </p:to>
                                    </p:set>
                                    <p:anim calcmode="lin" valueType="num">
                                      <p:cBhvr>
                                        <p:cTn id="83" dur="500" fill="hold"/>
                                        <p:tgtEl>
                                          <p:spTgt spid="28719"/>
                                        </p:tgtEl>
                                        <p:attrNameLst>
                                          <p:attrName>ppt_w</p:attrName>
                                        </p:attrNameLst>
                                      </p:cBhvr>
                                      <p:tavLst>
                                        <p:tav tm="0">
                                          <p:val>
                                            <p:fltVal val="0"/>
                                          </p:val>
                                        </p:tav>
                                        <p:tav tm="100000">
                                          <p:val>
                                            <p:strVal val="#ppt_w"/>
                                          </p:val>
                                        </p:tav>
                                      </p:tavLst>
                                    </p:anim>
                                    <p:anim calcmode="lin" valueType="num">
                                      <p:cBhvr>
                                        <p:cTn id="84" dur="500" fill="hold"/>
                                        <p:tgtEl>
                                          <p:spTgt spid="28719"/>
                                        </p:tgtEl>
                                        <p:attrNameLst>
                                          <p:attrName>ppt_h</p:attrName>
                                        </p:attrNameLst>
                                      </p:cBhvr>
                                      <p:tavLst>
                                        <p:tav tm="0">
                                          <p:val>
                                            <p:fltVal val="0"/>
                                          </p:val>
                                        </p:tav>
                                        <p:tav tm="100000">
                                          <p:val>
                                            <p:strVal val="#ppt_h"/>
                                          </p:val>
                                        </p:tav>
                                      </p:tavLst>
                                    </p:anim>
                                    <p:animEffect transition="in" filter="fade">
                                      <p:cBhvr>
                                        <p:cTn id="85" dur="500"/>
                                        <p:tgtEl>
                                          <p:spTgt spid="28719"/>
                                        </p:tgtEl>
                                      </p:cBhvr>
                                    </p:animEffect>
                                  </p:childTnLst>
                                </p:cTn>
                              </p:par>
                            </p:childTnLst>
                          </p:cTn>
                        </p:par>
                      </p:childTnLst>
                    </p:cTn>
                  </p:par>
                  <p:par>
                    <p:cTn id="86" fill="hold" nodeType="clickPar">
                      <p:stCondLst>
                        <p:cond delay="indefinite"/>
                      </p:stCondLst>
                      <p:childTnLst>
                        <p:par>
                          <p:cTn id="87" fill="hold" nodeType="withGroup">
                            <p:stCondLst>
                              <p:cond delay="0"/>
                            </p:stCondLst>
                            <p:childTnLst>
                              <p:par>
                                <p:cTn id="88" presetID="22" presetClass="entr" presetSubtype="2" fill="hold" nodeType="clickEffect">
                                  <p:stCondLst>
                                    <p:cond delay="0"/>
                                  </p:stCondLst>
                                  <p:childTnLst>
                                    <p:set>
                                      <p:cBhvr>
                                        <p:cTn id="89" dur="1" fill="hold">
                                          <p:stCondLst>
                                            <p:cond delay="0"/>
                                          </p:stCondLst>
                                        </p:cTn>
                                        <p:tgtEl>
                                          <p:spTgt spid="28697"/>
                                        </p:tgtEl>
                                        <p:attrNameLst>
                                          <p:attrName>style.visibility</p:attrName>
                                        </p:attrNameLst>
                                      </p:cBhvr>
                                      <p:to>
                                        <p:strVal val="visible"/>
                                      </p:to>
                                    </p:set>
                                    <p:animEffect transition="in" filter="wipe(right)">
                                      <p:cBhvr>
                                        <p:cTn id="90" dur="500"/>
                                        <p:tgtEl>
                                          <p:spTgt spid="28697"/>
                                        </p:tgtEl>
                                      </p:cBhvr>
                                    </p:animEffect>
                                  </p:childTnLst>
                                </p:cTn>
                              </p:par>
                            </p:childTnLst>
                          </p:cTn>
                        </p:par>
                        <p:par>
                          <p:cTn id="91" fill="hold" nodeType="afterGroup">
                            <p:stCondLst>
                              <p:cond delay="500"/>
                            </p:stCondLst>
                            <p:childTnLst>
                              <p:par>
                                <p:cTn id="92" presetID="9" presetClass="entr" presetSubtype="0" fill="hold" grpId="0" nodeType="afterEffect">
                                  <p:stCondLst>
                                    <p:cond delay="0"/>
                                  </p:stCondLst>
                                  <p:childTnLst>
                                    <p:set>
                                      <p:cBhvr>
                                        <p:cTn id="93" dur="1" fill="hold">
                                          <p:stCondLst>
                                            <p:cond delay="0"/>
                                          </p:stCondLst>
                                        </p:cTn>
                                        <p:tgtEl>
                                          <p:spTgt spid="28696"/>
                                        </p:tgtEl>
                                        <p:attrNameLst>
                                          <p:attrName>style.visibility</p:attrName>
                                        </p:attrNameLst>
                                      </p:cBhvr>
                                      <p:to>
                                        <p:strVal val="visible"/>
                                      </p:to>
                                    </p:set>
                                    <p:animEffect transition="in" filter="dissolve">
                                      <p:cBhvr>
                                        <p:cTn id="94" dur="500"/>
                                        <p:tgtEl>
                                          <p:spTgt spid="28696"/>
                                        </p:tgtEl>
                                      </p:cBhvr>
                                    </p:animEffect>
                                  </p:childTnLst>
                                </p:cTn>
                              </p:par>
                            </p:childTnLst>
                          </p:cTn>
                        </p:par>
                      </p:childTnLst>
                    </p:cTn>
                  </p:par>
                  <p:par>
                    <p:cTn id="95" fill="hold" nodeType="clickPar">
                      <p:stCondLst>
                        <p:cond delay="indefinite"/>
                      </p:stCondLst>
                      <p:childTnLst>
                        <p:par>
                          <p:cTn id="96" fill="hold" nodeType="withGroup">
                            <p:stCondLst>
                              <p:cond delay="0"/>
                            </p:stCondLst>
                            <p:childTnLst>
                              <p:par>
                                <p:cTn id="97" presetID="22" presetClass="entr" presetSubtype="4" fill="hold" nodeType="clickEffect">
                                  <p:stCondLst>
                                    <p:cond delay="0"/>
                                  </p:stCondLst>
                                  <p:childTnLst>
                                    <p:set>
                                      <p:cBhvr>
                                        <p:cTn id="98" dur="1" fill="hold">
                                          <p:stCondLst>
                                            <p:cond delay="0"/>
                                          </p:stCondLst>
                                        </p:cTn>
                                        <p:tgtEl>
                                          <p:spTgt spid="28690"/>
                                        </p:tgtEl>
                                        <p:attrNameLst>
                                          <p:attrName>style.visibility</p:attrName>
                                        </p:attrNameLst>
                                      </p:cBhvr>
                                      <p:to>
                                        <p:strVal val="visible"/>
                                      </p:to>
                                    </p:set>
                                    <p:animEffect transition="in" filter="wipe(down)">
                                      <p:cBhvr>
                                        <p:cTn id="99" dur="500"/>
                                        <p:tgtEl>
                                          <p:spTgt spid="28690"/>
                                        </p:tgtEl>
                                      </p:cBhvr>
                                    </p:animEffect>
                                  </p:childTnLst>
                                </p:cTn>
                              </p:par>
                            </p:childTnLst>
                          </p:cTn>
                        </p:par>
                        <p:par>
                          <p:cTn id="100" fill="hold" nodeType="afterGroup">
                            <p:stCondLst>
                              <p:cond delay="500"/>
                            </p:stCondLst>
                            <p:childTnLst>
                              <p:par>
                                <p:cTn id="101" presetID="9" presetClass="entr" presetSubtype="0" fill="hold" grpId="0" nodeType="afterEffect">
                                  <p:stCondLst>
                                    <p:cond delay="0"/>
                                  </p:stCondLst>
                                  <p:childTnLst>
                                    <p:set>
                                      <p:cBhvr>
                                        <p:cTn id="102" dur="1" fill="hold">
                                          <p:stCondLst>
                                            <p:cond delay="0"/>
                                          </p:stCondLst>
                                        </p:cTn>
                                        <p:tgtEl>
                                          <p:spTgt spid="28694"/>
                                        </p:tgtEl>
                                        <p:attrNameLst>
                                          <p:attrName>style.visibility</p:attrName>
                                        </p:attrNameLst>
                                      </p:cBhvr>
                                      <p:to>
                                        <p:strVal val="visible"/>
                                      </p:to>
                                    </p:set>
                                    <p:animEffect transition="in" filter="dissolve">
                                      <p:cBhvr>
                                        <p:cTn id="103" dur="500"/>
                                        <p:tgtEl>
                                          <p:spTgt spid="28694"/>
                                        </p:tgtEl>
                                      </p:cBhvr>
                                    </p:animEffect>
                                  </p:childTnLst>
                                </p:cTn>
                              </p:par>
                            </p:childTnLst>
                          </p:cTn>
                        </p:par>
                      </p:childTnLst>
                    </p:cTn>
                  </p:par>
                  <p:par>
                    <p:cTn id="104" fill="hold" nodeType="clickPar">
                      <p:stCondLst>
                        <p:cond delay="indefinite"/>
                      </p:stCondLst>
                      <p:childTnLst>
                        <p:par>
                          <p:cTn id="105" fill="hold" nodeType="withGroup">
                            <p:stCondLst>
                              <p:cond delay="0"/>
                            </p:stCondLst>
                            <p:childTnLst>
                              <p:par>
                                <p:cTn id="106" presetID="22" presetClass="entr" presetSubtype="8" fill="hold" nodeType="clickEffect">
                                  <p:stCondLst>
                                    <p:cond delay="0"/>
                                  </p:stCondLst>
                                  <p:childTnLst>
                                    <p:set>
                                      <p:cBhvr>
                                        <p:cTn id="107" dur="1" fill="hold">
                                          <p:stCondLst>
                                            <p:cond delay="0"/>
                                          </p:stCondLst>
                                        </p:cTn>
                                        <p:tgtEl>
                                          <p:spTgt spid="28722"/>
                                        </p:tgtEl>
                                        <p:attrNameLst>
                                          <p:attrName>style.visibility</p:attrName>
                                        </p:attrNameLst>
                                      </p:cBhvr>
                                      <p:to>
                                        <p:strVal val="visible"/>
                                      </p:to>
                                    </p:set>
                                    <p:animEffect transition="in" filter="wipe(left)">
                                      <p:cBhvr>
                                        <p:cTn id="108" dur="500"/>
                                        <p:tgtEl>
                                          <p:spTgt spid="28722"/>
                                        </p:tgtEl>
                                      </p:cBhvr>
                                    </p:animEffect>
                                  </p:childTnLst>
                                </p:cTn>
                              </p:par>
                            </p:childTnLst>
                          </p:cTn>
                        </p:par>
                      </p:childTnLst>
                    </p:cTn>
                  </p:par>
                  <p:par>
                    <p:cTn id="109" fill="hold" nodeType="clickPar">
                      <p:stCondLst>
                        <p:cond delay="indefinite"/>
                      </p:stCondLst>
                      <p:childTnLst>
                        <p:par>
                          <p:cTn id="110" fill="hold" nodeType="withGroup">
                            <p:stCondLst>
                              <p:cond delay="0"/>
                            </p:stCondLst>
                            <p:childTnLst>
                              <p:par>
                                <p:cTn id="111" presetID="22" presetClass="entr" presetSubtype="1" fill="hold" nodeType="clickEffect">
                                  <p:stCondLst>
                                    <p:cond delay="0"/>
                                  </p:stCondLst>
                                  <p:childTnLst>
                                    <p:set>
                                      <p:cBhvr>
                                        <p:cTn id="112" dur="1" fill="hold">
                                          <p:stCondLst>
                                            <p:cond delay="0"/>
                                          </p:stCondLst>
                                        </p:cTn>
                                        <p:tgtEl>
                                          <p:spTgt spid="28705"/>
                                        </p:tgtEl>
                                        <p:attrNameLst>
                                          <p:attrName>style.visibility</p:attrName>
                                        </p:attrNameLst>
                                      </p:cBhvr>
                                      <p:to>
                                        <p:strVal val="visible"/>
                                      </p:to>
                                    </p:set>
                                    <p:animEffect transition="in" filter="wipe(up)">
                                      <p:cBhvr>
                                        <p:cTn id="113" dur="500"/>
                                        <p:tgtEl>
                                          <p:spTgt spid="28705"/>
                                        </p:tgtEl>
                                      </p:cBhvr>
                                    </p:animEffect>
                                  </p:childTnLst>
                                </p:cTn>
                              </p:par>
                              <p:par>
                                <p:cTn id="114" presetID="22" presetClass="entr" presetSubtype="1" fill="hold" nodeType="withEffect">
                                  <p:stCondLst>
                                    <p:cond delay="0"/>
                                  </p:stCondLst>
                                  <p:childTnLst>
                                    <p:set>
                                      <p:cBhvr>
                                        <p:cTn id="115" dur="1" fill="hold">
                                          <p:stCondLst>
                                            <p:cond delay="0"/>
                                          </p:stCondLst>
                                        </p:cTn>
                                        <p:tgtEl>
                                          <p:spTgt spid="28706"/>
                                        </p:tgtEl>
                                        <p:attrNameLst>
                                          <p:attrName>style.visibility</p:attrName>
                                        </p:attrNameLst>
                                      </p:cBhvr>
                                      <p:to>
                                        <p:strVal val="visible"/>
                                      </p:to>
                                    </p:set>
                                    <p:animEffect transition="in" filter="wipe(up)">
                                      <p:cBhvr>
                                        <p:cTn id="116" dur="500"/>
                                        <p:tgtEl>
                                          <p:spTgt spid="28706"/>
                                        </p:tgtEl>
                                      </p:cBhvr>
                                    </p:animEffect>
                                  </p:childTnLst>
                                </p:cTn>
                              </p:par>
                            </p:childTnLst>
                          </p:cTn>
                        </p:par>
                        <p:par>
                          <p:cTn id="117" fill="hold" nodeType="afterGroup">
                            <p:stCondLst>
                              <p:cond delay="500"/>
                            </p:stCondLst>
                            <p:childTnLst>
                              <p:par>
                                <p:cTn id="118" presetID="9" presetClass="entr" presetSubtype="0" fill="hold" grpId="0" nodeType="afterEffect">
                                  <p:stCondLst>
                                    <p:cond delay="0"/>
                                  </p:stCondLst>
                                  <p:childTnLst>
                                    <p:set>
                                      <p:cBhvr>
                                        <p:cTn id="119" dur="1" fill="hold">
                                          <p:stCondLst>
                                            <p:cond delay="0"/>
                                          </p:stCondLst>
                                        </p:cTn>
                                        <p:tgtEl>
                                          <p:spTgt spid="28708"/>
                                        </p:tgtEl>
                                        <p:attrNameLst>
                                          <p:attrName>style.visibility</p:attrName>
                                        </p:attrNameLst>
                                      </p:cBhvr>
                                      <p:to>
                                        <p:strVal val="visible"/>
                                      </p:to>
                                    </p:set>
                                    <p:animEffect transition="in" filter="dissolve">
                                      <p:cBhvr>
                                        <p:cTn id="120" dur="500"/>
                                        <p:tgtEl>
                                          <p:spTgt spid="28708"/>
                                        </p:tgtEl>
                                      </p:cBhvr>
                                    </p:animEffect>
                                  </p:childTnLst>
                                </p:cTn>
                              </p:par>
                              <p:par>
                                <p:cTn id="121" presetID="9" presetClass="entr" presetSubtype="0" fill="hold" grpId="0" nodeType="withEffect">
                                  <p:stCondLst>
                                    <p:cond delay="0"/>
                                  </p:stCondLst>
                                  <p:childTnLst>
                                    <p:set>
                                      <p:cBhvr>
                                        <p:cTn id="122" dur="1" fill="hold">
                                          <p:stCondLst>
                                            <p:cond delay="0"/>
                                          </p:stCondLst>
                                        </p:cTn>
                                        <p:tgtEl>
                                          <p:spTgt spid="28709"/>
                                        </p:tgtEl>
                                        <p:attrNameLst>
                                          <p:attrName>style.visibility</p:attrName>
                                        </p:attrNameLst>
                                      </p:cBhvr>
                                      <p:to>
                                        <p:strVal val="visible"/>
                                      </p:to>
                                    </p:set>
                                    <p:animEffect transition="in" filter="dissolve">
                                      <p:cBhvr>
                                        <p:cTn id="123" dur="500"/>
                                        <p:tgtEl>
                                          <p:spTgt spid="28709"/>
                                        </p:tgtEl>
                                      </p:cBhvr>
                                    </p:animEffect>
                                  </p:childTnLst>
                                </p:cTn>
                              </p:par>
                            </p:childTnLst>
                          </p:cTn>
                        </p:par>
                      </p:childTnLst>
                    </p:cTn>
                  </p:par>
                  <p:par>
                    <p:cTn id="124" fill="hold" nodeType="clickPar">
                      <p:stCondLst>
                        <p:cond delay="indefinite"/>
                      </p:stCondLst>
                      <p:childTnLst>
                        <p:par>
                          <p:cTn id="125" fill="hold" nodeType="withGroup">
                            <p:stCondLst>
                              <p:cond delay="0"/>
                            </p:stCondLst>
                            <p:childTnLst>
                              <p:par>
                                <p:cTn id="126" presetID="22" presetClass="entr" presetSubtype="8" fill="hold" nodeType="clickEffect">
                                  <p:stCondLst>
                                    <p:cond delay="0"/>
                                  </p:stCondLst>
                                  <p:childTnLst>
                                    <p:set>
                                      <p:cBhvr>
                                        <p:cTn id="127" dur="1" fill="hold">
                                          <p:stCondLst>
                                            <p:cond delay="0"/>
                                          </p:stCondLst>
                                        </p:cTn>
                                        <p:tgtEl>
                                          <p:spTgt spid="28710">
                                            <p:txEl>
                                              <p:pRg st="0" end="0"/>
                                            </p:txEl>
                                          </p:spTgt>
                                        </p:tgtEl>
                                        <p:attrNameLst>
                                          <p:attrName>style.visibility</p:attrName>
                                        </p:attrNameLst>
                                      </p:cBhvr>
                                      <p:to>
                                        <p:strVal val="visible"/>
                                      </p:to>
                                    </p:set>
                                    <p:animEffect transition="in" filter="wipe(left)">
                                      <p:cBhvr>
                                        <p:cTn id="128" dur="500"/>
                                        <p:tgtEl>
                                          <p:spTgt spid="28710">
                                            <p:txEl>
                                              <p:pRg st="0" end="0"/>
                                            </p:txEl>
                                          </p:spTgt>
                                        </p:tgtEl>
                                      </p:cBhvr>
                                    </p:animEffect>
                                  </p:childTnLst>
                                </p:cTn>
                              </p:par>
                            </p:childTnLst>
                          </p:cTn>
                        </p:par>
                      </p:childTnLst>
                    </p:cTn>
                  </p:par>
                  <p:par>
                    <p:cTn id="129" fill="hold" nodeType="clickPar">
                      <p:stCondLst>
                        <p:cond delay="indefinite"/>
                      </p:stCondLst>
                      <p:childTnLst>
                        <p:par>
                          <p:cTn id="130" fill="hold" nodeType="withGroup">
                            <p:stCondLst>
                              <p:cond delay="0"/>
                            </p:stCondLst>
                            <p:childTnLst>
                              <p:par>
                                <p:cTn id="131" presetID="22" presetClass="entr" presetSubtype="1" fill="hold" nodeType="clickEffect">
                                  <p:stCondLst>
                                    <p:cond delay="0"/>
                                  </p:stCondLst>
                                  <p:childTnLst>
                                    <p:set>
                                      <p:cBhvr>
                                        <p:cTn id="132" dur="1" fill="hold">
                                          <p:stCondLst>
                                            <p:cond delay="0"/>
                                          </p:stCondLst>
                                        </p:cTn>
                                        <p:tgtEl>
                                          <p:spTgt spid="28710">
                                            <p:txEl>
                                              <p:pRg st="1" end="1"/>
                                            </p:txEl>
                                          </p:spTgt>
                                        </p:tgtEl>
                                        <p:attrNameLst>
                                          <p:attrName>style.visibility</p:attrName>
                                        </p:attrNameLst>
                                      </p:cBhvr>
                                      <p:to>
                                        <p:strVal val="visible"/>
                                      </p:to>
                                    </p:set>
                                    <p:animEffect transition="in" filter="wipe(up)">
                                      <p:cBhvr>
                                        <p:cTn id="133" dur="500"/>
                                        <p:tgtEl>
                                          <p:spTgt spid="28710">
                                            <p:txEl>
                                              <p:pRg st="1" end="1"/>
                                            </p:txEl>
                                          </p:spTgt>
                                        </p:tgtEl>
                                      </p:cBhvr>
                                    </p:animEffect>
                                  </p:childTnLst>
                                </p:cTn>
                              </p:par>
                            </p:childTnLst>
                          </p:cTn>
                        </p:par>
                      </p:childTnLst>
                    </p:cTn>
                  </p:par>
                  <p:par>
                    <p:cTn id="134" fill="hold" nodeType="clickPar">
                      <p:stCondLst>
                        <p:cond delay="indefinite"/>
                      </p:stCondLst>
                      <p:childTnLst>
                        <p:par>
                          <p:cTn id="135" fill="hold" nodeType="withGroup">
                            <p:stCondLst>
                              <p:cond delay="0"/>
                            </p:stCondLst>
                            <p:childTnLst>
                              <p:par>
                                <p:cTn id="136" presetID="53" presetClass="entr" presetSubtype="0" fill="hold" grpId="0" nodeType="clickEffect">
                                  <p:stCondLst>
                                    <p:cond delay="0"/>
                                  </p:stCondLst>
                                  <p:childTnLst>
                                    <p:set>
                                      <p:cBhvr>
                                        <p:cTn id="137" dur="1" fill="hold">
                                          <p:stCondLst>
                                            <p:cond delay="0"/>
                                          </p:stCondLst>
                                        </p:cTn>
                                        <p:tgtEl>
                                          <p:spTgt spid="28711"/>
                                        </p:tgtEl>
                                        <p:attrNameLst>
                                          <p:attrName>style.visibility</p:attrName>
                                        </p:attrNameLst>
                                      </p:cBhvr>
                                      <p:to>
                                        <p:strVal val="visible"/>
                                      </p:to>
                                    </p:set>
                                    <p:anim calcmode="lin" valueType="num">
                                      <p:cBhvr>
                                        <p:cTn id="138" dur="500" fill="hold"/>
                                        <p:tgtEl>
                                          <p:spTgt spid="28711"/>
                                        </p:tgtEl>
                                        <p:attrNameLst>
                                          <p:attrName>ppt_w</p:attrName>
                                        </p:attrNameLst>
                                      </p:cBhvr>
                                      <p:tavLst>
                                        <p:tav tm="0">
                                          <p:val>
                                            <p:fltVal val="0"/>
                                          </p:val>
                                        </p:tav>
                                        <p:tav tm="100000">
                                          <p:val>
                                            <p:strVal val="#ppt_w"/>
                                          </p:val>
                                        </p:tav>
                                      </p:tavLst>
                                    </p:anim>
                                    <p:anim calcmode="lin" valueType="num">
                                      <p:cBhvr>
                                        <p:cTn id="139" dur="500" fill="hold"/>
                                        <p:tgtEl>
                                          <p:spTgt spid="28711"/>
                                        </p:tgtEl>
                                        <p:attrNameLst>
                                          <p:attrName>ppt_h</p:attrName>
                                        </p:attrNameLst>
                                      </p:cBhvr>
                                      <p:tavLst>
                                        <p:tav tm="0">
                                          <p:val>
                                            <p:fltVal val="0"/>
                                          </p:val>
                                        </p:tav>
                                        <p:tav tm="100000">
                                          <p:val>
                                            <p:strVal val="#ppt_h"/>
                                          </p:val>
                                        </p:tav>
                                      </p:tavLst>
                                    </p:anim>
                                    <p:animEffect transition="in" filter="fade">
                                      <p:cBhvr>
                                        <p:cTn id="140" dur="500"/>
                                        <p:tgtEl>
                                          <p:spTgt spid="28711"/>
                                        </p:tgtEl>
                                      </p:cBhvr>
                                    </p:animEffect>
                                  </p:childTnLst>
                                </p:cTn>
                              </p:par>
                            </p:childTnLst>
                          </p:cTn>
                        </p:par>
                      </p:childTnLst>
                    </p:cTn>
                  </p:par>
                  <p:par>
                    <p:cTn id="141" fill="hold" nodeType="clickPar">
                      <p:stCondLst>
                        <p:cond delay="indefinite"/>
                      </p:stCondLst>
                      <p:childTnLst>
                        <p:par>
                          <p:cTn id="142" fill="hold" nodeType="withGroup">
                            <p:stCondLst>
                              <p:cond delay="0"/>
                            </p:stCondLst>
                            <p:childTnLst>
                              <p:par>
                                <p:cTn id="143" presetID="22" presetClass="entr" presetSubtype="1" fill="hold" nodeType="clickEffect">
                                  <p:stCondLst>
                                    <p:cond delay="0"/>
                                  </p:stCondLst>
                                  <p:childTnLst>
                                    <p:set>
                                      <p:cBhvr>
                                        <p:cTn id="144" dur="1" fill="hold">
                                          <p:stCondLst>
                                            <p:cond delay="0"/>
                                          </p:stCondLst>
                                        </p:cTn>
                                        <p:tgtEl>
                                          <p:spTgt spid="28717">
                                            <p:txEl>
                                              <p:pRg st="0" end="0"/>
                                            </p:txEl>
                                          </p:spTgt>
                                        </p:tgtEl>
                                        <p:attrNameLst>
                                          <p:attrName>style.visibility</p:attrName>
                                        </p:attrNameLst>
                                      </p:cBhvr>
                                      <p:to>
                                        <p:strVal val="visible"/>
                                      </p:to>
                                    </p:set>
                                    <p:animEffect transition="in" filter="wipe(up)">
                                      <p:cBhvr>
                                        <p:cTn id="145" dur="500"/>
                                        <p:tgtEl>
                                          <p:spTgt spid="28717">
                                            <p:txEl>
                                              <p:pRg st="0" end="0"/>
                                            </p:txEl>
                                          </p:spTgt>
                                        </p:tgtEl>
                                      </p:cBhvr>
                                    </p:animEffect>
                                  </p:childTnLst>
                                </p:cTn>
                              </p:par>
                            </p:childTnLst>
                          </p:cTn>
                        </p:par>
                      </p:childTnLst>
                    </p:cTn>
                  </p:par>
                  <p:par>
                    <p:cTn id="146" fill="hold" nodeType="clickPar">
                      <p:stCondLst>
                        <p:cond delay="indefinite"/>
                      </p:stCondLst>
                      <p:childTnLst>
                        <p:par>
                          <p:cTn id="147" fill="hold" nodeType="withGroup">
                            <p:stCondLst>
                              <p:cond delay="0"/>
                            </p:stCondLst>
                            <p:childTnLst>
                              <p:par>
                                <p:cTn id="148" presetID="53" presetClass="entr" presetSubtype="0" fill="hold" nodeType="clickEffect">
                                  <p:stCondLst>
                                    <p:cond delay="0"/>
                                  </p:stCondLst>
                                  <p:childTnLst>
                                    <p:set>
                                      <p:cBhvr>
                                        <p:cTn id="149" dur="1" fill="hold">
                                          <p:stCondLst>
                                            <p:cond delay="0"/>
                                          </p:stCondLst>
                                        </p:cTn>
                                        <p:tgtEl>
                                          <p:spTgt spid="28714">
                                            <p:txEl>
                                              <p:pRg st="0" end="0"/>
                                            </p:txEl>
                                          </p:spTgt>
                                        </p:tgtEl>
                                        <p:attrNameLst>
                                          <p:attrName>style.visibility</p:attrName>
                                        </p:attrNameLst>
                                      </p:cBhvr>
                                      <p:to>
                                        <p:strVal val="visible"/>
                                      </p:to>
                                    </p:set>
                                    <p:anim calcmode="lin" valueType="num">
                                      <p:cBhvr>
                                        <p:cTn id="150" dur="500" fill="hold"/>
                                        <p:tgtEl>
                                          <p:spTgt spid="28714">
                                            <p:txEl>
                                              <p:pRg st="0" end="0"/>
                                            </p:txEl>
                                          </p:spTgt>
                                        </p:tgtEl>
                                        <p:attrNameLst>
                                          <p:attrName>ppt_w</p:attrName>
                                        </p:attrNameLst>
                                      </p:cBhvr>
                                      <p:tavLst>
                                        <p:tav tm="0">
                                          <p:val>
                                            <p:fltVal val="0"/>
                                          </p:val>
                                        </p:tav>
                                        <p:tav tm="100000">
                                          <p:val>
                                            <p:strVal val="#ppt_w"/>
                                          </p:val>
                                        </p:tav>
                                      </p:tavLst>
                                    </p:anim>
                                    <p:anim calcmode="lin" valueType="num">
                                      <p:cBhvr>
                                        <p:cTn id="151" dur="500" fill="hold"/>
                                        <p:tgtEl>
                                          <p:spTgt spid="28714">
                                            <p:txEl>
                                              <p:pRg st="0" end="0"/>
                                            </p:txEl>
                                          </p:spTgt>
                                        </p:tgtEl>
                                        <p:attrNameLst>
                                          <p:attrName>ppt_h</p:attrName>
                                        </p:attrNameLst>
                                      </p:cBhvr>
                                      <p:tavLst>
                                        <p:tav tm="0">
                                          <p:val>
                                            <p:fltVal val="0"/>
                                          </p:val>
                                        </p:tav>
                                        <p:tav tm="100000">
                                          <p:val>
                                            <p:strVal val="#ppt_h"/>
                                          </p:val>
                                        </p:tav>
                                      </p:tavLst>
                                    </p:anim>
                                    <p:animEffect transition="in" filter="fade">
                                      <p:cBhvr>
                                        <p:cTn id="152" dur="500"/>
                                        <p:tgtEl>
                                          <p:spTgt spid="28714">
                                            <p:txEl>
                                              <p:pRg st="0" end="0"/>
                                            </p:txEl>
                                          </p:spTgt>
                                        </p:tgtEl>
                                      </p:cBhvr>
                                    </p:animEffect>
                                  </p:childTnLst>
                                </p:cTn>
                              </p:par>
                            </p:childTnLst>
                          </p:cTn>
                        </p:par>
                      </p:childTnLst>
                    </p:cTn>
                  </p:par>
                  <p:par>
                    <p:cTn id="153" fill="hold" nodeType="clickPar">
                      <p:stCondLst>
                        <p:cond delay="indefinite"/>
                      </p:stCondLst>
                      <p:childTnLst>
                        <p:par>
                          <p:cTn id="154" fill="hold" nodeType="withGroup">
                            <p:stCondLst>
                              <p:cond delay="0"/>
                            </p:stCondLst>
                            <p:childTnLst>
                              <p:par>
                                <p:cTn id="155" presetID="53" presetClass="entr" presetSubtype="0" fill="hold" grpId="0" nodeType="clickEffect">
                                  <p:stCondLst>
                                    <p:cond delay="0"/>
                                  </p:stCondLst>
                                  <p:childTnLst>
                                    <p:set>
                                      <p:cBhvr>
                                        <p:cTn id="156" dur="1" fill="hold">
                                          <p:stCondLst>
                                            <p:cond delay="0"/>
                                          </p:stCondLst>
                                        </p:cTn>
                                        <p:tgtEl>
                                          <p:spTgt spid="28715"/>
                                        </p:tgtEl>
                                        <p:attrNameLst>
                                          <p:attrName>style.visibility</p:attrName>
                                        </p:attrNameLst>
                                      </p:cBhvr>
                                      <p:to>
                                        <p:strVal val="visible"/>
                                      </p:to>
                                    </p:set>
                                    <p:anim calcmode="lin" valueType="num">
                                      <p:cBhvr>
                                        <p:cTn id="157" dur="500" fill="hold"/>
                                        <p:tgtEl>
                                          <p:spTgt spid="28715"/>
                                        </p:tgtEl>
                                        <p:attrNameLst>
                                          <p:attrName>ppt_w</p:attrName>
                                        </p:attrNameLst>
                                      </p:cBhvr>
                                      <p:tavLst>
                                        <p:tav tm="0">
                                          <p:val>
                                            <p:fltVal val="0"/>
                                          </p:val>
                                        </p:tav>
                                        <p:tav tm="100000">
                                          <p:val>
                                            <p:strVal val="#ppt_w"/>
                                          </p:val>
                                        </p:tav>
                                      </p:tavLst>
                                    </p:anim>
                                    <p:anim calcmode="lin" valueType="num">
                                      <p:cBhvr>
                                        <p:cTn id="158" dur="500" fill="hold"/>
                                        <p:tgtEl>
                                          <p:spTgt spid="28715"/>
                                        </p:tgtEl>
                                        <p:attrNameLst>
                                          <p:attrName>ppt_h</p:attrName>
                                        </p:attrNameLst>
                                      </p:cBhvr>
                                      <p:tavLst>
                                        <p:tav tm="0">
                                          <p:val>
                                            <p:fltVal val="0"/>
                                          </p:val>
                                        </p:tav>
                                        <p:tav tm="100000">
                                          <p:val>
                                            <p:strVal val="#ppt_h"/>
                                          </p:val>
                                        </p:tav>
                                      </p:tavLst>
                                    </p:anim>
                                    <p:animEffect transition="in" filter="fade">
                                      <p:cBhvr>
                                        <p:cTn id="159" dur="500"/>
                                        <p:tgtEl>
                                          <p:spTgt spid="28715"/>
                                        </p:tgtEl>
                                      </p:cBhvr>
                                    </p:animEffect>
                                  </p:childTnLst>
                                </p:cTn>
                              </p:par>
                            </p:childTnLst>
                          </p:cTn>
                        </p:par>
                      </p:childTnLst>
                    </p:cTn>
                  </p:par>
                  <p:par>
                    <p:cTn id="160" fill="hold" nodeType="clickPar">
                      <p:stCondLst>
                        <p:cond delay="indefinite"/>
                      </p:stCondLst>
                      <p:childTnLst>
                        <p:par>
                          <p:cTn id="161" fill="hold" nodeType="withGroup">
                            <p:stCondLst>
                              <p:cond delay="0"/>
                            </p:stCondLst>
                            <p:childTnLst>
                              <p:par>
                                <p:cTn id="162" presetID="53" presetClass="entr" presetSubtype="0" fill="hold" grpId="0" nodeType="clickEffect">
                                  <p:stCondLst>
                                    <p:cond delay="0"/>
                                  </p:stCondLst>
                                  <p:childTnLst>
                                    <p:set>
                                      <p:cBhvr>
                                        <p:cTn id="163" dur="1" fill="hold">
                                          <p:stCondLst>
                                            <p:cond delay="0"/>
                                          </p:stCondLst>
                                        </p:cTn>
                                        <p:tgtEl>
                                          <p:spTgt spid="28712"/>
                                        </p:tgtEl>
                                        <p:attrNameLst>
                                          <p:attrName>style.visibility</p:attrName>
                                        </p:attrNameLst>
                                      </p:cBhvr>
                                      <p:to>
                                        <p:strVal val="visible"/>
                                      </p:to>
                                    </p:set>
                                    <p:anim calcmode="lin" valueType="num">
                                      <p:cBhvr>
                                        <p:cTn id="164" dur="500" fill="hold"/>
                                        <p:tgtEl>
                                          <p:spTgt spid="28712"/>
                                        </p:tgtEl>
                                        <p:attrNameLst>
                                          <p:attrName>ppt_w</p:attrName>
                                        </p:attrNameLst>
                                      </p:cBhvr>
                                      <p:tavLst>
                                        <p:tav tm="0">
                                          <p:val>
                                            <p:fltVal val="0"/>
                                          </p:val>
                                        </p:tav>
                                        <p:tav tm="100000">
                                          <p:val>
                                            <p:strVal val="#ppt_w"/>
                                          </p:val>
                                        </p:tav>
                                      </p:tavLst>
                                    </p:anim>
                                    <p:anim calcmode="lin" valueType="num">
                                      <p:cBhvr>
                                        <p:cTn id="165" dur="500" fill="hold"/>
                                        <p:tgtEl>
                                          <p:spTgt spid="28712"/>
                                        </p:tgtEl>
                                        <p:attrNameLst>
                                          <p:attrName>ppt_h</p:attrName>
                                        </p:attrNameLst>
                                      </p:cBhvr>
                                      <p:tavLst>
                                        <p:tav tm="0">
                                          <p:val>
                                            <p:fltVal val="0"/>
                                          </p:val>
                                        </p:tav>
                                        <p:tav tm="100000">
                                          <p:val>
                                            <p:strVal val="#ppt_h"/>
                                          </p:val>
                                        </p:tav>
                                      </p:tavLst>
                                    </p:anim>
                                    <p:animEffect transition="in" filter="fade">
                                      <p:cBhvr>
                                        <p:cTn id="166" dur="500"/>
                                        <p:tgtEl>
                                          <p:spTgt spid="28712"/>
                                        </p:tgtEl>
                                      </p:cBhvr>
                                    </p:animEffect>
                                  </p:childTnLst>
                                </p:cTn>
                              </p:par>
                            </p:childTnLst>
                          </p:cTn>
                        </p:par>
                      </p:childTnLst>
                    </p:cTn>
                  </p:par>
                  <p:par>
                    <p:cTn id="167" fill="hold" nodeType="clickPar">
                      <p:stCondLst>
                        <p:cond delay="indefinite"/>
                      </p:stCondLst>
                      <p:childTnLst>
                        <p:par>
                          <p:cTn id="168" fill="hold" nodeType="withGroup">
                            <p:stCondLst>
                              <p:cond delay="0"/>
                            </p:stCondLst>
                            <p:childTnLst>
                              <p:par>
                                <p:cTn id="169" presetID="53" presetClass="entr" presetSubtype="0" fill="hold" grpId="0" nodeType="clickEffect">
                                  <p:stCondLst>
                                    <p:cond delay="0"/>
                                  </p:stCondLst>
                                  <p:childTnLst>
                                    <p:set>
                                      <p:cBhvr>
                                        <p:cTn id="170" dur="1" fill="hold">
                                          <p:stCondLst>
                                            <p:cond delay="0"/>
                                          </p:stCondLst>
                                        </p:cTn>
                                        <p:tgtEl>
                                          <p:spTgt spid="28713"/>
                                        </p:tgtEl>
                                        <p:attrNameLst>
                                          <p:attrName>style.visibility</p:attrName>
                                        </p:attrNameLst>
                                      </p:cBhvr>
                                      <p:to>
                                        <p:strVal val="visible"/>
                                      </p:to>
                                    </p:set>
                                    <p:anim calcmode="lin" valueType="num">
                                      <p:cBhvr>
                                        <p:cTn id="171" dur="500" fill="hold"/>
                                        <p:tgtEl>
                                          <p:spTgt spid="28713"/>
                                        </p:tgtEl>
                                        <p:attrNameLst>
                                          <p:attrName>ppt_w</p:attrName>
                                        </p:attrNameLst>
                                      </p:cBhvr>
                                      <p:tavLst>
                                        <p:tav tm="0">
                                          <p:val>
                                            <p:fltVal val="0"/>
                                          </p:val>
                                        </p:tav>
                                        <p:tav tm="100000">
                                          <p:val>
                                            <p:strVal val="#ppt_w"/>
                                          </p:val>
                                        </p:tav>
                                      </p:tavLst>
                                    </p:anim>
                                    <p:anim calcmode="lin" valueType="num">
                                      <p:cBhvr>
                                        <p:cTn id="172" dur="500" fill="hold"/>
                                        <p:tgtEl>
                                          <p:spTgt spid="28713"/>
                                        </p:tgtEl>
                                        <p:attrNameLst>
                                          <p:attrName>ppt_h</p:attrName>
                                        </p:attrNameLst>
                                      </p:cBhvr>
                                      <p:tavLst>
                                        <p:tav tm="0">
                                          <p:val>
                                            <p:fltVal val="0"/>
                                          </p:val>
                                        </p:tav>
                                        <p:tav tm="100000">
                                          <p:val>
                                            <p:strVal val="#ppt_h"/>
                                          </p:val>
                                        </p:tav>
                                      </p:tavLst>
                                    </p:anim>
                                    <p:animEffect transition="in" filter="fade">
                                      <p:cBhvr>
                                        <p:cTn id="173" dur="500"/>
                                        <p:tgtEl>
                                          <p:spTgt spid="287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676" grpId="0"/>
      <p:bldP spid="28677" grpId="0"/>
      <p:bldP spid="28678" grpId="0" uiExpand="1" build="allAtOnce"/>
      <p:bldP spid="28679" grpId="0"/>
      <p:bldP spid="28694" grpId="0"/>
      <p:bldP spid="28696" grpId="0"/>
      <p:bldP spid="28699" grpId="0"/>
      <p:bldP spid="28700" grpId="0"/>
      <p:bldP spid="28701" grpId="0"/>
      <p:bldP spid="28708" grpId="0"/>
      <p:bldP spid="28709" grpId="0"/>
      <p:bldP spid="28711" grpId="0" animBg="1"/>
      <p:bldP spid="28712" grpId="0"/>
      <p:bldP spid="28713" grpId="0"/>
      <p:bldP spid="28715" grpId="0"/>
      <p:bldP spid="28716" grpId="0"/>
      <p:bldP spid="28719"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50" name="Rectangle 30">
            <a:extLst>
              <a:ext uri="{FF2B5EF4-FFF2-40B4-BE49-F238E27FC236}">
                <a16:creationId xmlns:a16="http://schemas.microsoft.com/office/drawing/2014/main" id="{2E4D1A72-980B-422B-9624-53EF12D2E3C5}"/>
              </a:ext>
            </a:extLst>
          </p:cNvPr>
          <p:cNvSpPr>
            <a:spLocks noChangeArrowheads="1"/>
          </p:cNvSpPr>
          <p:nvPr/>
        </p:nvSpPr>
        <p:spPr bwMode="auto">
          <a:xfrm>
            <a:off x="1314450" y="0"/>
            <a:ext cx="3086100" cy="55399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en-US" sz="1500" b="1" u="sng">
                <a:solidFill>
                  <a:srgbClr val="008000"/>
                </a:solidFill>
              </a:rPr>
              <a:t>Power in AC Circuit with L, C, R:</a:t>
            </a:r>
          </a:p>
        </p:txBody>
      </p:sp>
      <p:sp>
        <p:nvSpPr>
          <p:cNvPr id="30751" name="Text Box 31">
            <a:extLst>
              <a:ext uri="{FF2B5EF4-FFF2-40B4-BE49-F238E27FC236}">
                <a16:creationId xmlns:a16="http://schemas.microsoft.com/office/drawing/2014/main" id="{72C46F00-6CA7-4B42-AB9C-CC7F3B7E6CA0}"/>
              </a:ext>
            </a:extLst>
          </p:cNvPr>
          <p:cNvSpPr txBox="1">
            <a:spLocks noChangeArrowheads="1"/>
          </p:cNvSpPr>
          <p:nvPr/>
        </p:nvSpPr>
        <p:spPr bwMode="auto">
          <a:xfrm>
            <a:off x="1371600" y="800100"/>
            <a:ext cx="4000500" cy="7386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1050" b="1">
                <a:solidFill>
                  <a:srgbClr val="9900FF"/>
                </a:solidFill>
              </a:rPr>
              <a:t>Instantaneous Power  =  </a:t>
            </a:r>
            <a:r>
              <a:rPr lang="en-US" altLang="en-US" sz="1050" b="1">
                <a:solidFill>
                  <a:srgbClr val="9900FF"/>
                </a:solidFill>
                <a:latin typeface="CommercialScript BT" pitchFamily="66" charset="0"/>
              </a:rPr>
              <a:t>E </a:t>
            </a:r>
            <a:r>
              <a:rPr lang="en-US" altLang="en-US" sz="1050" b="1">
                <a:solidFill>
                  <a:srgbClr val="9900FF"/>
                </a:solidFill>
              </a:rPr>
              <a:t>I</a:t>
            </a:r>
          </a:p>
          <a:p>
            <a:pPr>
              <a:spcBef>
                <a:spcPct val="50000"/>
              </a:spcBef>
            </a:pPr>
            <a:r>
              <a:rPr lang="en-US" altLang="en-US" sz="1050" b="1">
                <a:solidFill>
                  <a:srgbClr val="9900FF"/>
                </a:solidFill>
              </a:rPr>
              <a:t>     = </a:t>
            </a:r>
            <a:r>
              <a:rPr lang="en-US" altLang="en-US" sz="1050" b="1">
                <a:solidFill>
                  <a:srgbClr val="9900FF"/>
                </a:solidFill>
                <a:latin typeface="CommercialScript BT" pitchFamily="66" charset="0"/>
              </a:rPr>
              <a:t>E</a:t>
            </a:r>
            <a:r>
              <a:rPr lang="en-US" altLang="en-US" sz="1050" b="1" baseline="-25000">
                <a:solidFill>
                  <a:srgbClr val="9900FF"/>
                </a:solidFill>
              </a:rPr>
              <a:t>0</a:t>
            </a:r>
            <a:r>
              <a:rPr lang="en-US" altLang="en-US" sz="1050" b="1">
                <a:solidFill>
                  <a:srgbClr val="9900FF"/>
                </a:solidFill>
              </a:rPr>
              <a:t> I</a:t>
            </a:r>
            <a:r>
              <a:rPr lang="en-US" altLang="en-US" sz="1050" b="1" baseline="-25000">
                <a:solidFill>
                  <a:srgbClr val="9900FF"/>
                </a:solidFill>
              </a:rPr>
              <a:t>0</a:t>
            </a:r>
            <a:r>
              <a:rPr lang="en-US" altLang="en-US" sz="1050">
                <a:solidFill>
                  <a:srgbClr val="9900FF"/>
                </a:solidFill>
              </a:rPr>
              <a:t> </a:t>
            </a:r>
            <a:r>
              <a:rPr lang="en-US" altLang="en-US" sz="1050" b="1">
                <a:solidFill>
                  <a:srgbClr val="9900FF"/>
                </a:solidFill>
              </a:rPr>
              <a:t>sin </a:t>
            </a:r>
            <a:r>
              <a:rPr lang="el-GR" altLang="en-US" sz="1050" b="1">
                <a:solidFill>
                  <a:srgbClr val="9900FF"/>
                </a:solidFill>
              </a:rPr>
              <a:t>ω</a:t>
            </a:r>
            <a:r>
              <a:rPr lang="en-US" altLang="en-US" sz="1050" b="1">
                <a:solidFill>
                  <a:srgbClr val="9900FF"/>
                </a:solidFill>
              </a:rPr>
              <a:t>t sin (</a:t>
            </a:r>
            <a:r>
              <a:rPr lang="el-GR" altLang="en-US" sz="1050" b="1">
                <a:solidFill>
                  <a:srgbClr val="9900FF"/>
                </a:solidFill>
              </a:rPr>
              <a:t>ω</a:t>
            </a:r>
            <a:r>
              <a:rPr lang="en-US" altLang="en-US" sz="1050" b="1">
                <a:solidFill>
                  <a:srgbClr val="9900FF"/>
                </a:solidFill>
              </a:rPr>
              <a:t>t + </a:t>
            </a:r>
            <a:r>
              <a:rPr lang="el-GR" altLang="en-US" sz="1050" b="1">
                <a:solidFill>
                  <a:srgbClr val="9900FF"/>
                </a:solidFill>
              </a:rPr>
              <a:t>Φ</a:t>
            </a:r>
            <a:r>
              <a:rPr lang="en-US" altLang="en-US" sz="1050" b="1">
                <a:solidFill>
                  <a:srgbClr val="9900FF"/>
                </a:solidFill>
              </a:rPr>
              <a:t>)</a:t>
            </a:r>
            <a:r>
              <a:rPr lang="en-US" altLang="en-US" sz="1050">
                <a:solidFill>
                  <a:srgbClr val="9900FF"/>
                </a:solidFill>
              </a:rPr>
              <a:t> </a:t>
            </a:r>
            <a:endParaRPr lang="en-US" altLang="en-US" sz="1050" b="1">
              <a:solidFill>
                <a:srgbClr val="9900FF"/>
              </a:solidFill>
            </a:endParaRPr>
          </a:p>
          <a:p>
            <a:pPr>
              <a:spcBef>
                <a:spcPct val="50000"/>
              </a:spcBef>
            </a:pPr>
            <a:r>
              <a:rPr lang="en-US" altLang="en-US" sz="1050" b="1">
                <a:solidFill>
                  <a:srgbClr val="9900FF"/>
                </a:solidFill>
              </a:rPr>
              <a:t>     = </a:t>
            </a:r>
            <a:r>
              <a:rPr lang="en-US" altLang="en-US" sz="1050" b="1">
                <a:solidFill>
                  <a:srgbClr val="9900FF"/>
                </a:solidFill>
                <a:latin typeface="CommercialScript BT" pitchFamily="66" charset="0"/>
              </a:rPr>
              <a:t>E</a:t>
            </a:r>
            <a:r>
              <a:rPr lang="en-US" altLang="en-US" sz="1050" b="1" baseline="-25000">
                <a:solidFill>
                  <a:srgbClr val="9900FF"/>
                </a:solidFill>
              </a:rPr>
              <a:t>0</a:t>
            </a:r>
            <a:r>
              <a:rPr lang="en-US" altLang="en-US" sz="1050" b="1">
                <a:solidFill>
                  <a:srgbClr val="9900FF"/>
                </a:solidFill>
              </a:rPr>
              <a:t> I</a:t>
            </a:r>
            <a:r>
              <a:rPr lang="en-US" altLang="en-US" sz="1050" b="1" baseline="-25000">
                <a:solidFill>
                  <a:srgbClr val="9900FF"/>
                </a:solidFill>
              </a:rPr>
              <a:t>0</a:t>
            </a:r>
            <a:r>
              <a:rPr lang="en-US" altLang="en-US" sz="1050">
                <a:solidFill>
                  <a:srgbClr val="9900FF"/>
                </a:solidFill>
              </a:rPr>
              <a:t> [</a:t>
            </a:r>
            <a:r>
              <a:rPr lang="en-US" altLang="en-US" sz="1050" b="1">
                <a:solidFill>
                  <a:srgbClr val="9900FF"/>
                </a:solidFill>
              </a:rPr>
              <a:t>sin</a:t>
            </a:r>
            <a:r>
              <a:rPr lang="en-US" altLang="en-US" sz="1050" b="1" baseline="30000">
                <a:solidFill>
                  <a:srgbClr val="9900FF"/>
                </a:solidFill>
              </a:rPr>
              <a:t>2</a:t>
            </a:r>
            <a:r>
              <a:rPr lang="en-US" altLang="en-US" sz="1050" b="1">
                <a:solidFill>
                  <a:srgbClr val="9900FF"/>
                </a:solidFill>
              </a:rPr>
              <a:t> </a:t>
            </a:r>
            <a:r>
              <a:rPr lang="el-GR" altLang="en-US" sz="1050" b="1">
                <a:solidFill>
                  <a:srgbClr val="9900FF"/>
                </a:solidFill>
              </a:rPr>
              <a:t>ω</a:t>
            </a:r>
            <a:r>
              <a:rPr lang="en-US" altLang="en-US" sz="1050" b="1">
                <a:solidFill>
                  <a:srgbClr val="9900FF"/>
                </a:solidFill>
              </a:rPr>
              <a:t>t</a:t>
            </a:r>
            <a:r>
              <a:rPr lang="en-US" altLang="en-US" sz="1050">
                <a:solidFill>
                  <a:srgbClr val="9900FF"/>
                </a:solidFill>
              </a:rPr>
              <a:t> </a:t>
            </a:r>
            <a:r>
              <a:rPr lang="en-US" altLang="en-US" sz="1050" b="1">
                <a:solidFill>
                  <a:srgbClr val="9900FF"/>
                </a:solidFill>
              </a:rPr>
              <a:t>cos</a:t>
            </a:r>
            <a:r>
              <a:rPr lang="el-GR" altLang="en-US" sz="1050" b="1">
                <a:solidFill>
                  <a:srgbClr val="9900FF"/>
                </a:solidFill>
              </a:rPr>
              <a:t>Φ</a:t>
            </a:r>
            <a:r>
              <a:rPr lang="en-US" altLang="en-US" sz="1050" b="1">
                <a:solidFill>
                  <a:srgbClr val="9900FF"/>
                </a:solidFill>
              </a:rPr>
              <a:t> + sin </a:t>
            </a:r>
            <a:r>
              <a:rPr lang="el-GR" altLang="en-US" sz="1050" b="1">
                <a:solidFill>
                  <a:srgbClr val="9900FF"/>
                </a:solidFill>
              </a:rPr>
              <a:t>ω</a:t>
            </a:r>
            <a:r>
              <a:rPr lang="en-US" altLang="en-US" sz="1050" b="1">
                <a:solidFill>
                  <a:srgbClr val="9900FF"/>
                </a:solidFill>
              </a:rPr>
              <a:t>t cos</a:t>
            </a:r>
            <a:r>
              <a:rPr lang="el-GR" altLang="en-US" sz="1050" b="1">
                <a:solidFill>
                  <a:srgbClr val="9900FF"/>
                </a:solidFill>
              </a:rPr>
              <a:t>ω</a:t>
            </a:r>
            <a:r>
              <a:rPr lang="en-US" altLang="en-US" sz="1050" b="1">
                <a:solidFill>
                  <a:srgbClr val="9900FF"/>
                </a:solidFill>
              </a:rPr>
              <a:t>t  cos</a:t>
            </a:r>
            <a:r>
              <a:rPr lang="el-GR" altLang="en-US" sz="1050" b="1">
                <a:solidFill>
                  <a:srgbClr val="9900FF"/>
                </a:solidFill>
              </a:rPr>
              <a:t>Φ</a:t>
            </a:r>
            <a:r>
              <a:rPr lang="en-US" altLang="en-US" sz="1050" b="1">
                <a:solidFill>
                  <a:srgbClr val="9900FF"/>
                </a:solidFill>
              </a:rPr>
              <a:t>]</a:t>
            </a:r>
            <a:r>
              <a:rPr lang="en-US" altLang="en-US" sz="1050">
                <a:solidFill>
                  <a:srgbClr val="9900FF"/>
                </a:solidFill>
              </a:rPr>
              <a:t> </a:t>
            </a:r>
          </a:p>
        </p:txBody>
      </p:sp>
      <p:sp>
        <p:nvSpPr>
          <p:cNvPr id="30752" name="Rectangle 32">
            <a:extLst>
              <a:ext uri="{FF2B5EF4-FFF2-40B4-BE49-F238E27FC236}">
                <a16:creationId xmlns:a16="http://schemas.microsoft.com/office/drawing/2014/main" id="{BA4ED0C8-D382-4857-9A0D-7E22A3B50770}"/>
              </a:ext>
            </a:extLst>
          </p:cNvPr>
          <p:cNvSpPr>
            <a:spLocks noChangeArrowheads="1"/>
          </p:cNvSpPr>
          <p:nvPr/>
        </p:nvSpPr>
        <p:spPr bwMode="auto">
          <a:xfrm>
            <a:off x="1371601" y="296466"/>
            <a:ext cx="981359" cy="2539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1050" b="1">
                <a:solidFill>
                  <a:srgbClr val="0000FF"/>
                </a:solidFill>
                <a:latin typeface="CommercialScript BT" pitchFamily="66" charset="0"/>
              </a:rPr>
              <a:t>E</a:t>
            </a:r>
            <a:r>
              <a:rPr lang="en-US" altLang="en-US" sz="1050" b="1">
                <a:solidFill>
                  <a:srgbClr val="0000FF"/>
                </a:solidFill>
              </a:rPr>
              <a:t>  = </a:t>
            </a:r>
            <a:r>
              <a:rPr lang="en-US" altLang="en-US" sz="1050" b="1">
                <a:solidFill>
                  <a:srgbClr val="0000FF"/>
                </a:solidFill>
                <a:latin typeface="CommercialScript BT" pitchFamily="66" charset="0"/>
              </a:rPr>
              <a:t>E</a:t>
            </a:r>
            <a:r>
              <a:rPr lang="en-US" altLang="en-US" sz="1050" b="1" baseline="-25000">
                <a:solidFill>
                  <a:srgbClr val="0000FF"/>
                </a:solidFill>
              </a:rPr>
              <a:t>0</a:t>
            </a:r>
            <a:r>
              <a:rPr lang="en-US" altLang="en-US" sz="1050" b="1">
                <a:solidFill>
                  <a:srgbClr val="0000FF"/>
                </a:solidFill>
              </a:rPr>
              <a:t> sin </a:t>
            </a:r>
            <a:r>
              <a:rPr lang="el-GR" altLang="en-US" sz="1050" b="1">
                <a:solidFill>
                  <a:srgbClr val="0000FF"/>
                </a:solidFill>
              </a:rPr>
              <a:t>ω</a:t>
            </a:r>
            <a:r>
              <a:rPr lang="en-US" altLang="en-US" sz="1050" b="1">
                <a:solidFill>
                  <a:srgbClr val="0000FF"/>
                </a:solidFill>
              </a:rPr>
              <a:t>t</a:t>
            </a:r>
          </a:p>
        </p:txBody>
      </p:sp>
      <p:sp>
        <p:nvSpPr>
          <p:cNvPr id="30753" name="Rectangle 33">
            <a:extLst>
              <a:ext uri="{FF2B5EF4-FFF2-40B4-BE49-F238E27FC236}">
                <a16:creationId xmlns:a16="http://schemas.microsoft.com/office/drawing/2014/main" id="{F540748C-088C-44E3-9518-D970714EDF02}"/>
              </a:ext>
            </a:extLst>
          </p:cNvPr>
          <p:cNvSpPr>
            <a:spLocks noChangeArrowheads="1"/>
          </p:cNvSpPr>
          <p:nvPr/>
        </p:nvSpPr>
        <p:spPr bwMode="auto">
          <a:xfrm>
            <a:off x="1428750" y="525066"/>
            <a:ext cx="4956806" cy="2539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1050" b="1">
                <a:solidFill>
                  <a:srgbClr val="FF0000"/>
                </a:solidFill>
              </a:rPr>
              <a:t>I  = I</a:t>
            </a:r>
            <a:r>
              <a:rPr lang="en-US" altLang="en-US" sz="1050" b="1" baseline="-25000">
                <a:solidFill>
                  <a:srgbClr val="FF0000"/>
                </a:solidFill>
              </a:rPr>
              <a:t>0</a:t>
            </a:r>
            <a:r>
              <a:rPr lang="en-US" altLang="en-US" sz="1050" b="1">
                <a:solidFill>
                  <a:srgbClr val="FF0000"/>
                </a:solidFill>
              </a:rPr>
              <a:t> sin (</a:t>
            </a:r>
            <a:r>
              <a:rPr lang="el-GR" altLang="en-US" sz="1050" b="1">
                <a:solidFill>
                  <a:srgbClr val="FF0000"/>
                </a:solidFill>
              </a:rPr>
              <a:t>ω</a:t>
            </a:r>
            <a:r>
              <a:rPr lang="en-US" altLang="en-US" sz="1050" b="1">
                <a:solidFill>
                  <a:srgbClr val="FF0000"/>
                </a:solidFill>
              </a:rPr>
              <a:t>t + </a:t>
            </a:r>
            <a:r>
              <a:rPr lang="el-GR" altLang="en-US" sz="1050" b="1">
                <a:solidFill>
                  <a:srgbClr val="FF0000"/>
                </a:solidFill>
              </a:rPr>
              <a:t>Φ</a:t>
            </a:r>
            <a:r>
              <a:rPr lang="en-US" altLang="en-US" sz="1050" b="1">
                <a:solidFill>
                  <a:srgbClr val="FF0000"/>
                </a:solidFill>
              </a:rPr>
              <a:t>)     </a:t>
            </a:r>
            <a:r>
              <a:rPr lang="en-US" altLang="en-US" sz="1050" b="1">
                <a:solidFill>
                  <a:srgbClr val="0066FF"/>
                </a:solidFill>
              </a:rPr>
              <a:t>(where </a:t>
            </a:r>
            <a:r>
              <a:rPr lang="el-GR" altLang="en-US" sz="1050" b="1">
                <a:solidFill>
                  <a:srgbClr val="0066FF"/>
                </a:solidFill>
              </a:rPr>
              <a:t>Φ</a:t>
            </a:r>
            <a:r>
              <a:rPr lang="en-US" altLang="en-US" sz="1050" b="1">
                <a:solidFill>
                  <a:srgbClr val="0066FF"/>
                </a:solidFill>
              </a:rPr>
              <a:t> is the phase angle between emf and current) </a:t>
            </a:r>
          </a:p>
        </p:txBody>
      </p:sp>
      <p:sp>
        <p:nvSpPr>
          <p:cNvPr id="30754" name="Text Box 34">
            <a:extLst>
              <a:ext uri="{FF2B5EF4-FFF2-40B4-BE49-F238E27FC236}">
                <a16:creationId xmlns:a16="http://schemas.microsoft.com/office/drawing/2014/main" id="{2C4067AD-239B-427B-974D-8C76373F20E9}"/>
              </a:ext>
            </a:extLst>
          </p:cNvPr>
          <p:cNvSpPr txBox="1">
            <a:spLocks noChangeArrowheads="1"/>
          </p:cNvSpPr>
          <p:nvPr/>
        </p:nvSpPr>
        <p:spPr bwMode="auto">
          <a:xfrm>
            <a:off x="1428750" y="1714500"/>
            <a:ext cx="5143500" cy="65787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1050" b="1">
                <a:solidFill>
                  <a:srgbClr val="339933"/>
                </a:solidFill>
              </a:rPr>
              <a:t>If the instantaneous power is assumed to be constant for an infinitesimally small time dt, then the work done is</a:t>
            </a:r>
          </a:p>
          <a:p>
            <a:pPr>
              <a:spcBef>
                <a:spcPct val="50000"/>
              </a:spcBef>
            </a:pPr>
            <a:r>
              <a:rPr lang="en-US" altLang="en-US" sz="1050" b="1">
                <a:solidFill>
                  <a:srgbClr val="990000"/>
                </a:solidFill>
              </a:rPr>
              <a:t>dW  = </a:t>
            </a:r>
            <a:r>
              <a:rPr lang="en-US" altLang="en-US" sz="1050" b="1">
                <a:solidFill>
                  <a:srgbClr val="990000"/>
                </a:solidFill>
                <a:latin typeface="CommercialScript BT" pitchFamily="66" charset="0"/>
              </a:rPr>
              <a:t>E</a:t>
            </a:r>
            <a:r>
              <a:rPr lang="en-US" altLang="en-US" sz="1050" b="1" baseline="-25000">
                <a:solidFill>
                  <a:srgbClr val="990000"/>
                </a:solidFill>
              </a:rPr>
              <a:t>0</a:t>
            </a:r>
            <a:r>
              <a:rPr lang="en-US" altLang="en-US" sz="1050" b="1">
                <a:solidFill>
                  <a:srgbClr val="990000"/>
                </a:solidFill>
              </a:rPr>
              <a:t> I</a:t>
            </a:r>
            <a:r>
              <a:rPr lang="en-US" altLang="en-US" sz="1050" b="1" baseline="-25000">
                <a:solidFill>
                  <a:srgbClr val="990000"/>
                </a:solidFill>
              </a:rPr>
              <a:t>0</a:t>
            </a:r>
            <a:r>
              <a:rPr lang="en-US" altLang="en-US" sz="1050" b="1">
                <a:solidFill>
                  <a:srgbClr val="990000"/>
                </a:solidFill>
              </a:rPr>
              <a:t> [sin</a:t>
            </a:r>
            <a:r>
              <a:rPr lang="en-US" altLang="en-US" sz="1050" b="1" baseline="30000">
                <a:solidFill>
                  <a:srgbClr val="990000"/>
                </a:solidFill>
              </a:rPr>
              <a:t>2</a:t>
            </a:r>
            <a:r>
              <a:rPr lang="en-US" altLang="en-US" sz="1050" b="1">
                <a:solidFill>
                  <a:srgbClr val="990000"/>
                </a:solidFill>
              </a:rPr>
              <a:t> </a:t>
            </a:r>
            <a:r>
              <a:rPr lang="el-GR" altLang="en-US" sz="1050" b="1">
                <a:solidFill>
                  <a:srgbClr val="990000"/>
                </a:solidFill>
              </a:rPr>
              <a:t>ω</a:t>
            </a:r>
            <a:r>
              <a:rPr lang="en-US" altLang="en-US" sz="1050" b="1">
                <a:solidFill>
                  <a:srgbClr val="990000"/>
                </a:solidFill>
              </a:rPr>
              <a:t>t cos</a:t>
            </a:r>
            <a:r>
              <a:rPr lang="el-GR" altLang="en-US" sz="1050" b="1">
                <a:solidFill>
                  <a:srgbClr val="990000"/>
                </a:solidFill>
              </a:rPr>
              <a:t>Φ</a:t>
            </a:r>
            <a:r>
              <a:rPr lang="en-US" altLang="en-US" sz="1050" b="1">
                <a:solidFill>
                  <a:srgbClr val="990000"/>
                </a:solidFill>
              </a:rPr>
              <a:t> + sin </a:t>
            </a:r>
            <a:r>
              <a:rPr lang="el-GR" altLang="en-US" sz="1050" b="1">
                <a:solidFill>
                  <a:srgbClr val="990000"/>
                </a:solidFill>
              </a:rPr>
              <a:t>ω</a:t>
            </a:r>
            <a:r>
              <a:rPr lang="en-US" altLang="en-US" sz="1050" b="1">
                <a:solidFill>
                  <a:srgbClr val="990000"/>
                </a:solidFill>
              </a:rPr>
              <a:t>t cos</a:t>
            </a:r>
            <a:r>
              <a:rPr lang="el-GR" altLang="en-US" sz="1050" b="1">
                <a:solidFill>
                  <a:srgbClr val="990000"/>
                </a:solidFill>
              </a:rPr>
              <a:t>ω</a:t>
            </a:r>
            <a:r>
              <a:rPr lang="en-US" altLang="en-US" sz="1050" b="1">
                <a:solidFill>
                  <a:srgbClr val="990000"/>
                </a:solidFill>
              </a:rPr>
              <a:t>t  cos</a:t>
            </a:r>
            <a:r>
              <a:rPr lang="el-GR" altLang="en-US" sz="1050" b="1">
                <a:solidFill>
                  <a:srgbClr val="990000"/>
                </a:solidFill>
              </a:rPr>
              <a:t>Φ</a:t>
            </a:r>
            <a:r>
              <a:rPr lang="en-US" altLang="en-US" sz="1050" b="1">
                <a:solidFill>
                  <a:srgbClr val="990000"/>
                </a:solidFill>
              </a:rPr>
              <a:t>]</a:t>
            </a:r>
            <a:r>
              <a:rPr lang="en-US" altLang="en-US" sz="1050" b="1">
                <a:solidFill>
                  <a:srgbClr val="0000FF"/>
                </a:solidFill>
              </a:rPr>
              <a:t> </a:t>
            </a:r>
          </a:p>
        </p:txBody>
      </p:sp>
      <p:sp>
        <p:nvSpPr>
          <p:cNvPr id="30755" name="Text Box 35">
            <a:extLst>
              <a:ext uri="{FF2B5EF4-FFF2-40B4-BE49-F238E27FC236}">
                <a16:creationId xmlns:a16="http://schemas.microsoft.com/office/drawing/2014/main" id="{3000D86A-F59F-49FA-906A-BC1CEA3FE203}"/>
              </a:ext>
            </a:extLst>
          </p:cNvPr>
          <p:cNvSpPr txBox="1">
            <a:spLocks noChangeArrowheads="1"/>
          </p:cNvSpPr>
          <p:nvPr/>
        </p:nvSpPr>
        <p:spPr bwMode="auto">
          <a:xfrm>
            <a:off x="1428750" y="2514600"/>
            <a:ext cx="3314700" cy="2539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1050" b="1">
                <a:solidFill>
                  <a:srgbClr val="6600CC"/>
                </a:solidFill>
              </a:rPr>
              <a:t>Work done over a complete cycle is</a:t>
            </a:r>
            <a:r>
              <a:rPr lang="en-US" altLang="en-US" sz="1050" b="1">
                <a:solidFill>
                  <a:srgbClr val="0000FF"/>
                </a:solidFill>
              </a:rPr>
              <a:t> </a:t>
            </a:r>
          </a:p>
        </p:txBody>
      </p:sp>
      <p:grpSp>
        <p:nvGrpSpPr>
          <p:cNvPr id="30764" name="Group 44">
            <a:extLst>
              <a:ext uri="{FF2B5EF4-FFF2-40B4-BE49-F238E27FC236}">
                <a16:creationId xmlns:a16="http://schemas.microsoft.com/office/drawing/2014/main" id="{447508A7-3389-49AF-A840-EE280BB60081}"/>
              </a:ext>
            </a:extLst>
          </p:cNvPr>
          <p:cNvGrpSpPr>
            <a:grpSpLocks/>
          </p:cNvGrpSpPr>
          <p:nvPr/>
        </p:nvGrpSpPr>
        <p:grpSpPr bwMode="auto">
          <a:xfrm>
            <a:off x="1428750" y="2800352"/>
            <a:ext cx="5715000" cy="551260"/>
            <a:chOff x="240" y="2918"/>
            <a:chExt cx="4800" cy="463"/>
          </a:xfrm>
        </p:grpSpPr>
        <p:sp>
          <p:nvSpPr>
            <p:cNvPr id="30757" name="Text Box 37">
              <a:extLst>
                <a:ext uri="{FF2B5EF4-FFF2-40B4-BE49-F238E27FC236}">
                  <a16:creationId xmlns:a16="http://schemas.microsoft.com/office/drawing/2014/main" id="{9B2BEB2D-757C-48C4-90A6-27B110944054}"/>
                </a:ext>
              </a:extLst>
            </p:cNvPr>
            <p:cNvSpPr txBox="1">
              <a:spLocks noChangeArrowheads="1"/>
            </p:cNvSpPr>
            <p:nvPr/>
          </p:nvSpPr>
          <p:spPr bwMode="auto">
            <a:xfrm>
              <a:off x="240" y="3024"/>
              <a:ext cx="4800" cy="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1050" b="1">
                  <a:solidFill>
                    <a:srgbClr val="FF0066"/>
                  </a:solidFill>
                </a:rPr>
                <a:t>W = </a:t>
              </a:r>
              <a:r>
                <a:rPr lang="en-US" altLang="en-US" sz="1050" b="1">
                  <a:solidFill>
                    <a:srgbClr val="FF0066"/>
                  </a:solidFill>
                  <a:cs typeface="Arial" panose="020B0604020202020204" pitchFamily="34" charset="0"/>
                </a:rPr>
                <a:t>∫ </a:t>
              </a:r>
              <a:r>
                <a:rPr lang="en-US" altLang="en-US" sz="1050" b="1">
                  <a:solidFill>
                    <a:srgbClr val="FF0066"/>
                  </a:solidFill>
                  <a:latin typeface="CommercialScript BT" pitchFamily="66" charset="0"/>
                </a:rPr>
                <a:t>E</a:t>
              </a:r>
              <a:r>
                <a:rPr lang="en-US" altLang="en-US" sz="1050" b="1" baseline="-25000">
                  <a:solidFill>
                    <a:srgbClr val="FF0066"/>
                  </a:solidFill>
                </a:rPr>
                <a:t>0</a:t>
              </a:r>
              <a:r>
                <a:rPr lang="en-US" altLang="en-US" sz="1050" b="1">
                  <a:solidFill>
                    <a:srgbClr val="FF0066"/>
                  </a:solidFill>
                </a:rPr>
                <a:t> I</a:t>
              </a:r>
              <a:r>
                <a:rPr lang="en-US" altLang="en-US" sz="1050" b="1" baseline="-25000">
                  <a:solidFill>
                    <a:srgbClr val="FF0066"/>
                  </a:solidFill>
                </a:rPr>
                <a:t>0</a:t>
              </a:r>
              <a:r>
                <a:rPr lang="en-US" altLang="en-US" sz="1050">
                  <a:solidFill>
                    <a:srgbClr val="FF0066"/>
                  </a:solidFill>
                </a:rPr>
                <a:t> [</a:t>
              </a:r>
              <a:r>
                <a:rPr lang="en-US" altLang="en-US" sz="1050" b="1">
                  <a:solidFill>
                    <a:srgbClr val="FF0066"/>
                  </a:solidFill>
                </a:rPr>
                <a:t>sin</a:t>
              </a:r>
              <a:r>
                <a:rPr lang="en-US" altLang="en-US" sz="1050" b="1" baseline="30000">
                  <a:solidFill>
                    <a:srgbClr val="FF0066"/>
                  </a:solidFill>
                </a:rPr>
                <a:t>2</a:t>
              </a:r>
              <a:r>
                <a:rPr lang="en-US" altLang="en-US" sz="1050" b="1">
                  <a:solidFill>
                    <a:srgbClr val="FF0066"/>
                  </a:solidFill>
                </a:rPr>
                <a:t> </a:t>
              </a:r>
              <a:r>
                <a:rPr lang="el-GR" altLang="en-US" sz="1050" b="1">
                  <a:solidFill>
                    <a:srgbClr val="FF0066"/>
                  </a:solidFill>
                </a:rPr>
                <a:t>ω</a:t>
              </a:r>
              <a:r>
                <a:rPr lang="en-US" altLang="en-US" sz="1050" b="1">
                  <a:solidFill>
                    <a:srgbClr val="FF0066"/>
                  </a:solidFill>
                </a:rPr>
                <a:t>t</a:t>
              </a:r>
              <a:r>
                <a:rPr lang="en-US" altLang="en-US" sz="1050">
                  <a:solidFill>
                    <a:srgbClr val="FF0066"/>
                  </a:solidFill>
                </a:rPr>
                <a:t> </a:t>
              </a:r>
              <a:r>
                <a:rPr lang="en-US" altLang="en-US" sz="1050" b="1">
                  <a:solidFill>
                    <a:srgbClr val="FF0066"/>
                  </a:solidFill>
                </a:rPr>
                <a:t>cos</a:t>
              </a:r>
              <a:r>
                <a:rPr lang="el-GR" altLang="en-US" sz="1050" b="1">
                  <a:solidFill>
                    <a:srgbClr val="FF0066"/>
                  </a:solidFill>
                </a:rPr>
                <a:t>Φ</a:t>
              </a:r>
              <a:r>
                <a:rPr lang="en-US" altLang="en-US" sz="1050" b="1">
                  <a:solidFill>
                    <a:srgbClr val="FF0066"/>
                  </a:solidFill>
                </a:rPr>
                <a:t> + sin </a:t>
              </a:r>
              <a:r>
                <a:rPr lang="el-GR" altLang="en-US" sz="1050" b="1">
                  <a:solidFill>
                    <a:srgbClr val="FF0066"/>
                  </a:solidFill>
                </a:rPr>
                <a:t>ω</a:t>
              </a:r>
              <a:r>
                <a:rPr lang="en-US" altLang="en-US" sz="1050" b="1">
                  <a:solidFill>
                    <a:srgbClr val="FF0066"/>
                  </a:solidFill>
                </a:rPr>
                <a:t>t cos</a:t>
              </a:r>
              <a:r>
                <a:rPr lang="el-GR" altLang="en-US" sz="1050" b="1">
                  <a:solidFill>
                    <a:srgbClr val="FF0066"/>
                  </a:solidFill>
                </a:rPr>
                <a:t>ω</a:t>
              </a:r>
              <a:r>
                <a:rPr lang="en-US" altLang="en-US" sz="1050" b="1">
                  <a:solidFill>
                    <a:srgbClr val="FF0066"/>
                  </a:solidFill>
                </a:rPr>
                <a:t>t  cos</a:t>
              </a:r>
              <a:r>
                <a:rPr lang="el-GR" altLang="en-US" sz="1050" b="1">
                  <a:solidFill>
                    <a:srgbClr val="FF0066"/>
                  </a:solidFill>
                </a:rPr>
                <a:t>Φ</a:t>
              </a:r>
              <a:r>
                <a:rPr lang="en-US" altLang="en-US" sz="1050" b="1">
                  <a:solidFill>
                    <a:srgbClr val="FF0066"/>
                  </a:solidFill>
                </a:rPr>
                <a:t>]</a:t>
              </a:r>
              <a:r>
                <a:rPr lang="en-US" altLang="en-US" sz="1050">
                  <a:solidFill>
                    <a:srgbClr val="FF0066"/>
                  </a:solidFill>
                </a:rPr>
                <a:t> </a:t>
              </a:r>
              <a:r>
                <a:rPr lang="en-US" altLang="en-US" sz="1050" b="1">
                  <a:solidFill>
                    <a:srgbClr val="FF0066"/>
                  </a:solidFill>
                </a:rPr>
                <a:t>dt</a:t>
              </a:r>
            </a:p>
          </p:txBody>
        </p:sp>
        <p:grpSp>
          <p:nvGrpSpPr>
            <p:cNvPr id="30758" name="Group 38">
              <a:extLst>
                <a:ext uri="{FF2B5EF4-FFF2-40B4-BE49-F238E27FC236}">
                  <a16:creationId xmlns:a16="http://schemas.microsoft.com/office/drawing/2014/main" id="{6E2F6C99-D9AA-4B30-A72B-25C2B7FD1ED5}"/>
                </a:ext>
              </a:extLst>
            </p:cNvPr>
            <p:cNvGrpSpPr>
              <a:grpSpLocks/>
            </p:cNvGrpSpPr>
            <p:nvPr/>
          </p:nvGrpSpPr>
          <p:grpSpPr bwMode="auto">
            <a:xfrm>
              <a:off x="528" y="2918"/>
              <a:ext cx="251" cy="463"/>
              <a:chOff x="576" y="1526"/>
              <a:chExt cx="251" cy="463"/>
            </a:xfrm>
          </p:grpSpPr>
          <p:sp>
            <p:nvSpPr>
              <p:cNvPr id="30759" name="Rectangle 39">
                <a:extLst>
                  <a:ext uri="{FF2B5EF4-FFF2-40B4-BE49-F238E27FC236}">
                    <a16:creationId xmlns:a16="http://schemas.microsoft.com/office/drawing/2014/main" id="{C67B9576-955A-4423-98F5-68BA44C8FA9B}"/>
                  </a:ext>
                </a:extLst>
              </p:cNvPr>
              <p:cNvSpPr>
                <a:spLocks noChangeArrowheads="1"/>
              </p:cNvSpPr>
              <p:nvPr/>
            </p:nvSpPr>
            <p:spPr bwMode="auto">
              <a:xfrm>
                <a:off x="576" y="1795"/>
                <a:ext cx="209" cy="19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900" b="1">
                    <a:solidFill>
                      <a:srgbClr val="FF0000"/>
                    </a:solidFill>
                  </a:rPr>
                  <a:t>0</a:t>
                </a:r>
              </a:p>
            </p:txBody>
          </p:sp>
          <p:sp>
            <p:nvSpPr>
              <p:cNvPr id="30760" name="Rectangle 40">
                <a:extLst>
                  <a:ext uri="{FF2B5EF4-FFF2-40B4-BE49-F238E27FC236}">
                    <a16:creationId xmlns:a16="http://schemas.microsoft.com/office/drawing/2014/main" id="{D33E9105-2330-42C6-8E6A-7DB6E2EBA96C}"/>
                  </a:ext>
                </a:extLst>
              </p:cNvPr>
              <p:cNvSpPr>
                <a:spLocks noChangeArrowheads="1"/>
              </p:cNvSpPr>
              <p:nvPr/>
            </p:nvSpPr>
            <p:spPr bwMode="auto">
              <a:xfrm>
                <a:off x="576" y="1526"/>
                <a:ext cx="251" cy="17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spcBef>
                    <a:spcPct val="50000"/>
                  </a:spcBef>
                </a:pPr>
                <a:r>
                  <a:rPr lang="en-US" altLang="en-US" sz="750" b="1">
                    <a:solidFill>
                      <a:srgbClr val="FF0000"/>
                    </a:solidFill>
                  </a:rPr>
                  <a:t>T</a:t>
                </a:r>
                <a:r>
                  <a:rPr lang="en-US" altLang="en-US" sz="750">
                    <a:solidFill>
                      <a:srgbClr val="FF0000"/>
                    </a:solidFill>
                  </a:rPr>
                  <a:t>  </a:t>
                </a:r>
              </a:p>
            </p:txBody>
          </p:sp>
        </p:grpSp>
      </p:grpSp>
      <p:sp>
        <p:nvSpPr>
          <p:cNvPr id="30761" name="Text Box 41">
            <a:extLst>
              <a:ext uri="{FF2B5EF4-FFF2-40B4-BE49-F238E27FC236}">
                <a16:creationId xmlns:a16="http://schemas.microsoft.com/office/drawing/2014/main" id="{DD48CE28-1F75-4269-B6EF-3D2C712BDA2B}"/>
              </a:ext>
            </a:extLst>
          </p:cNvPr>
          <p:cNvSpPr txBox="1">
            <a:spLocks noChangeArrowheads="1"/>
          </p:cNvSpPr>
          <p:nvPr/>
        </p:nvSpPr>
        <p:spPr bwMode="auto">
          <a:xfrm>
            <a:off x="1428750" y="3257550"/>
            <a:ext cx="2000250" cy="2539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1050" b="1">
                <a:solidFill>
                  <a:srgbClr val="FF0066"/>
                </a:solidFill>
              </a:rPr>
              <a:t>W = </a:t>
            </a:r>
            <a:r>
              <a:rPr lang="en-US" altLang="en-US" sz="1050" b="1">
                <a:solidFill>
                  <a:srgbClr val="FF0066"/>
                </a:solidFill>
                <a:latin typeface="CommercialScript BT" pitchFamily="66" charset="0"/>
              </a:rPr>
              <a:t>E</a:t>
            </a:r>
            <a:r>
              <a:rPr lang="en-US" altLang="en-US" sz="1050" b="1" baseline="-25000">
                <a:solidFill>
                  <a:srgbClr val="FF0066"/>
                </a:solidFill>
              </a:rPr>
              <a:t>0</a:t>
            </a:r>
            <a:r>
              <a:rPr lang="en-US" altLang="en-US" sz="1050" b="1">
                <a:solidFill>
                  <a:srgbClr val="FF0066"/>
                </a:solidFill>
              </a:rPr>
              <a:t>I</a:t>
            </a:r>
            <a:r>
              <a:rPr lang="en-US" altLang="en-US" sz="1050" b="1" baseline="-25000">
                <a:solidFill>
                  <a:srgbClr val="FF0066"/>
                </a:solidFill>
              </a:rPr>
              <a:t>0</a:t>
            </a:r>
            <a:r>
              <a:rPr lang="en-US" altLang="en-US" sz="1050" b="1">
                <a:solidFill>
                  <a:srgbClr val="FF0066"/>
                </a:solidFill>
              </a:rPr>
              <a:t> cos </a:t>
            </a:r>
            <a:r>
              <a:rPr lang="el-GR" altLang="en-US" sz="1050" b="1">
                <a:solidFill>
                  <a:srgbClr val="FF0066"/>
                </a:solidFill>
              </a:rPr>
              <a:t>Φ</a:t>
            </a:r>
            <a:r>
              <a:rPr lang="en-US" altLang="en-US" sz="1050" b="1">
                <a:solidFill>
                  <a:srgbClr val="FF0066"/>
                </a:solidFill>
              </a:rPr>
              <a:t> x T / 2</a:t>
            </a:r>
          </a:p>
        </p:txBody>
      </p:sp>
      <p:sp>
        <p:nvSpPr>
          <p:cNvPr id="30762" name="Text Box 42">
            <a:extLst>
              <a:ext uri="{FF2B5EF4-FFF2-40B4-BE49-F238E27FC236}">
                <a16:creationId xmlns:a16="http://schemas.microsoft.com/office/drawing/2014/main" id="{C5D28E6A-E7F7-4B57-B4D8-E00E4B1955B8}"/>
              </a:ext>
            </a:extLst>
          </p:cNvPr>
          <p:cNvSpPr txBox="1">
            <a:spLocks noChangeArrowheads="1"/>
          </p:cNvSpPr>
          <p:nvPr/>
        </p:nvSpPr>
        <p:spPr bwMode="auto">
          <a:xfrm>
            <a:off x="1428750" y="4400550"/>
            <a:ext cx="2743200" cy="2539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endParaRPr lang="en-US" altLang="en-US" sz="1050"/>
          </a:p>
        </p:txBody>
      </p:sp>
      <p:sp>
        <p:nvSpPr>
          <p:cNvPr id="30763" name="Text Box 43">
            <a:extLst>
              <a:ext uri="{FF2B5EF4-FFF2-40B4-BE49-F238E27FC236}">
                <a16:creationId xmlns:a16="http://schemas.microsoft.com/office/drawing/2014/main" id="{AB352EE8-E5AE-4DFD-942B-D13F5C9E4EA3}"/>
              </a:ext>
            </a:extLst>
          </p:cNvPr>
          <p:cNvSpPr txBox="1">
            <a:spLocks noChangeArrowheads="1"/>
          </p:cNvSpPr>
          <p:nvPr/>
        </p:nvSpPr>
        <p:spPr bwMode="auto">
          <a:xfrm>
            <a:off x="1428750" y="3600450"/>
            <a:ext cx="3771900" cy="2539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1050" b="1">
                <a:solidFill>
                  <a:schemeClr val="bg2"/>
                </a:solidFill>
              </a:rPr>
              <a:t>Average Power over a cycle is   P</a:t>
            </a:r>
            <a:r>
              <a:rPr lang="en-US" altLang="en-US" sz="1050" b="1" baseline="-25000">
                <a:solidFill>
                  <a:schemeClr val="bg2"/>
                </a:solidFill>
              </a:rPr>
              <a:t>av</a:t>
            </a:r>
            <a:r>
              <a:rPr lang="en-US" altLang="en-US" sz="1050" b="1">
                <a:solidFill>
                  <a:schemeClr val="bg2"/>
                </a:solidFill>
              </a:rPr>
              <a:t>  =  W / T</a:t>
            </a:r>
          </a:p>
        </p:txBody>
      </p:sp>
      <p:sp>
        <p:nvSpPr>
          <p:cNvPr id="30766" name="Rectangle 46">
            <a:extLst>
              <a:ext uri="{FF2B5EF4-FFF2-40B4-BE49-F238E27FC236}">
                <a16:creationId xmlns:a16="http://schemas.microsoft.com/office/drawing/2014/main" id="{6B26AB19-A32D-4637-A630-46E52C940D4B}"/>
              </a:ext>
            </a:extLst>
          </p:cNvPr>
          <p:cNvSpPr>
            <a:spLocks noChangeArrowheads="1"/>
          </p:cNvSpPr>
          <p:nvPr/>
        </p:nvSpPr>
        <p:spPr bwMode="auto">
          <a:xfrm>
            <a:off x="1428750" y="3943350"/>
            <a:ext cx="2000250" cy="2539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en-US" sz="1050" b="1">
                <a:solidFill>
                  <a:srgbClr val="FF0000"/>
                </a:solidFill>
              </a:rPr>
              <a:t>P</a:t>
            </a:r>
            <a:r>
              <a:rPr lang="en-US" altLang="en-US" sz="1050" b="1" baseline="-25000">
                <a:solidFill>
                  <a:srgbClr val="FF0000"/>
                </a:solidFill>
              </a:rPr>
              <a:t>av</a:t>
            </a:r>
            <a:r>
              <a:rPr lang="en-US" altLang="en-US" sz="1050" b="1">
                <a:solidFill>
                  <a:srgbClr val="FF0000"/>
                </a:solidFill>
              </a:rPr>
              <a:t>  = (</a:t>
            </a:r>
            <a:r>
              <a:rPr lang="en-US" altLang="en-US" sz="1050" b="1">
                <a:solidFill>
                  <a:srgbClr val="FF0000"/>
                </a:solidFill>
                <a:latin typeface="CommercialScript BT" pitchFamily="66" charset="0"/>
              </a:rPr>
              <a:t>E</a:t>
            </a:r>
            <a:r>
              <a:rPr lang="en-US" altLang="en-US" sz="1050" b="1" baseline="-25000">
                <a:solidFill>
                  <a:srgbClr val="FF0000"/>
                </a:solidFill>
              </a:rPr>
              <a:t>0</a:t>
            </a:r>
            <a:r>
              <a:rPr lang="en-US" altLang="en-US" sz="1050" b="1">
                <a:solidFill>
                  <a:srgbClr val="FF0000"/>
                </a:solidFill>
              </a:rPr>
              <a:t>I</a:t>
            </a:r>
            <a:r>
              <a:rPr lang="en-US" altLang="en-US" sz="1050" b="1" baseline="-25000">
                <a:solidFill>
                  <a:srgbClr val="FF0000"/>
                </a:solidFill>
              </a:rPr>
              <a:t>0</a:t>
            </a:r>
            <a:r>
              <a:rPr lang="en-US" altLang="en-US" sz="1050" b="1">
                <a:solidFill>
                  <a:srgbClr val="FF0000"/>
                </a:solidFill>
              </a:rPr>
              <a:t>/ 2) cos </a:t>
            </a:r>
            <a:r>
              <a:rPr lang="el-GR" altLang="en-US" sz="1050" b="1">
                <a:solidFill>
                  <a:srgbClr val="FF0000"/>
                </a:solidFill>
              </a:rPr>
              <a:t>Φ</a:t>
            </a:r>
            <a:endParaRPr lang="en-US" altLang="en-US" sz="1050" b="1">
              <a:solidFill>
                <a:srgbClr val="FF0000"/>
              </a:solidFill>
            </a:endParaRPr>
          </a:p>
        </p:txBody>
      </p:sp>
      <p:sp>
        <p:nvSpPr>
          <p:cNvPr id="30767" name="Rectangle 47">
            <a:extLst>
              <a:ext uri="{FF2B5EF4-FFF2-40B4-BE49-F238E27FC236}">
                <a16:creationId xmlns:a16="http://schemas.microsoft.com/office/drawing/2014/main" id="{88FD6BE5-76DB-4B83-B77B-BBA1A7FC0A66}"/>
              </a:ext>
            </a:extLst>
          </p:cNvPr>
          <p:cNvSpPr>
            <a:spLocks noChangeArrowheads="1"/>
          </p:cNvSpPr>
          <p:nvPr/>
        </p:nvSpPr>
        <p:spPr bwMode="auto">
          <a:xfrm>
            <a:off x="1428750" y="4286250"/>
            <a:ext cx="2343150" cy="2539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en-US" sz="1050" b="1">
                <a:solidFill>
                  <a:srgbClr val="0000FF"/>
                </a:solidFill>
              </a:rPr>
              <a:t>P</a:t>
            </a:r>
            <a:r>
              <a:rPr lang="en-US" altLang="en-US" sz="1050" b="1" baseline="-25000">
                <a:solidFill>
                  <a:srgbClr val="0000FF"/>
                </a:solidFill>
              </a:rPr>
              <a:t>av</a:t>
            </a:r>
            <a:r>
              <a:rPr lang="en-US" altLang="en-US" sz="1050" b="1">
                <a:solidFill>
                  <a:srgbClr val="0000FF"/>
                </a:solidFill>
              </a:rPr>
              <a:t>  = (</a:t>
            </a:r>
            <a:r>
              <a:rPr lang="en-US" altLang="en-US" sz="1050" b="1">
                <a:solidFill>
                  <a:srgbClr val="0000FF"/>
                </a:solidFill>
                <a:latin typeface="CommercialScript BT" pitchFamily="66" charset="0"/>
              </a:rPr>
              <a:t>E</a:t>
            </a:r>
            <a:r>
              <a:rPr lang="en-US" altLang="en-US" sz="1050" b="1" baseline="-25000">
                <a:solidFill>
                  <a:srgbClr val="0000FF"/>
                </a:solidFill>
              </a:rPr>
              <a:t>0</a:t>
            </a:r>
            <a:r>
              <a:rPr lang="en-US" altLang="en-US" sz="1050" b="1">
                <a:solidFill>
                  <a:srgbClr val="0000FF"/>
                </a:solidFill>
              </a:rPr>
              <a:t>/</a:t>
            </a:r>
            <a:r>
              <a:rPr lang="en-US" altLang="en-US" sz="1050" b="1">
                <a:solidFill>
                  <a:srgbClr val="0000FF"/>
                </a:solidFill>
                <a:cs typeface="Arial" panose="020B0604020202020204" pitchFamily="34" charset="0"/>
              </a:rPr>
              <a:t>√2) (</a:t>
            </a:r>
            <a:r>
              <a:rPr lang="en-US" altLang="en-US" sz="1050" b="1">
                <a:solidFill>
                  <a:srgbClr val="0000FF"/>
                </a:solidFill>
              </a:rPr>
              <a:t>I</a:t>
            </a:r>
            <a:r>
              <a:rPr lang="en-US" altLang="en-US" sz="1050" b="1" baseline="-25000">
                <a:solidFill>
                  <a:srgbClr val="0000FF"/>
                </a:solidFill>
              </a:rPr>
              <a:t>0</a:t>
            </a:r>
            <a:r>
              <a:rPr lang="en-US" altLang="en-US" sz="1050" b="1">
                <a:solidFill>
                  <a:srgbClr val="0000FF"/>
                </a:solidFill>
              </a:rPr>
              <a:t>/ </a:t>
            </a:r>
            <a:r>
              <a:rPr lang="en-US" altLang="en-US" sz="1050" b="1">
                <a:solidFill>
                  <a:srgbClr val="0000FF"/>
                </a:solidFill>
                <a:cs typeface="Arial" panose="020B0604020202020204" pitchFamily="34" charset="0"/>
              </a:rPr>
              <a:t>√</a:t>
            </a:r>
            <a:r>
              <a:rPr lang="en-US" altLang="en-US" sz="1050" b="1">
                <a:solidFill>
                  <a:srgbClr val="0000FF"/>
                </a:solidFill>
              </a:rPr>
              <a:t>2) cos </a:t>
            </a:r>
            <a:r>
              <a:rPr lang="el-GR" altLang="en-US" sz="1050" b="1">
                <a:solidFill>
                  <a:srgbClr val="0000FF"/>
                </a:solidFill>
              </a:rPr>
              <a:t>Φ</a:t>
            </a:r>
            <a:endParaRPr lang="en-US" altLang="en-US" sz="1050">
              <a:solidFill>
                <a:srgbClr val="0000FF"/>
              </a:solidFill>
            </a:endParaRPr>
          </a:p>
        </p:txBody>
      </p:sp>
      <p:sp>
        <p:nvSpPr>
          <p:cNvPr id="30768" name="Text Box 48">
            <a:extLst>
              <a:ext uri="{FF2B5EF4-FFF2-40B4-BE49-F238E27FC236}">
                <a16:creationId xmlns:a16="http://schemas.microsoft.com/office/drawing/2014/main" id="{008CD856-5D54-44AD-BAFD-DC5FD27007FA}"/>
              </a:ext>
            </a:extLst>
          </p:cNvPr>
          <p:cNvSpPr txBox="1">
            <a:spLocks noChangeArrowheads="1"/>
          </p:cNvSpPr>
          <p:nvPr/>
        </p:nvSpPr>
        <p:spPr bwMode="auto">
          <a:xfrm>
            <a:off x="4057650" y="4000500"/>
            <a:ext cx="3714750" cy="65787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1050" b="1">
                <a:solidFill>
                  <a:srgbClr val="FF6600"/>
                </a:solidFill>
              </a:rPr>
              <a:t>(where </a:t>
            </a:r>
            <a:r>
              <a:rPr lang="en-US" altLang="en-US" sz="1050" b="1">
                <a:solidFill>
                  <a:srgbClr val="990000"/>
                </a:solidFill>
              </a:rPr>
              <a:t>cos </a:t>
            </a:r>
            <a:r>
              <a:rPr lang="el-GR" altLang="en-US" sz="1050" b="1">
                <a:solidFill>
                  <a:srgbClr val="990000"/>
                </a:solidFill>
              </a:rPr>
              <a:t>Φ</a:t>
            </a:r>
            <a:r>
              <a:rPr lang="en-US" altLang="en-US" sz="1050" b="1">
                <a:solidFill>
                  <a:srgbClr val="FF6600"/>
                </a:solidFill>
              </a:rPr>
              <a:t> = R / Z </a:t>
            </a:r>
          </a:p>
          <a:p>
            <a:pPr>
              <a:spcBef>
                <a:spcPct val="50000"/>
              </a:spcBef>
            </a:pPr>
            <a:r>
              <a:rPr lang="en-US" altLang="en-US" sz="1050" b="1">
                <a:solidFill>
                  <a:srgbClr val="FF6600"/>
                </a:solidFill>
              </a:rPr>
              <a:t>                        = R /√ [R</a:t>
            </a:r>
            <a:r>
              <a:rPr lang="en-US" altLang="en-US" sz="1050" b="1" baseline="30000">
                <a:solidFill>
                  <a:srgbClr val="FF6600"/>
                </a:solidFill>
              </a:rPr>
              <a:t>2</a:t>
            </a:r>
            <a:r>
              <a:rPr lang="en-US" altLang="en-US" sz="1050" b="1">
                <a:solidFill>
                  <a:srgbClr val="FF6600"/>
                </a:solidFill>
              </a:rPr>
              <a:t> + (</a:t>
            </a:r>
            <a:r>
              <a:rPr lang="el-GR" altLang="en-US" sz="1050" b="1">
                <a:solidFill>
                  <a:srgbClr val="FF6600"/>
                </a:solidFill>
              </a:rPr>
              <a:t>ω</a:t>
            </a:r>
            <a:r>
              <a:rPr lang="en-US" altLang="en-US" sz="1050">
                <a:solidFill>
                  <a:srgbClr val="FF6600"/>
                </a:solidFill>
              </a:rPr>
              <a:t> </a:t>
            </a:r>
            <a:r>
              <a:rPr lang="en-US" altLang="en-US" sz="1050" b="1">
                <a:solidFill>
                  <a:srgbClr val="FF6600"/>
                </a:solidFill>
              </a:rPr>
              <a:t>L – 1/</a:t>
            </a:r>
            <a:r>
              <a:rPr lang="el-GR" altLang="en-US" sz="1050" b="1">
                <a:solidFill>
                  <a:srgbClr val="FF6600"/>
                </a:solidFill>
              </a:rPr>
              <a:t>ω</a:t>
            </a:r>
            <a:r>
              <a:rPr lang="en-US" altLang="en-US" sz="1050" b="1">
                <a:solidFill>
                  <a:srgbClr val="FF6600"/>
                </a:solidFill>
              </a:rPr>
              <a:t>C)</a:t>
            </a:r>
            <a:r>
              <a:rPr lang="en-US" altLang="en-US" sz="1050" b="1" baseline="30000">
                <a:solidFill>
                  <a:srgbClr val="FF6600"/>
                </a:solidFill>
              </a:rPr>
              <a:t>2</a:t>
            </a:r>
            <a:r>
              <a:rPr lang="en-US" altLang="en-US" sz="1050" b="1">
                <a:solidFill>
                  <a:srgbClr val="FF6600"/>
                </a:solidFill>
              </a:rPr>
              <a:t>]</a:t>
            </a:r>
            <a:r>
              <a:rPr lang="en-US" altLang="en-US" sz="1050">
                <a:solidFill>
                  <a:srgbClr val="FF6600"/>
                </a:solidFill>
              </a:rPr>
              <a:t>    </a:t>
            </a:r>
            <a:r>
              <a:rPr lang="en-US" altLang="en-US" sz="1050" b="1">
                <a:solidFill>
                  <a:srgbClr val="FF6600"/>
                </a:solidFill>
              </a:rPr>
              <a:t> is called </a:t>
            </a:r>
            <a:r>
              <a:rPr lang="en-US" altLang="en-US" sz="1050" b="1">
                <a:solidFill>
                  <a:srgbClr val="990000"/>
                </a:solidFill>
              </a:rPr>
              <a:t>Power Factor</a:t>
            </a:r>
            <a:r>
              <a:rPr lang="en-US" altLang="en-US" sz="1050" b="1">
                <a:solidFill>
                  <a:srgbClr val="FF6600"/>
                </a:solidFill>
              </a:rPr>
              <a:t>)</a:t>
            </a:r>
          </a:p>
        </p:txBody>
      </p:sp>
      <p:sp>
        <p:nvSpPr>
          <p:cNvPr id="30769" name="Text Box 49">
            <a:extLst>
              <a:ext uri="{FF2B5EF4-FFF2-40B4-BE49-F238E27FC236}">
                <a16:creationId xmlns:a16="http://schemas.microsoft.com/office/drawing/2014/main" id="{DFDC1216-B21F-4F24-9998-8D0793A844E0}"/>
              </a:ext>
            </a:extLst>
          </p:cNvPr>
          <p:cNvSpPr txBox="1">
            <a:spLocks noChangeArrowheads="1"/>
          </p:cNvSpPr>
          <p:nvPr/>
        </p:nvSpPr>
        <p:spPr bwMode="auto">
          <a:xfrm>
            <a:off x="1943100" y="4675585"/>
            <a:ext cx="1600200" cy="253916"/>
          </a:xfrm>
          <a:prstGeom prst="rect">
            <a:avLst/>
          </a:prstGeom>
          <a:solidFill>
            <a:srgbClr val="FFFF99"/>
          </a:solidFill>
          <a:ln w="28575">
            <a:solidFill>
              <a:srgbClr val="339933"/>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1050" b="1">
                <a:solidFill>
                  <a:srgbClr val="9900FF"/>
                </a:solidFill>
              </a:rPr>
              <a:t>P</a:t>
            </a:r>
            <a:r>
              <a:rPr lang="en-US" altLang="en-US" sz="1050" b="1" baseline="-25000">
                <a:solidFill>
                  <a:srgbClr val="0000FF"/>
                </a:solidFill>
              </a:rPr>
              <a:t>av</a:t>
            </a:r>
            <a:r>
              <a:rPr lang="en-US" altLang="en-US" sz="1050" b="1">
                <a:solidFill>
                  <a:srgbClr val="9900FF"/>
                </a:solidFill>
              </a:rPr>
              <a:t> = </a:t>
            </a:r>
            <a:r>
              <a:rPr lang="en-US" altLang="en-US" sz="1050" b="1">
                <a:solidFill>
                  <a:srgbClr val="9900FF"/>
                </a:solidFill>
                <a:latin typeface="CommercialScript BT" pitchFamily="66" charset="0"/>
              </a:rPr>
              <a:t>E</a:t>
            </a:r>
            <a:r>
              <a:rPr lang="en-US" altLang="en-US" sz="1050" b="1" baseline="-25000">
                <a:solidFill>
                  <a:srgbClr val="0000FF"/>
                </a:solidFill>
              </a:rPr>
              <a:t>v</a:t>
            </a:r>
            <a:r>
              <a:rPr lang="en-US" altLang="en-US" sz="1050" b="1">
                <a:solidFill>
                  <a:srgbClr val="9900FF"/>
                </a:solidFill>
              </a:rPr>
              <a:t> I</a:t>
            </a:r>
            <a:r>
              <a:rPr lang="en-US" altLang="en-US" sz="1050" b="1" baseline="-25000">
                <a:solidFill>
                  <a:srgbClr val="0000FF"/>
                </a:solidFill>
              </a:rPr>
              <a:t>v </a:t>
            </a:r>
            <a:r>
              <a:rPr lang="en-US" altLang="en-US" sz="1050" b="1">
                <a:solidFill>
                  <a:srgbClr val="9900FF"/>
                </a:solidFill>
              </a:rPr>
              <a:t>cos </a:t>
            </a:r>
            <a:r>
              <a:rPr lang="el-GR" altLang="en-US" sz="1050" b="1">
                <a:solidFill>
                  <a:srgbClr val="9900FF"/>
                </a:solidFill>
              </a:rPr>
              <a:t>Φ</a:t>
            </a:r>
            <a:endParaRPr lang="en-US" altLang="en-US" sz="1050" b="1">
              <a:solidFill>
                <a:srgbClr val="9900FF"/>
              </a:solidFill>
            </a:endParaRPr>
          </a:p>
        </p:txBody>
      </p:sp>
      <p:pic>
        <p:nvPicPr>
          <p:cNvPr id="20" name="Google Shape;63;p14">
            <a:extLst>
              <a:ext uri="{FF2B5EF4-FFF2-40B4-BE49-F238E27FC236}">
                <a16:creationId xmlns:a16="http://schemas.microsoft.com/office/drawing/2014/main" id="{5DCD676A-7BBC-4084-867F-EBAFE4FE4EC5}"/>
              </a:ext>
            </a:extLst>
          </p:cNvPr>
          <p:cNvPicPr preferRelativeResize="0">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787878" y="4379119"/>
            <a:ext cx="1241822" cy="6500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1" fill="hold" grpId="0" nodeType="afterEffect">
                                  <p:stCondLst>
                                    <p:cond delay="0"/>
                                  </p:stCondLst>
                                  <p:childTnLst>
                                    <p:set>
                                      <p:cBhvr>
                                        <p:cTn id="6" dur="1" fill="hold">
                                          <p:stCondLst>
                                            <p:cond delay="0"/>
                                          </p:stCondLst>
                                        </p:cTn>
                                        <p:tgtEl>
                                          <p:spTgt spid="30750"/>
                                        </p:tgtEl>
                                        <p:attrNameLst>
                                          <p:attrName>style.visibility</p:attrName>
                                        </p:attrNameLst>
                                      </p:cBhvr>
                                      <p:to>
                                        <p:strVal val="visible"/>
                                      </p:to>
                                    </p:set>
                                    <p:animEffect transition="in" filter="wipe(up)">
                                      <p:cBhvr>
                                        <p:cTn id="7" dur="500"/>
                                        <p:tgtEl>
                                          <p:spTgt spid="30750"/>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1" fill="hold" grpId="0" nodeType="clickEffect">
                                  <p:stCondLst>
                                    <p:cond delay="0"/>
                                  </p:stCondLst>
                                  <p:childTnLst>
                                    <p:set>
                                      <p:cBhvr>
                                        <p:cTn id="11" dur="1" fill="hold">
                                          <p:stCondLst>
                                            <p:cond delay="0"/>
                                          </p:stCondLst>
                                        </p:cTn>
                                        <p:tgtEl>
                                          <p:spTgt spid="30752"/>
                                        </p:tgtEl>
                                        <p:attrNameLst>
                                          <p:attrName>style.visibility</p:attrName>
                                        </p:attrNameLst>
                                      </p:cBhvr>
                                      <p:to>
                                        <p:strVal val="visible"/>
                                      </p:to>
                                    </p:set>
                                    <p:animEffect transition="in" filter="wipe(up)">
                                      <p:cBhvr>
                                        <p:cTn id="12" dur="500"/>
                                        <p:tgtEl>
                                          <p:spTgt spid="30752"/>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1" fill="hold" grpId="0" nodeType="clickEffect">
                                  <p:stCondLst>
                                    <p:cond delay="0"/>
                                  </p:stCondLst>
                                  <p:childTnLst>
                                    <p:set>
                                      <p:cBhvr>
                                        <p:cTn id="16" dur="1" fill="hold">
                                          <p:stCondLst>
                                            <p:cond delay="0"/>
                                          </p:stCondLst>
                                        </p:cTn>
                                        <p:tgtEl>
                                          <p:spTgt spid="30753"/>
                                        </p:tgtEl>
                                        <p:attrNameLst>
                                          <p:attrName>style.visibility</p:attrName>
                                        </p:attrNameLst>
                                      </p:cBhvr>
                                      <p:to>
                                        <p:strVal val="visible"/>
                                      </p:to>
                                    </p:set>
                                    <p:animEffect transition="in" filter="wipe(up)">
                                      <p:cBhvr>
                                        <p:cTn id="17" dur="500"/>
                                        <p:tgtEl>
                                          <p:spTgt spid="30753"/>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2" presetClass="entr" presetSubtype="1" fill="hold" grpId="0" nodeType="clickEffect">
                                  <p:stCondLst>
                                    <p:cond delay="0"/>
                                  </p:stCondLst>
                                  <p:childTnLst>
                                    <p:set>
                                      <p:cBhvr>
                                        <p:cTn id="21" dur="1" fill="hold">
                                          <p:stCondLst>
                                            <p:cond delay="0"/>
                                          </p:stCondLst>
                                        </p:cTn>
                                        <p:tgtEl>
                                          <p:spTgt spid="30751"/>
                                        </p:tgtEl>
                                        <p:attrNameLst>
                                          <p:attrName>style.visibility</p:attrName>
                                        </p:attrNameLst>
                                      </p:cBhvr>
                                      <p:to>
                                        <p:strVal val="visible"/>
                                      </p:to>
                                    </p:set>
                                    <p:animEffect transition="in" filter="wipe(up)">
                                      <p:cBhvr>
                                        <p:cTn id="22" dur="500"/>
                                        <p:tgtEl>
                                          <p:spTgt spid="30751"/>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22" presetClass="entr" presetSubtype="1" fill="hold" grpId="0" nodeType="clickEffect">
                                  <p:stCondLst>
                                    <p:cond delay="0"/>
                                  </p:stCondLst>
                                  <p:childTnLst>
                                    <p:set>
                                      <p:cBhvr>
                                        <p:cTn id="26" dur="1" fill="hold">
                                          <p:stCondLst>
                                            <p:cond delay="0"/>
                                          </p:stCondLst>
                                        </p:cTn>
                                        <p:tgtEl>
                                          <p:spTgt spid="30754"/>
                                        </p:tgtEl>
                                        <p:attrNameLst>
                                          <p:attrName>style.visibility</p:attrName>
                                        </p:attrNameLst>
                                      </p:cBhvr>
                                      <p:to>
                                        <p:strVal val="visible"/>
                                      </p:to>
                                    </p:set>
                                    <p:animEffect transition="in" filter="wipe(up)">
                                      <p:cBhvr>
                                        <p:cTn id="27" dur="500"/>
                                        <p:tgtEl>
                                          <p:spTgt spid="30754"/>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22" presetClass="entr" presetSubtype="1" fill="hold" grpId="0" nodeType="clickEffect">
                                  <p:stCondLst>
                                    <p:cond delay="0"/>
                                  </p:stCondLst>
                                  <p:childTnLst>
                                    <p:set>
                                      <p:cBhvr>
                                        <p:cTn id="31" dur="1" fill="hold">
                                          <p:stCondLst>
                                            <p:cond delay="0"/>
                                          </p:stCondLst>
                                        </p:cTn>
                                        <p:tgtEl>
                                          <p:spTgt spid="30755"/>
                                        </p:tgtEl>
                                        <p:attrNameLst>
                                          <p:attrName>style.visibility</p:attrName>
                                        </p:attrNameLst>
                                      </p:cBhvr>
                                      <p:to>
                                        <p:strVal val="visible"/>
                                      </p:to>
                                    </p:set>
                                    <p:animEffect transition="in" filter="wipe(up)">
                                      <p:cBhvr>
                                        <p:cTn id="32" dur="500"/>
                                        <p:tgtEl>
                                          <p:spTgt spid="30755"/>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22" presetClass="entr" presetSubtype="1" fill="hold" nodeType="clickEffect">
                                  <p:stCondLst>
                                    <p:cond delay="0"/>
                                  </p:stCondLst>
                                  <p:childTnLst>
                                    <p:set>
                                      <p:cBhvr>
                                        <p:cTn id="36" dur="1" fill="hold">
                                          <p:stCondLst>
                                            <p:cond delay="0"/>
                                          </p:stCondLst>
                                        </p:cTn>
                                        <p:tgtEl>
                                          <p:spTgt spid="30764"/>
                                        </p:tgtEl>
                                        <p:attrNameLst>
                                          <p:attrName>style.visibility</p:attrName>
                                        </p:attrNameLst>
                                      </p:cBhvr>
                                      <p:to>
                                        <p:strVal val="visible"/>
                                      </p:to>
                                    </p:set>
                                    <p:animEffect transition="in" filter="wipe(up)">
                                      <p:cBhvr>
                                        <p:cTn id="37" dur="500"/>
                                        <p:tgtEl>
                                          <p:spTgt spid="30764"/>
                                        </p:tgtEl>
                                      </p:cBhvr>
                                    </p:animEffect>
                                  </p:childTnLst>
                                </p:cTn>
                              </p:par>
                            </p:childTnLst>
                          </p:cTn>
                        </p:par>
                      </p:childTnLst>
                    </p:cTn>
                  </p:par>
                  <p:par>
                    <p:cTn id="38" fill="hold" nodeType="clickPar">
                      <p:stCondLst>
                        <p:cond delay="indefinite"/>
                      </p:stCondLst>
                      <p:childTnLst>
                        <p:par>
                          <p:cTn id="39" fill="hold" nodeType="withGroup">
                            <p:stCondLst>
                              <p:cond delay="0"/>
                            </p:stCondLst>
                            <p:childTnLst>
                              <p:par>
                                <p:cTn id="40" presetID="22" presetClass="entr" presetSubtype="1" fill="hold" grpId="0" nodeType="clickEffect">
                                  <p:stCondLst>
                                    <p:cond delay="0"/>
                                  </p:stCondLst>
                                  <p:childTnLst>
                                    <p:set>
                                      <p:cBhvr>
                                        <p:cTn id="41" dur="1" fill="hold">
                                          <p:stCondLst>
                                            <p:cond delay="0"/>
                                          </p:stCondLst>
                                        </p:cTn>
                                        <p:tgtEl>
                                          <p:spTgt spid="30761"/>
                                        </p:tgtEl>
                                        <p:attrNameLst>
                                          <p:attrName>style.visibility</p:attrName>
                                        </p:attrNameLst>
                                      </p:cBhvr>
                                      <p:to>
                                        <p:strVal val="visible"/>
                                      </p:to>
                                    </p:set>
                                    <p:animEffect transition="in" filter="wipe(up)">
                                      <p:cBhvr>
                                        <p:cTn id="42" dur="500"/>
                                        <p:tgtEl>
                                          <p:spTgt spid="30761"/>
                                        </p:tgtEl>
                                      </p:cBhvr>
                                    </p:animEffect>
                                  </p:childTnLst>
                                </p:cTn>
                              </p:par>
                            </p:childTnLst>
                          </p:cTn>
                        </p:par>
                      </p:childTnLst>
                    </p:cTn>
                  </p:par>
                  <p:par>
                    <p:cTn id="43" fill="hold" nodeType="clickPar">
                      <p:stCondLst>
                        <p:cond delay="indefinite"/>
                      </p:stCondLst>
                      <p:childTnLst>
                        <p:par>
                          <p:cTn id="44" fill="hold" nodeType="withGroup">
                            <p:stCondLst>
                              <p:cond delay="0"/>
                            </p:stCondLst>
                            <p:childTnLst>
                              <p:par>
                                <p:cTn id="45" presetID="22" presetClass="entr" presetSubtype="1" fill="hold" grpId="0" nodeType="clickEffect" nodePh="1">
                                  <p:stCondLst>
                                    <p:cond delay="0"/>
                                  </p:stCondLst>
                                  <p:endCondLst>
                                    <p:cond evt="begin" delay="0">
                                      <p:tn val="45"/>
                                    </p:cond>
                                  </p:endCondLst>
                                  <p:childTnLst>
                                    <p:set>
                                      <p:cBhvr>
                                        <p:cTn id="46" dur="1" fill="hold">
                                          <p:stCondLst>
                                            <p:cond delay="0"/>
                                          </p:stCondLst>
                                        </p:cTn>
                                        <p:tgtEl>
                                          <p:spTgt spid="30762"/>
                                        </p:tgtEl>
                                        <p:attrNameLst>
                                          <p:attrName>style.visibility</p:attrName>
                                        </p:attrNameLst>
                                      </p:cBhvr>
                                      <p:to>
                                        <p:strVal val="visible"/>
                                      </p:to>
                                    </p:set>
                                    <p:animEffect transition="in" filter="wipe(up)">
                                      <p:cBhvr>
                                        <p:cTn id="47" dur="500"/>
                                        <p:tgtEl>
                                          <p:spTgt spid="30762"/>
                                        </p:tgtEl>
                                      </p:cBhvr>
                                    </p:animEffect>
                                  </p:childTnLst>
                                </p:cTn>
                              </p:par>
                            </p:childTnLst>
                          </p:cTn>
                        </p:par>
                      </p:childTnLst>
                    </p:cTn>
                  </p:par>
                  <p:par>
                    <p:cTn id="48" fill="hold" nodeType="clickPar">
                      <p:stCondLst>
                        <p:cond delay="indefinite"/>
                      </p:stCondLst>
                      <p:childTnLst>
                        <p:par>
                          <p:cTn id="49" fill="hold" nodeType="withGroup">
                            <p:stCondLst>
                              <p:cond delay="0"/>
                            </p:stCondLst>
                            <p:childTnLst>
                              <p:par>
                                <p:cTn id="50" presetID="22" presetClass="entr" presetSubtype="1" fill="hold" grpId="0" nodeType="clickEffect">
                                  <p:stCondLst>
                                    <p:cond delay="0"/>
                                  </p:stCondLst>
                                  <p:childTnLst>
                                    <p:set>
                                      <p:cBhvr>
                                        <p:cTn id="51" dur="1" fill="hold">
                                          <p:stCondLst>
                                            <p:cond delay="0"/>
                                          </p:stCondLst>
                                        </p:cTn>
                                        <p:tgtEl>
                                          <p:spTgt spid="30763"/>
                                        </p:tgtEl>
                                        <p:attrNameLst>
                                          <p:attrName>style.visibility</p:attrName>
                                        </p:attrNameLst>
                                      </p:cBhvr>
                                      <p:to>
                                        <p:strVal val="visible"/>
                                      </p:to>
                                    </p:set>
                                    <p:animEffect transition="in" filter="wipe(up)">
                                      <p:cBhvr>
                                        <p:cTn id="52" dur="500"/>
                                        <p:tgtEl>
                                          <p:spTgt spid="30763"/>
                                        </p:tgtEl>
                                      </p:cBhvr>
                                    </p:animEffect>
                                  </p:childTnLst>
                                </p:cTn>
                              </p:par>
                            </p:childTnLst>
                          </p:cTn>
                        </p:par>
                      </p:childTnLst>
                    </p:cTn>
                  </p:par>
                  <p:par>
                    <p:cTn id="53" fill="hold" nodeType="clickPar">
                      <p:stCondLst>
                        <p:cond delay="indefinite"/>
                      </p:stCondLst>
                      <p:childTnLst>
                        <p:par>
                          <p:cTn id="54" fill="hold" nodeType="withGroup">
                            <p:stCondLst>
                              <p:cond delay="0"/>
                            </p:stCondLst>
                            <p:childTnLst>
                              <p:par>
                                <p:cTn id="55" presetID="22" presetClass="entr" presetSubtype="1" fill="hold" grpId="0" nodeType="clickEffect">
                                  <p:stCondLst>
                                    <p:cond delay="0"/>
                                  </p:stCondLst>
                                  <p:childTnLst>
                                    <p:set>
                                      <p:cBhvr>
                                        <p:cTn id="56" dur="1" fill="hold">
                                          <p:stCondLst>
                                            <p:cond delay="0"/>
                                          </p:stCondLst>
                                        </p:cTn>
                                        <p:tgtEl>
                                          <p:spTgt spid="30766"/>
                                        </p:tgtEl>
                                        <p:attrNameLst>
                                          <p:attrName>style.visibility</p:attrName>
                                        </p:attrNameLst>
                                      </p:cBhvr>
                                      <p:to>
                                        <p:strVal val="visible"/>
                                      </p:to>
                                    </p:set>
                                    <p:animEffect transition="in" filter="wipe(up)">
                                      <p:cBhvr>
                                        <p:cTn id="57" dur="500"/>
                                        <p:tgtEl>
                                          <p:spTgt spid="30766"/>
                                        </p:tgtEl>
                                      </p:cBhvr>
                                    </p:animEffect>
                                  </p:childTnLst>
                                </p:cTn>
                              </p:par>
                            </p:childTnLst>
                          </p:cTn>
                        </p:par>
                      </p:childTnLst>
                    </p:cTn>
                  </p:par>
                  <p:par>
                    <p:cTn id="58" fill="hold" nodeType="clickPar">
                      <p:stCondLst>
                        <p:cond delay="indefinite"/>
                      </p:stCondLst>
                      <p:childTnLst>
                        <p:par>
                          <p:cTn id="59" fill="hold" nodeType="withGroup">
                            <p:stCondLst>
                              <p:cond delay="0"/>
                            </p:stCondLst>
                            <p:childTnLst>
                              <p:par>
                                <p:cTn id="60" presetID="22" presetClass="entr" presetSubtype="1" fill="hold" grpId="0" nodeType="clickEffect">
                                  <p:stCondLst>
                                    <p:cond delay="0"/>
                                  </p:stCondLst>
                                  <p:childTnLst>
                                    <p:set>
                                      <p:cBhvr>
                                        <p:cTn id="61" dur="1" fill="hold">
                                          <p:stCondLst>
                                            <p:cond delay="0"/>
                                          </p:stCondLst>
                                        </p:cTn>
                                        <p:tgtEl>
                                          <p:spTgt spid="30767"/>
                                        </p:tgtEl>
                                        <p:attrNameLst>
                                          <p:attrName>style.visibility</p:attrName>
                                        </p:attrNameLst>
                                      </p:cBhvr>
                                      <p:to>
                                        <p:strVal val="visible"/>
                                      </p:to>
                                    </p:set>
                                    <p:animEffect transition="in" filter="wipe(up)">
                                      <p:cBhvr>
                                        <p:cTn id="62" dur="500"/>
                                        <p:tgtEl>
                                          <p:spTgt spid="30767"/>
                                        </p:tgtEl>
                                      </p:cBhvr>
                                    </p:animEffect>
                                  </p:childTnLst>
                                </p:cTn>
                              </p:par>
                            </p:childTnLst>
                          </p:cTn>
                        </p:par>
                      </p:childTnLst>
                    </p:cTn>
                  </p:par>
                  <p:par>
                    <p:cTn id="63" fill="hold" nodeType="clickPar">
                      <p:stCondLst>
                        <p:cond delay="indefinite"/>
                      </p:stCondLst>
                      <p:childTnLst>
                        <p:par>
                          <p:cTn id="64" fill="hold" nodeType="withGroup">
                            <p:stCondLst>
                              <p:cond delay="0"/>
                            </p:stCondLst>
                            <p:childTnLst>
                              <p:par>
                                <p:cTn id="65" presetID="22" presetClass="entr" presetSubtype="1" fill="hold" grpId="0" nodeType="clickEffect">
                                  <p:stCondLst>
                                    <p:cond delay="0"/>
                                  </p:stCondLst>
                                  <p:childTnLst>
                                    <p:set>
                                      <p:cBhvr>
                                        <p:cTn id="66" dur="1" fill="hold">
                                          <p:stCondLst>
                                            <p:cond delay="0"/>
                                          </p:stCondLst>
                                        </p:cTn>
                                        <p:tgtEl>
                                          <p:spTgt spid="30768"/>
                                        </p:tgtEl>
                                        <p:attrNameLst>
                                          <p:attrName>style.visibility</p:attrName>
                                        </p:attrNameLst>
                                      </p:cBhvr>
                                      <p:to>
                                        <p:strVal val="visible"/>
                                      </p:to>
                                    </p:set>
                                    <p:animEffect transition="in" filter="wipe(up)">
                                      <p:cBhvr>
                                        <p:cTn id="67" dur="500"/>
                                        <p:tgtEl>
                                          <p:spTgt spid="30768"/>
                                        </p:tgtEl>
                                      </p:cBhvr>
                                    </p:animEffect>
                                  </p:childTnLst>
                                </p:cTn>
                              </p:par>
                            </p:childTnLst>
                          </p:cTn>
                        </p:par>
                      </p:childTnLst>
                    </p:cTn>
                  </p:par>
                  <p:par>
                    <p:cTn id="68" fill="hold" nodeType="clickPar">
                      <p:stCondLst>
                        <p:cond delay="indefinite"/>
                      </p:stCondLst>
                      <p:childTnLst>
                        <p:par>
                          <p:cTn id="69" fill="hold" nodeType="withGroup">
                            <p:stCondLst>
                              <p:cond delay="0"/>
                            </p:stCondLst>
                            <p:childTnLst>
                              <p:par>
                                <p:cTn id="70" presetID="53" presetClass="entr" presetSubtype="0" fill="hold" grpId="0" nodeType="clickEffect">
                                  <p:stCondLst>
                                    <p:cond delay="0"/>
                                  </p:stCondLst>
                                  <p:childTnLst>
                                    <p:set>
                                      <p:cBhvr>
                                        <p:cTn id="71" dur="1" fill="hold">
                                          <p:stCondLst>
                                            <p:cond delay="0"/>
                                          </p:stCondLst>
                                        </p:cTn>
                                        <p:tgtEl>
                                          <p:spTgt spid="30769"/>
                                        </p:tgtEl>
                                        <p:attrNameLst>
                                          <p:attrName>style.visibility</p:attrName>
                                        </p:attrNameLst>
                                      </p:cBhvr>
                                      <p:to>
                                        <p:strVal val="visible"/>
                                      </p:to>
                                    </p:set>
                                    <p:anim calcmode="lin" valueType="num">
                                      <p:cBhvr>
                                        <p:cTn id="72" dur="500" fill="hold"/>
                                        <p:tgtEl>
                                          <p:spTgt spid="30769"/>
                                        </p:tgtEl>
                                        <p:attrNameLst>
                                          <p:attrName>ppt_w</p:attrName>
                                        </p:attrNameLst>
                                      </p:cBhvr>
                                      <p:tavLst>
                                        <p:tav tm="0">
                                          <p:val>
                                            <p:fltVal val="0"/>
                                          </p:val>
                                        </p:tav>
                                        <p:tav tm="100000">
                                          <p:val>
                                            <p:strVal val="#ppt_w"/>
                                          </p:val>
                                        </p:tav>
                                      </p:tavLst>
                                    </p:anim>
                                    <p:anim calcmode="lin" valueType="num">
                                      <p:cBhvr>
                                        <p:cTn id="73" dur="500" fill="hold"/>
                                        <p:tgtEl>
                                          <p:spTgt spid="30769"/>
                                        </p:tgtEl>
                                        <p:attrNameLst>
                                          <p:attrName>ppt_h</p:attrName>
                                        </p:attrNameLst>
                                      </p:cBhvr>
                                      <p:tavLst>
                                        <p:tav tm="0">
                                          <p:val>
                                            <p:fltVal val="0"/>
                                          </p:val>
                                        </p:tav>
                                        <p:tav tm="100000">
                                          <p:val>
                                            <p:strVal val="#ppt_h"/>
                                          </p:val>
                                        </p:tav>
                                      </p:tavLst>
                                    </p:anim>
                                    <p:animEffect transition="in" filter="fade">
                                      <p:cBhvr>
                                        <p:cTn id="74" dur="500"/>
                                        <p:tgtEl>
                                          <p:spTgt spid="3076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50" grpId="0"/>
      <p:bldP spid="30751" grpId="0"/>
      <p:bldP spid="30752" grpId="0"/>
      <p:bldP spid="30753" grpId="0"/>
      <p:bldP spid="30754" grpId="0"/>
      <p:bldP spid="30755" grpId="0"/>
      <p:bldP spid="30761" grpId="0"/>
      <p:bldP spid="30762" grpId="0"/>
      <p:bldP spid="30763" grpId="0"/>
      <p:bldP spid="30766" grpId="0"/>
      <p:bldP spid="30767" grpId="0"/>
      <p:bldP spid="30768" grpId="0"/>
      <p:bldP spid="30769"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4847" name="Group 31">
            <a:extLst>
              <a:ext uri="{FF2B5EF4-FFF2-40B4-BE49-F238E27FC236}">
                <a16:creationId xmlns:a16="http://schemas.microsoft.com/office/drawing/2014/main" id="{B23B3C1A-BA16-4E87-8841-5A8755293191}"/>
              </a:ext>
            </a:extLst>
          </p:cNvPr>
          <p:cNvGrpSpPr>
            <a:grpSpLocks/>
          </p:cNvGrpSpPr>
          <p:nvPr/>
        </p:nvGrpSpPr>
        <p:grpSpPr bwMode="auto">
          <a:xfrm>
            <a:off x="6286500" y="457200"/>
            <a:ext cx="857250" cy="800100"/>
            <a:chOff x="4320" y="384"/>
            <a:chExt cx="720" cy="672"/>
          </a:xfrm>
        </p:grpSpPr>
        <p:sp>
          <p:nvSpPr>
            <p:cNvPr id="34831" name="Line 15">
              <a:extLst>
                <a:ext uri="{FF2B5EF4-FFF2-40B4-BE49-F238E27FC236}">
                  <a16:creationId xmlns:a16="http://schemas.microsoft.com/office/drawing/2014/main" id="{313F26A7-A3A7-47BD-9B27-D028756B91E8}"/>
                </a:ext>
              </a:extLst>
            </p:cNvPr>
            <p:cNvSpPr>
              <a:spLocks noChangeShapeType="1"/>
            </p:cNvSpPr>
            <p:nvPr/>
          </p:nvSpPr>
          <p:spPr bwMode="auto">
            <a:xfrm flipV="1">
              <a:off x="4320" y="576"/>
              <a:ext cx="720" cy="480"/>
            </a:xfrm>
            <a:prstGeom prst="line">
              <a:avLst/>
            </a:prstGeom>
            <a:noFill/>
            <a:ln w="38100">
              <a:solidFill>
                <a:srgbClr val="0000FF"/>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34835" name="Text Box 19">
              <a:extLst>
                <a:ext uri="{FF2B5EF4-FFF2-40B4-BE49-F238E27FC236}">
                  <a16:creationId xmlns:a16="http://schemas.microsoft.com/office/drawing/2014/main" id="{FE8B097A-EA96-40F2-8050-FF0C19BF9E08}"/>
                </a:ext>
              </a:extLst>
            </p:cNvPr>
            <p:cNvSpPr txBox="1">
              <a:spLocks noChangeArrowheads="1"/>
            </p:cNvSpPr>
            <p:nvPr/>
          </p:nvSpPr>
          <p:spPr bwMode="auto">
            <a:xfrm>
              <a:off x="4704" y="384"/>
              <a:ext cx="288" cy="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1050" b="1">
                  <a:solidFill>
                    <a:srgbClr val="0000FF"/>
                  </a:solidFill>
                  <a:latin typeface="CommercialScript BT" pitchFamily="66" charset="0"/>
                </a:rPr>
                <a:t>E</a:t>
              </a:r>
              <a:r>
                <a:rPr lang="en-US" altLang="en-US" sz="1050" b="1" baseline="-25000">
                  <a:solidFill>
                    <a:srgbClr val="0000FF"/>
                  </a:solidFill>
                </a:rPr>
                <a:t>v</a:t>
              </a:r>
            </a:p>
          </p:txBody>
        </p:sp>
      </p:grpSp>
      <p:sp>
        <p:nvSpPr>
          <p:cNvPr id="34820" name="Rectangle 4">
            <a:extLst>
              <a:ext uri="{FF2B5EF4-FFF2-40B4-BE49-F238E27FC236}">
                <a16:creationId xmlns:a16="http://schemas.microsoft.com/office/drawing/2014/main" id="{E6796D31-B1CC-402D-84F3-3DC795DA562F}"/>
              </a:ext>
            </a:extLst>
          </p:cNvPr>
          <p:cNvSpPr>
            <a:spLocks noChangeArrowheads="1"/>
          </p:cNvSpPr>
          <p:nvPr/>
        </p:nvSpPr>
        <p:spPr bwMode="auto">
          <a:xfrm>
            <a:off x="1485900" y="388144"/>
            <a:ext cx="2628900" cy="55399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en-US" sz="1500" b="1" u="sng">
                <a:solidFill>
                  <a:srgbClr val="008000"/>
                </a:solidFill>
              </a:rPr>
              <a:t>Power in AC Circuit with R:</a:t>
            </a:r>
          </a:p>
        </p:txBody>
      </p:sp>
      <p:sp>
        <p:nvSpPr>
          <p:cNvPr id="34822" name="Rectangle 6">
            <a:extLst>
              <a:ext uri="{FF2B5EF4-FFF2-40B4-BE49-F238E27FC236}">
                <a16:creationId xmlns:a16="http://schemas.microsoft.com/office/drawing/2014/main" id="{EADCC7E9-BDF0-4322-8EB7-DE7D4A870756}"/>
              </a:ext>
            </a:extLst>
          </p:cNvPr>
          <p:cNvSpPr>
            <a:spLocks noChangeArrowheads="1"/>
          </p:cNvSpPr>
          <p:nvPr/>
        </p:nvSpPr>
        <p:spPr bwMode="auto">
          <a:xfrm>
            <a:off x="1485900" y="682228"/>
            <a:ext cx="3314700" cy="9810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342900" indent="-342900">
              <a:defRPr>
                <a:solidFill>
                  <a:schemeClr val="tx1"/>
                </a:solidFill>
                <a:latin typeface="Arial" panose="020B0604020202020204" pitchFamily="34" charset="0"/>
              </a:defRPr>
            </a:lvl1pPr>
            <a:lvl2pPr marL="800100" indent="-342900">
              <a:defRPr>
                <a:solidFill>
                  <a:schemeClr val="tx1"/>
                </a:solidFill>
                <a:latin typeface="Arial" panose="020B0604020202020204" pitchFamily="34" charset="0"/>
              </a:defRPr>
            </a:lvl2pPr>
            <a:lvl3pPr marL="1257300" indent="-342900">
              <a:defRPr>
                <a:solidFill>
                  <a:schemeClr val="tx1"/>
                </a:solidFill>
                <a:latin typeface="Arial" panose="020B0604020202020204" pitchFamily="34" charset="0"/>
              </a:defRPr>
            </a:lvl3pPr>
            <a:lvl4pPr marL="1714500" indent="-342900">
              <a:defRPr>
                <a:solidFill>
                  <a:schemeClr val="tx1"/>
                </a:solidFill>
                <a:latin typeface="Arial" panose="020B0604020202020204" pitchFamily="34" charset="0"/>
              </a:defRPr>
            </a:lvl4pPr>
            <a:lvl5pPr marL="2171700" indent="-342900">
              <a:defRPr>
                <a:solidFill>
                  <a:schemeClr val="tx1"/>
                </a:solidFill>
                <a:latin typeface="Arial" panose="020B0604020202020204" pitchFamily="34" charset="0"/>
              </a:defRPr>
            </a:lvl5pPr>
            <a:lvl6pPr marL="2628900" indent="-342900" fontAlgn="base">
              <a:spcBef>
                <a:spcPct val="0"/>
              </a:spcBef>
              <a:spcAft>
                <a:spcPct val="0"/>
              </a:spcAft>
              <a:defRPr>
                <a:solidFill>
                  <a:schemeClr val="tx1"/>
                </a:solidFill>
                <a:latin typeface="Arial" panose="020B0604020202020204" pitchFamily="34" charset="0"/>
              </a:defRPr>
            </a:lvl6pPr>
            <a:lvl7pPr marL="3086100" indent="-342900" fontAlgn="base">
              <a:spcBef>
                <a:spcPct val="0"/>
              </a:spcBef>
              <a:spcAft>
                <a:spcPct val="0"/>
              </a:spcAft>
              <a:defRPr>
                <a:solidFill>
                  <a:schemeClr val="tx1"/>
                </a:solidFill>
                <a:latin typeface="Arial" panose="020B0604020202020204" pitchFamily="34" charset="0"/>
              </a:defRPr>
            </a:lvl7pPr>
            <a:lvl8pPr marL="3543300" indent="-342900" fontAlgn="base">
              <a:spcBef>
                <a:spcPct val="0"/>
              </a:spcBef>
              <a:spcAft>
                <a:spcPct val="0"/>
              </a:spcAft>
              <a:defRPr>
                <a:solidFill>
                  <a:schemeClr val="tx1"/>
                </a:solidFill>
                <a:latin typeface="Arial" panose="020B0604020202020204" pitchFamily="34" charset="0"/>
              </a:defRPr>
            </a:lvl8pPr>
            <a:lvl9pPr marL="4000500" indent="-342900" fontAlgn="base">
              <a:spcBef>
                <a:spcPct val="0"/>
              </a:spcBef>
              <a:spcAft>
                <a:spcPct val="0"/>
              </a:spcAft>
              <a:defRPr>
                <a:solidFill>
                  <a:schemeClr val="tx1"/>
                </a:solidFill>
                <a:latin typeface="Arial" panose="020B0604020202020204" pitchFamily="34" charset="0"/>
              </a:defRPr>
            </a:lvl9pPr>
          </a:lstStyle>
          <a:p>
            <a:pPr>
              <a:spcBef>
                <a:spcPct val="50000"/>
              </a:spcBef>
            </a:pPr>
            <a:r>
              <a:rPr lang="en-US" altLang="en-US" sz="1050" b="1">
                <a:solidFill>
                  <a:srgbClr val="0066FF"/>
                </a:solidFill>
              </a:rPr>
              <a:t>In R, current and emf are in phase.</a:t>
            </a:r>
          </a:p>
          <a:p>
            <a:pPr>
              <a:spcBef>
                <a:spcPct val="50000"/>
              </a:spcBef>
            </a:pPr>
            <a:r>
              <a:rPr lang="el-GR" altLang="en-US" sz="1050" b="1">
                <a:solidFill>
                  <a:srgbClr val="0066FF"/>
                </a:solidFill>
              </a:rPr>
              <a:t>Φ</a:t>
            </a:r>
            <a:r>
              <a:rPr lang="en-US" altLang="en-US" sz="1050" b="1">
                <a:solidFill>
                  <a:srgbClr val="0066FF"/>
                </a:solidFill>
              </a:rPr>
              <a:t> = 0</a:t>
            </a:r>
            <a:r>
              <a:rPr lang="en-US" altLang="en-US" sz="1050" b="1">
                <a:solidFill>
                  <a:srgbClr val="0000FF"/>
                </a:solidFill>
              </a:rPr>
              <a:t>° </a:t>
            </a:r>
          </a:p>
          <a:p>
            <a:pPr>
              <a:spcBef>
                <a:spcPct val="50000"/>
              </a:spcBef>
            </a:pPr>
            <a:r>
              <a:rPr lang="en-US" altLang="en-US" sz="1050" b="1">
                <a:solidFill>
                  <a:srgbClr val="9900FF"/>
                </a:solidFill>
              </a:rPr>
              <a:t>P</a:t>
            </a:r>
            <a:r>
              <a:rPr lang="en-US" altLang="en-US" sz="1050" b="1" baseline="-25000">
                <a:solidFill>
                  <a:srgbClr val="9900FF"/>
                </a:solidFill>
              </a:rPr>
              <a:t>av</a:t>
            </a:r>
            <a:r>
              <a:rPr lang="en-US" altLang="en-US" sz="1050" b="1">
                <a:solidFill>
                  <a:srgbClr val="9900FF"/>
                </a:solidFill>
              </a:rPr>
              <a:t> = </a:t>
            </a:r>
            <a:r>
              <a:rPr lang="en-US" altLang="en-US" sz="1050" b="1">
                <a:solidFill>
                  <a:srgbClr val="9900FF"/>
                </a:solidFill>
                <a:latin typeface="CommercialScript BT" pitchFamily="66" charset="0"/>
              </a:rPr>
              <a:t>E</a:t>
            </a:r>
            <a:r>
              <a:rPr lang="en-US" altLang="en-US" sz="1050" b="1" baseline="-25000">
                <a:solidFill>
                  <a:srgbClr val="9900FF"/>
                </a:solidFill>
              </a:rPr>
              <a:t>v</a:t>
            </a:r>
            <a:r>
              <a:rPr lang="en-US" altLang="en-US" sz="1050" b="1">
                <a:solidFill>
                  <a:srgbClr val="9900FF"/>
                </a:solidFill>
              </a:rPr>
              <a:t> I</a:t>
            </a:r>
            <a:r>
              <a:rPr lang="en-US" altLang="en-US" sz="1050" b="1" baseline="-25000">
                <a:solidFill>
                  <a:srgbClr val="9900FF"/>
                </a:solidFill>
              </a:rPr>
              <a:t>v</a:t>
            </a:r>
            <a:r>
              <a:rPr lang="en-US" altLang="en-US" sz="1050" b="1">
                <a:solidFill>
                  <a:srgbClr val="9900FF"/>
                </a:solidFill>
              </a:rPr>
              <a:t> cos </a:t>
            </a:r>
            <a:r>
              <a:rPr lang="el-GR" altLang="en-US" sz="1050" b="1">
                <a:solidFill>
                  <a:srgbClr val="9900FF"/>
                </a:solidFill>
              </a:rPr>
              <a:t>Φ</a:t>
            </a:r>
            <a:r>
              <a:rPr lang="en-US" altLang="en-US" sz="1050" b="1">
                <a:solidFill>
                  <a:srgbClr val="9900FF"/>
                </a:solidFill>
              </a:rPr>
              <a:t> = </a:t>
            </a:r>
            <a:r>
              <a:rPr lang="en-US" altLang="en-US" sz="1050" b="1">
                <a:solidFill>
                  <a:srgbClr val="9900FF"/>
                </a:solidFill>
                <a:latin typeface="CommercialScript BT" pitchFamily="66" charset="0"/>
              </a:rPr>
              <a:t>E</a:t>
            </a:r>
            <a:r>
              <a:rPr lang="en-US" altLang="en-US" sz="1050" b="1" baseline="-25000">
                <a:solidFill>
                  <a:srgbClr val="9900FF"/>
                </a:solidFill>
              </a:rPr>
              <a:t>v</a:t>
            </a:r>
            <a:r>
              <a:rPr lang="en-US" altLang="en-US" sz="1050" b="1">
                <a:solidFill>
                  <a:srgbClr val="9900FF"/>
                </a:solidFill>
              </a:rPr>
              <a:t> I</a:t>
            </a:r>
            <a:r>
              <a:rPr lang="en-US" altLang="en-US" sz="1050" b="1" baseline="-25000">
                <a:solidFill>
                  <a:srgbClr val="9900FF"/>
                </a:solidFill>
              </a:rPr>
              <a:t>v</a:t>
            </a:r>
            <a:r>
              <a:rPr lang="en-US" altLang="en-US" sz="1050" b="1">
                <a:solidFill>
                  <a:srgbClr val="9900FF"/>
                </a:solidFill>
              </a:rPr>
              <a:t> cos</a:t>
            </a:r>
            <a:r>
              <a:rPr lang="en-US" altLang="en-US" sz="1050">
                <a:solidFill>
                  <a:srgbClr val="9900FF"/>
                </a:solidFill>
              </a:rPr>
              <a:t> </a:t>
            </a:r>
            <a:r>
              <a:rPr lang="en-US" altLang="en-US" sz="1050" b="1">
                <a:solidFill>
                  <a:srgbClr val="9900FF"/>
                </a:solidFill>
              </a:rPr>
              <a:t>0°</a:t>
            </a:r>
            <a:r>
              <a:rPr lang="en-US" altLang="en-US" sz="1050">
                <a:solidFill>
                  <a:srgbClr val="9900FF"/>
                </a:solidFill>
              </a:rPr>
              <a:t>  </a:t>
            </a:r>
            <a:r>
              <a:rPr lang="en-US" altLang="en-US" sz="1050" b="1">
                <a:solidFill>
                  <a:srgbClr val="9900FF"/>
                </a:solidFill>
              </a:rPr>
              <a:t>=</a:t>
            </a:r>
            <a:r>
              <a:rPr lang="en-US" altLang="en-US" sz="1050">
                <a:solidFill>
                  <a:srgbClr val="9900FF"/>
                </a:solidFill>
              </a:rPr>
              <a:t>  </a:t>
            </a:r>
            <a:r>
              <a:rPr lang="en-US" altLang="en-US" sz="1050" b="1">
                <a:solidFill>
                  <a:srgbClr val="9900FF"/>
                </a:solidFill>
                <a:latin typeface="CommercialScript BT" pitchFamily="66" charset="0"/>
              </a:rPr>
              <a:t>E</a:t>
            </a:r>
            <a:r>
              <a:rPr lang="en-US" altLang="en-US" sz="1050" b="1" baseline="-25000">
                <a:solidFill>
                  <a:srgbClr val="9900FF"/>
                </a:solidFill>
              </a:rPr>
              <a:t>v</a:t>
            </a:r>
            <a:r>
              <a:rPr lang="en-US" altLang="en-US" sz="1050" b="1">
                <a:solidFill>
                  <a:srgbClr val="9900FF"/>
                </a:solidFill>
              </a:rPr>
              <a:t> I</a:t>
            </a:r>
            <a:r>
              <a:rPr lang="en-US" altLang="en-US" sz="1050" b="1" baseline="-25000">
                <a:solidFill>
                  <a:srgbClr val="9900FF"/>
                </a:solidFill>
              </a:rPr>
              <a:t>v</a:t>
            </a:r>
            <a:r>
              <a:rPr lang="en-US" altLang="en-US" sz="1050">
                <a:solidFill>
                  <a:srgbClr val="9900FF"/>
                </a:solidFill>
              </a:rPr>
              <a:t> </a:t>
            </a:r>
            <a:endParaRPr lang="en-US" altLang="en-US" sz="1050" b="1">
              <a:solidFill>
                <a:srgbClr val="9900FF"/>
              </a:solidFill>
            </a:endParaRPr>
          </a:p>
          <a:p>
            <a:pPr>
              <a:spcBef>
                <a:spcPct val="50000"/>
              </a:spcBef>
            </a:pPr>
            <a:endParaRPr lang="en-US" altLang="en-US" sz="1050" b="1">
              <a:solidFill>
                <a:srgbClr val="9900FF"/>
              </a:solidFill>
            </a:endParaRPr>
          </a:p>
        </p:txBody>
      </p:sp>
      <p:sp>
        <p:nvSpPr>
          <p:cNvPr id="34823" name="Rectangle 7">
            <a:extLst>
              <a:ext uri="{FF2B5EF4-FFF2-40B4-BE49-F238E27FC236}">
                <a16:creationId xmlns:a16="http://schemas.microsoft.com/office/drawing/2014/main" id="{82E0B520-E12A-42F1-88CD-9C6F335CDEFD}"/>
              </a:ext>
            </a:extLst>
          </p:cNvPr>
          <p:cNvSpPr>
            <a:spLocks noChangeArrowheads="1"/>
          </p:cNvSpPr>
          <p:nvPr/>
        </p:nvSpPr>
        <p:spPr bwMode="auto">
          <a:xfrm>
            <a:off x="1485900" y="1588294"/>
            <a:ext cx="2628900" cy="3231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en-US" sz="1500" b="1" u="sng">
                <a:solidFill>
                  <a:srgbClr val="CC3300"/>
                </a:solidFill>
              </a:rPr>
              <a:t>Power in AC Circuit with L:</a:t>
            </a:r>
          </a:p>
        </p:txBody>
      </p:sp>
      <p:sp>
        <p:nvSpPr>
          <p:cNvPr id="34824" name="Rectangle 8">
            <a:extLst>
              <a:ext uri="{FF2B5EF4-FFF2-40B4-BE49-F238E27FC236}">
                <a16:creationId xmlns:a16="http://schemas.microsoft.com/office/drawing/2014/main" id="{D00BFC62-5B82-4A22-9B52-E0E98B5E6F44}"/>
              </a:ext>
            </a:extLst>
          </p:cNvPr>
          <p:cNvSpPr>
            <a:spLocks noChangeArrowheads="1"/>
          </p:cNvSpPr>
          <p:nvPr/>
        </p:nvSpPr>
        <p:spPr bwMode="auto">
          <a:xfrm>
            <a:off x="1485900" y="1963341"/>
            <a:ext cx="3257550" cy="7386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342900" indent="-342900">
              <a:defRPr>
                <a:solidFill>
                  <a:schemeClr val="tx1"/>
                </a:solidFill>
                <a:latin typeface="Arial" panose="020B0604020202020204" pitchFamily="34" charset="0"/>
              </a:defRPr>
            </a:lvl1pPr>
            <a:lvl2pPr marL="800100" indent="-342900">
              <a:defRPr>
                <a:solidFill>
                  <a:schemeClr val="tx1"/>
                </a:solidFill>
                <a:latin typeface="Arial" panose="020B0604020202020204" pitchFamily="34" charset="0"/>
              </a:defRPr>
            </a:lvl2pPr>
            <a:lvl3pPr marL="1257300" indent="-342900">
              <a:defRPr>
                <a:solidFill>
                  <a:schemeClr val="tx1"/>
                </a:solidFill>
                <a:latin typeface="Arial" panose="020B0604020202020204" pitchFamily="34" charset="0"/>
              </a:defRPr>
            </a:lvl3pPr>
            <a:lvl4pPr marL="1714500" indent="-342900">
              <a:defRPr>
                <a:solidFill>
                  <a:schemeClr val="tx1"/>
                </a:solidFill>
                <a:latin typeface="Arial" panose="020B0604020202020204" pitchFamily="34" charset="0"/>
              </a:defRPr>
            </a:lvl4pPr>
            <a:lvl5pPr marL="2171700" indent="-342900">
              <a:defRPr>
                <a:solidFill>
                  <a:schemeClr val="tx1"/>
                </a:solidFill>
                <a:latin typeface="Arial" panose="020B0604020202020204" pitchFamily="34" charset="0"/>
              </a:defRPr>
            </a:lvl5pPr>
            <a:lvl6pPr marL="2628900" indent="-342900" fontAlgn="base">
              <a:spcBef>
                <a:spcPct val="0"/>
              </a:spcBef>
              <a:spcAft>
                <a:spcPct val="0"/>
              </a:spcAft>
              <a:defRPr>
                <a:solidFill>
                  <a:schemeClr val="tx1"/>
                </a:solidFill>
                <a:latin typeface="Arial" panose="020B0604020202020204" pitchFamily="34" charset="0"/>
              </a:defRPr>
            </a:lvl6pPr>
            <a:lvl7pPr marL="3086100" indent="-342900" fontAlgn="base">
              <a:spcBef>
                <a:spcPct val="0"/>
              </a:spcBef>
              <a:spcAft>
                <a:spcPct val="0"/>
              </a:spcAft>
              <a:defRPr>
                <a:solidFill>
                  <a:schemeClr val="tx1"/>
                </a:solidFill>
                <a:latin typeface="Arial" panose="020B0604020202020204" pitchFamily="34" charset="0"/>
              </a:defRPr>
            </a:lvl7pPr>
            <a:lvl8pPr marL="3543300" indent="-342900" fontAlgn="base">
              <a:spcBef>
                <a:spcPct val="0"/>
              </a:spcBef>
              <a:spcAft>
                <a:spcPct val="0"/>
              </a:spcAft>
              <a:defRPr>
                <a:solidFill>
                  <a:schemeClr val="tx1"/>
                </a:solidFill>
                <a:latin typeface="Arial" panose="020B0604020202020204" pitchFamily="34" charset="0"/>
              </a:defRPr>
            </a:lvl8pPr>
            <a:lvl9pPr marL="4000500" indent="-342900" fontAlgn="base">
              <a:spcBef>
                <a:spcPct val="0"/>
              </a:spcBef>
              <a:spcAft>
                <a:spcPct val="0"/>
              </a:spcAft>
              <a:defRPr>
                <a:solidFill>
                  <a:schemeClr val="tx1"/>
                </a:solidFill>
                <a:latin typeface="Arial" panose="020B0604020202020204" pitchFamily="34" charset="0"/>
              </a:defRPr>
            </a:lvl9pPr>
          </a:lstStyle>
          <a:p>
            <a:pPr>
              <a:spcBef>
                <a:spcPct val="50000"/>
              </a:spcBef>
            </a:pPr>
            <a:r>
              <a:rPr lang="en-US" altLang="en-US" sz="1050" b="1">
                <a:solidFill>
                  <a:schemeClr val="bg2"/>
                </a:solidFill>
              </a:rPr>
              <a:t>In L, current lags behind  emf  by </a:t>
            </a:r>
            <a:r>
              <a:rPr lang="el-GR" altLang="en-US" sz="1050" b="1">
                <a:solidFill>
                  <a:schemeClr val="bg2"/>
                </a:solidFill>
              </a:rPr>
              <a:t>π</a:t>
            </a:r>
            <a:r>
              <a:rPr lang="en-US" altLang="en-US" sz="1050" b="1">
                <a:solidFill>
                  <a:schemeClr val="bg2"/>
                </a:solidFill>
              </a:rPr>
              <a:t>/2.</a:t>
            </a:r>
          </a:p>
          <a:p>
            <a:pPr>
              <a:spcBef>
                <a:spcPct val="50000"/>
              </a:spcBef>
            </a:pPr>
            <a:r>
              <a:rPr lang="el-GR" altLang="en-US" sz="1050" b="1">
                <a:solidFill>
                  <a:schemeClr val="bg2"/>
                </a:solidFill>
              </a:rPr>
              <a:t>Φ</a:t>
            </a:r>
            <a:r>
              <a:rPr lang="en-US" altLang="en-US" sz="1050" b="1">
                <a:solidFill>
                  <a:schemeClr val="bg2"/>
                </a:solidFill>
              </a:rPr>
              <a:t> = -  </a:t>
            </a:r>
            <a:r>
              <a:rPr lang="el-GR" altLang="en-US" sz="1050" b="1">
                <a:solidFill>
                  <a:schemeClr val="bg2"/>
                </a:solidFill>
              </a:rPr>
              <a:t>π</a:t>
            </a:r>
            <a:r>
              <a:rPr lang="en-US" altLang="en-US" sz="1050" b="1">
                <a:solidFill>
                  <a:schemeClr val="bg2"/>
                </a:solidFill>
              </a:rPr>
              <a:t>/2</a:t>
            </a:r>
          </a:p>
          <a:p>
            <a:pPr>
              <a:spcBef>
                <a:spcPct val="50000"/>
              </a:spcBef>
            </a:pPr>
            <a:r>
              <a:rPr lang="en-US" altLang="en-US" sz="1050" b="1">
                <a:solidFill>
                  <a:srgbClr val="9900FF"/>
                </a:solidFill>
              </a:rPr>
              <a:t>P</a:t>
            </a:r>
            <a:r>
              <a:rPr lang="en-US" altLang="en-US" sz="1050" b="1" baseline="-25000">
                <a:solidFill>
                  <a:srgbClr val="9900FF"/>
                </a:solidFill>
              </a:rPr>
              <a:t>av</a:t>
            </a:r>
            <a:r>
              <a:rPr lang="en-US" altLang="en-US" sz="1050" b="1">
                <a:solidFill>
                  <a:srgbClr val="9900FF"/>
                </a:solidFill>
              </a:rPr>
              <a:t> = </a:t>
            </a:r>
            <a:r>
              <a:rPr lang="en-US" altLang="en-US" sz="1050" b="1">
                <a:solidFill>
                  <a:srgbClr val="9900FF"/>
                </a:solidFill>
                <a:latin typeface="CommercialScript BT" pitchFamily="66" charset="0"/>
              </a:rPr>
              <a:t>E</a:t>
            </a:r>
            <a:r>
              <a:rPr lang="en-US" altLang="en-US" sz="1050" b="1" baseline="-25000">
                <a:solidFill>
                  <a:srgbClr val="9900FF"/>
                </a:solidFill>
              </a:rPr>
              <a:t>v</a:t>
            </a:r>
            <a:r>
              <a:rPr lang="en-US" altLang="en-US" sz="1050" b="1">
                <a:solidFill>
                  <a:srgbClr val="9900FF"/>
                </a:solidFill>
              </a:rPr>
              <a:t> I</a:t>
            </a:r>
            <a:r>
              <a:rPr lang="en-US" altLang="en-US" sz="1050" b="1" baseline="-25000">
                <a:solidFill>
                  <a:srgbClr val="9900FF"/>
                </a:solidFill>
              </a:rPr>
              <a:t>v</a:t>
            </a:r>
            <a:r>
              <a:rPr lang="en-US" altLang="en-US" sz="1050" b="1">
                <a:solidFill>
                  <a:srgbClr val="9900FF"/>
                </a:solidFill>
              </a:rPr>
              <a:t> cos (-</a:t>
            </a:r>
            <a:r>
              <a:rPr lang="el-GR" altLang="en-US" sz="1050" b="1">
                <a:solidFill>
                  <a:srgbClr val="9900FF"/>
                </a:solidFill>
              </a:rPr>
              <a:t>π</a:t>
            </a:r>
            <a:r>
              <a:rPr lang="en-US" altLang="en-US" sz="1050" b="1">
                <a:solidFill>
                  <a:srgbClr val="9900FF"/>
                </a:solidFill>
              </a:rPr>
              <a:t>/2) = </a:t>
            </a:r>
            <a:r>
              <a:rPr lang="en-US" altLang="en-US" sz="1050" b="1">
                <a:solidFill>
                  <a:srgbClr val="9900FF"/>
                </a:solidFill>
                <a:latin typeface="CommercialScript BT" pitchFamily="66" charset="0"/>
              </a:rPr>
              <a:t>E</a:t>
            </a:r>
            <a:r>
              <a:rPr lang="en-US" altLang="en-US" sz="1050" b="1" baseline="-25000">
                <a:solidFill>
                  <a:srgbClr val="9900FF"/>
                </a:solidFill>
              </a:rPr>
              <a:t>v</a:t>
            </a:r>
            <a:r>
              <a:rPr lang="en-US" altLang="en-US" sz="1050" b="1">
                <a:solidFill>
                  <a:srgbClr val="9900FF"/>
                </a:solidFill>
              </a:rPr>
              <a:t> I</a:t>
            </a:r>
            <a:r>
              <a:rPr lang="en-US" altLang="en-US" sz="1050" b="1" baseline="-25000">
                <a:solidFill>
                  <a:srgbClr val="9900FF"/>
                </a:solidFill>
              </a:rPr>
              <a:t>v</a:t>
            </a:r>
            <a:r>
              <a:rPr lang="en-US" altLang="en-US" sz="1050" b="1">
                <a:solidFill>
                  <a:srgbClr val="9900FF"/>
                </a:solidFill>
              </a:rPr>
              <a:t> (0)</a:t>
            </a:r>
            <a:r>
              <a:rPr lang="en-US" altLang="en-US" sz="1050">
                <a:solidFill>
                  <a:srgbClr val="9900FF"/>
                </a:solidFill>
              </a:rPr>
              <a:t>  </a:t>
            </a:r>
            <a:r>
              <a:rPr lang="en-US" altLang="en-US" sz="1050" b="1">
                <a:solidFill>
                  <a:srgbClr val="9900FF"/>
                </a:solidFill>
              </a:rPr>
              <a:t>=</a:t>
            </a:r>
            <a:r>
              <a:rPr lang="en-US" altLang="en-US" sz="1050">
                <a:solidFill>
                  <a:srgbClr val="9900FF"/>
                </a:solidFill>
              </a:rPr>
              <a:t>  </a:t>
            </a:r>
            <a:r>
              <a:rPr lang="en-US" altLang="en-US" sz="1050" b="1">
                <a:solidFill>
                  <a:srgbClr val="9900FF"/>
                </a:solidFill>
              </a:rPr>
              <a:t>0</a:t>
            </a:r>
            <a:r>
              <a:rPr lang="en-US" altLang="en-US" sz="1050">
                <a:solidFill>
                  <a:srgbClr val="9900FF"/>
                </a:solidFill>
              </a:rPr>
              <a:t> </a:t>
            </a:r>
            <a:endParaRPr lang="en-US" altLang="en-US" sz="1050" b="1">
              <a:solidFill>
                <a:srgbClr val="9900FF"/>
              </a:solidFill>
            </a:endParaRPr>
          </a:p>
        </p:txBody>
      </p:sp>
      <p:sp>
        <p:nvSpPr>
          <p:cNvPr id="34825" name="Rectangle 9">
            <a:extLst>
              <a:ext uri="{FF2B5EF4-FFF2-40B4-BE49-F238E27FC236}">
                <a16:creationId xmlns:a16="http://schemas.microsoft.com/office/drawing/2014/main" id="{DA0831C2-E992-4D2A-A406-F0B6CEA28192}"/>
              </a:ext>
            </a:extLst>
          </p:cNvPr>
          <p:cNvSpPr>
            <a:spLocks noChangeArrowheads="1"/>
          </p:cNvSpPr>
          <p:nvPr/>
        </p:nvSpPr>
        <p:spPr bwMode="auto">
          <a:xfrm>
            <a:off x="1485900" y="2902744"/>
            <a:ext cx="2628900" cy="55399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en-US" sz="1500" b="1" u="sng">
                <a:solidFill>
                  <a:srgbClr val="0000FF"/>
                </a:solidFill>
              </a:rPr>
              <a:t>Power in AC Circuit with C:</a:t>
            </a:r>
          </a:p>
        </p:txBody>
      </p:sp>
      <p:sp>
        <p:nvSpPr>
          <p:cNvPr id="34826" name="Rectangle 10">
            <a:extLst>
              <a:ext uri="{FF2B5EF4-FFF2-40B4-BE49-F238E27FC236}">
                <a16:creationId xmlns:a16="http://schemas.microsoft.com/office/drawing/2014/main" id="{C1620F6E-489B-4C9D-84D2-52A659FB52E2}"/>
              </a:ext>
            </a:extLst>
          </p:cNvPr>
          <p:cNvSpPr>
            <a:spLocks noChangeArrowheads="1"/>
          </p:cNvSpPr>
          <p:nvPr/>
        </p:nvSpPr>
        <p:spPr bwMode="auto">
          <a:xfrm>
            <a:off x="1485900" y="3220641"/>
            <a:ext cx="3200400" cy="7386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342900" indent="-342900">
              <a:defRPr>
                <a:solidFill>
                  <a:schemeClr val="tx1"/>
                </a:solidFill>
                <a:latin typeface="Arial" panose="020B0604020202020204" pitchFamily="34" charset="0"/>
              </a:defRPr>
            </a:lvl1pPr>
            <a:lvl2pPr marL="800100" indent="-342900">
              <a:defRPr>
                <a:solidFill>
                  <a:schemeClr val="tx1"/>
                </a:solidFill>
                <a:latin typeface="Arial" panose="020B0604020202020204" pitchFamily="34" charset="0"/>
              </a:defRPr>
            </a:lvl2pPr>
            <a:lvl3pPr marL="1257300" indent="-342900">
              <a:defRPr>
                <a:solidFill>
                  <a:schemeClr val="tx1"/>
                </a:solidFill>
                <a:latin typeface="Arial" panose="020B0604020202020204" pitchFamily="34" charset="0"/>
              </a:defRPr>
            </a:lvl3pPr>
            <a:lvl4pPr marL="1714500" indent="-342900">
              <a:defRPr>
                <a:solidFill>
                  <a:schemeClr val="tx1"/>
                </a:solidFill>
                <a:latin typeface="Arial" panose="020B0604020202020204" pitchFamily="34" charset="0"/>
              </a:defRPr>
            </a:lvl4pPr>
            <a:lvl5pPr marL="2171700" indent="-342900">
              <a:defRPr>
                <a:solidFill>
                  <a:schemeClr val="tx1"/>
                </a:solidFill>
                <a:latin typeface="Arial" panose="020B0604020202020204" pitchFamily="34" charset="0"/>
              </a:defRPr>
            </a:lvl5pPr>
            <a:lvl6pPr marL="2628900" indent="-342900" fontAlgn="base">
              <a:spcBef>
                <a:spcPct val="0"/>
              </a:spcBef>
              <a:spcAft>
                <a:spcPct val="0"/>
              </a:spcAft>
              <a:defRPr>
                <a:solidFill>
                  <a:schemeClr val="tx1"/>
                </a:solidFill>
                <a:latin typeface="Arial" panose="020B0604020202020204" pitchFamily="34" charset="0"/>
              </a:defRPr>
            </a:lvl6pPr>
            <a:lvl7pPr marL="3086100" indent="-342900" fontAlgn="base">
              <a:spcBef>
                <a:spcPct val="0"/>
              </a:spcBef>
              <a:spcAft>
                <a:spcPct val="0"/>
              </a:spcAft>
              <a:defRPr>
                <a:solidFill>
                  <a:schemeClr val="tx1"/>
                </a:solidFill>
                <a:latin typeface="Arial" panose="020B0604020202020204" pitchFamily="34" charset="0"/>
              </a:defRPr>
            </a:lvl7pPr>
            <a:lvl8pPr marL="3543300" indent="-342900" fontAlgn="base">
              <a:spcBef>
                <a:spcPct val="0"/>
              </a:spcBef>
              <a:spcAft>
                <a:spcPct val="0"/>
              </a:spcAft>
              <a:defRPr>
                <a:solidFill>
                  <a:schemeClr val="tx1"/>
                </a:solidFill>
                <a:latin typeface="Arial" panose="020B0604020202020204" pitchFamily="34" charset="0"/>
              </a:defRPr>
            </a:lvl8pPr>
            <a:lvl9pPr marL="4000500" indent="-342900" fontAlgn="base">
              <a:spcBef>
                <a:spcPct val="0"/>
              </a:spcBef>
              <a:spcAft>
                <a:spcPct val="0"/>
              </a:spcAft>
              <a:defRPr>
                <a:solidFill>
                  <a:schemeClr val="tx1"/>
                </a:solidFill>
                <a:latin typeface="Arial" panose="020B0604020202020204" pitchFamily="34" charset="0"/>
              </a:defRPr>
            </a:lvl9pPr>
          </a:lstStyle>
          <a:p>
            <a:pPr>
              <a:spcBef>
                <a:spcPct val="50000"/>
              </a:spcBef>
            </a:pPr>
            <a:r>
              <a:rPr lang="en-US" altLang="en-US" sz="1050" b="1">
                <a:solidFill>
                  <a:srgbClr val="FF6600"/>
                </a:solidFill>
              </a:rPr>
              <a:t>In C, current leads emf  by </a:t>
            </a:r>
            <a:r>
              <a:rPr lang="el-GR" altLang="en-US" sz="1050" b="1">
                <a:solidFill>
                  <a:srgbClr val="FF6600"/>
                </a:solidFill>
              </a:rPr>
              <a:t>π</a:t>
            </a:r>
            <a:r>
              <a:rPr lang="en-US" altLang="en-US" sz="1050" b="1">
                <a:solidFill>
                  <a:srgbClr val="FF6600"/>
                </a:solidFill>
              </a:rPr>
              <a:t>/2.</a:t>
            </a:r>
          </a:p>
          <a:p>
            <a:pPr>
              <a:spcBef>
                <a:spcPct val="50000"/>
              </a:spcBef>
            </a:pPr>
            <a:r>
              <a:rPr lang="el-GR" altLang="en-US" sz="1050" b="1">
                <a:solidFill>
                  <a:srgbClr val="FF6600"/>
                </a:solidFill>
              </a:rPr>
              <a:t>Φ</a:t>
            </a:r>
            <a:r>
              <a:rPr lang="en-US" altLang="en-US" sz="1050" b="1">
                <a:solidFill>
                  <a:srgbClr val="FF6600"/>
                </a:solidFill>
              </a:rPr>
              <a:t> = + </a:t>
            </a:r>
            <a:r>
              <a:rPr lang="el-GR" altLang="en-US" sz="1050" b="1">
                <a:solidFill>
                  <a:srgbClr val="FF6600"/>
                </a:solidFill>
              </a:rPr>
              <a:t>π</a:t>
            </a:r>
            <a:r>
              <a:rPr lang="en-US" altLang="en-US" sz="1050" b="1">
                <a:solidFill>
                  <a:srgbClr val="FF6600"/>
                </a:solidFill>
              </a:rPr>
              <a:t>/2</a:t>
            </a:r>
          </a:p>
          <a:p>
            <a:pPr>
              <a:spcBef>
                <a:spcPct val="50000"/>
              </a:spcBef>
            </a:pPr>
            <a:r>
              <a:rPr lang="en-US" altLang="en-US" sz="1050" b="1">
                <a:solidFill>
                  <a:srgbClr val="9900FF"/>
                </a:solidFill>
              </a:rPr>
              <a:t>P</a:t>
            </a:r>
            <a:r>
              <a:rPr lang="en-US" altLang="en-US" sz="1050" b="1" baseline="-25000">
                <a:solidFill>
                  <a:srgbClr val="9900FF"/>
                </a:solidFill>
              </a:rPr>
              <a:t>av</a:t>
            </a:r>
            <a:r>
              <a:rPr lang="en-US" altLang="en-US" sz="1050" b="1">
                <a:solidFill>
                  <a:srgbClr val="9900FF"/>
                </a:solidFill>
              </a:rPr>
              <a:t> = </a:t>
            </a:r>
            <a:r>
              <a:rPr lang="en-US" altLang="en-US" sz="1050" b="1">
                <a:solidFill>
                  <a:srgbClr val="9900FF"/>
                </a:solidFill>
                <a:latin typeface="CommercialScript BT" pitchFamily="66" charset="0"/>
              </a:rPr>
              <a:t>E</a:t>
            </a:r>
            <a:r>
              <a:rPr lang="en-US" altLang="en-US" sz="1050" b="1" baseline="-25000">
                <a:solidFill>
                  <a:srgbClr val="9900FF"/>
                </a:solidFill>
              </a:rPr>
              <a:t>v</a:t>
            </a:r>
            <a:r>
              <a:rPr lang="en-US" altLang="en-US" sz="1050" b="1">
                <a:solidFill>
                  <a:srgbClr val="9900FF"/>
                </a:solidFill>
              </a:rPr>
              <a:t> I</a:t>
            </a:r>
            <a:r>
              <a:rPr lang="en-US" altLang="en-US" sz="1050" b="1" baseline="-25000">
                <a:solidFill>
                  <a:srgbClr val="9900FF"/>
                </a:solidFill>
              </a:rPr>
              <a:t>v</a:t>
            </a:r>
            <a:r>
              <a:rPr lang="en-US" altLang="en-US" sz="1050" b="1">
                <a:solidFill>
                  <a:srgbClr val="9900FF"/>
                </a:solidFill>
              </a:rPr>
              <a:t> cos (</a:t>
            </a:r>
            <a:r>
              <a:rPr lang="el-GR" altLang="en-US" sz="1050" b="1">
                <a:solidFill>
                  <a:srgbClr val="9900FF"/>
                </a:solidFill>
              </a:rPr>
              <a:t>π</a:t>
            </a:r>
            <a:r>
              <a:rPr lang="en-US" altLang="en-US" sz="1050" b="1">
                <a:solidFill>
                  <a:srgbClr val="9900FF"/>
                </a:solidFill>
              </a:rPr>
              <a:t>/2) = </a:t>
            </a:r>
            <a:r>
              <a:rPr lang="en-US" altLang="en-US" sz="1050" b="1">
                <a:solidFill>
                  <a:srgbClr val="9900FF"/>
                </a:solidFill>
                <a:latin typeface="CommercialScript BT" pitchFamily="66" charset="0"/>
              </a:rPr>
              <a:t>E</a:t>
            </a:r>
            <a:r>
              <a:rPr lang="en-US" altLang="en-US" sz="1050" b="1" baseline="-25000">
                <a:solidFill>
                  <a:srgbClr val="9900FF"/>
                </a:solidFill>
              </a:rPr>
              <a:t>v</a:t>
            </a:r>
            <a:r>
              <a:rPr lang="en-US" altLang="en-US" sz="1050" b="1">
                <a:solidFill>
                  <a:srgbClr val="9900FF"/>
                </a:solidFill>
              </a:rPr>
              <a:t> I</a:t>
            </a:r>
            <a:r>
              <a:rPr lang="en-US" altLang="en-US" sz="1050" b="1" baseline="-25000">
                <a:solidFill>
                  <a:srgbClr val="9900FF"/>
                </a:solidFill>
              </a:rPr>
              <a:t>v</a:t>
            </a:r>
            <a:r>
              <a:rPr lang="en-US" altLang="en-US" sz="1050" b="1">
                <a:solidFill>
                  <a:srgbClr val="9900FF"/>
                </a:solidFill>
              </a:rPr>
              <a:t> (0)</a:t>
            </a:r>
            <a:r>
              <a:rPr lang="en-US" altLang="en-US" sz="1050">
                <a:solidFill>
                  <a:srgbClr val="9900FF"/>
                </a:solidFill>
              </a:rPr>
              <a:t>  </a:t>
            </a:r>
            <a:r>
              <a:rPr lang="en-US" altLang="en-US" sz="1050" b="1">
                <a:solidFill>
                  <a:srgbClr val="9900FF"/>
                </a:solidFill>
              </a:rPr>
              <a:t>=</a:t>
            </a:r>
            <a:r>
              <a:rPr lang="en-US" altLang="en-US" sz="1050">
                <a:solidFill>
                  <a:srgbClr val="9900FF"/>
                </a:solidFill>
              </a:rPr>
              <a:t>  </a:t>
            </a:r>
            <a:r>
              <a:rPr lang="en-US" altLang="en-US" sz="1050" b="1">
                <a:solidFill>
                  <a:srgbClr val="9900FF"/>
                </a:solidFill>
              </a:rPr>
              <a:t>0</a:t>
            </a:r>
            <a:r>
              <a:rPr lang="en-US" altLang="en-US" sz="1050">
                <a:solidFill>
                  <a:srgbClr val="9900FF"/>
                </a:solidFill>
              </a:rPr>
              <a:t> </a:t>
            </a:r>
            <a:endParaRPr lang="en-US" altLang="en-US" sz="1050" b="1">
              <a:solidFill>
                <a:srgbClr val="9900FF"/>
              </a:solidFill>
            </a:endParaRPr>
          </a:p>
        </p:txBody>
      </p:sp>
      <p:sp>
        <p:nvSpPr>
          <p:cNvPr id="34827" name="Text Box 11">
            <a:extLst>
              <a:ext uri="{FF2B5EF4-FFF2-40B4-BE49-F238E27FC236}">
                <a16:creationId xmlns:a16="http://schemas.microsoft.com/office/drawing/2014/main" id="{661EFAF7-65DB-4A53-BC21-8D3728852A93}"/>
              </a:ext>
            </a:extLst>
          </p:cNvPr>
          <p:cNvSpPr txBox="1">
            <a:spLocks noChangeArrowheads="1"/>
          </p:cNvSpPr>
          <p:nvPr/>
        </p:nvSpPr>
        <p:spPr bwMode="auto">
          <a:xfrm>
            <a:off x="1428750" y="4238625"/>
            <a:ext cx="6343650" cy="65787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1050" b="1">
                <a:solidFill>
                  <a:srgbClr val="CC3300"/>
                </a:solidFill>
              </a:rPr>
              <a:t>Note: </a:t>
            </a:r>
          </a:p>
          <a:p>
            <a:pPr>
              <a:spcBef>
                <a:spcPct val="50000"/>
              </a:spcBef>
            </a:pPr>
            <a:r>
              <a:rPr lang="en-US" altLang="en-US" sz="1050" b="1">
                <a:solidFill>
                  <a:srgbClr val="CC3300"/>
                </a:solidFill>
              </a:rPr>
              <a:t>Power (Energy) is not dissipated in Inductor and Capacitor and hence they find a lot of practical applications and in devices using alternating current.</a:t>
            </a:r>
          </a:p>
        </p:txBody>
      </p:sp>
      <p:sp>
        <p:nvSpPr>
          <p:cNvPr id="34828" name="Text Box 12">
            <a:extLst>
              <a:ext uri="{FF2B5EF4-FFF2-40B4-BE49-F238E27FC236}">
                <a16:creationId xmlns:a16="http://schemas.microsoft.com/office/drawing/2014/main" id="{B65DFB28-9639-4B61-A602-9DEAEB877039}"/>
              </a:ext>
            </a:extLst>
          </p:cNvPr>
          <p:cNvSpPr txBox="1">
            <a:spLocks noChangeArrowheads="1"/>
          </p:cNvSpPr>
          <p:nvPr/>
        </p:nvSpPr>
        <p:spPr bwMode="auto">
          <a:xfrm>
            <a:off x="2000250" y="57150"/>
            <a:ext cx="1600200" cy="2539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1050" b="1">
                <a:solidFill>
                  <a:srgbClr val="9900FF"/>
                </a:solidFill>
              </a:rPr>
              <a:t>P</a:t>
            </a:r>
            <a:r>
              <a:rPr lang="en-US" altLang="en-US" sz="1050" b="1" baseline="-25000">
                <a:solidFill>
                  <a:srgbClr val="0000FF"/>
                </a:solidFill>
              </a:rPr>
              <a:t>av</a:t>
            </a:r>
            <a:r>
              <a:rPr lang="en-US" altLang="en-US" sz="1050" b="1">
                <a:solidFill>
                  <a:srgbClr val="9900FF"/>
                </a:solidFill>
              </a:rPr>
              <a:t> = </a:t>
            </a:r>
            <a:r>
              <a:rPr lang="en-US" altLang="en-US" sz="1050" b="1">
                <a:solidFill>
                  <a:srgbClr val="9900FF"/>
                </a:solidFill>
                <a:latin typeface="CommercialScript BT" pitchFamily="66" charset="0"/>
              </a:rPr>
              <a:t>E</a:t>
            </a:r>
            <a:r>
              <a:rPr lang="en-US" altLang="en-US" sz="1050" b="1" baseline="-25000">
                <a:solidFill>
                  <a:srgbClr val="0000FF"/>
                </a:solidFill>
              </a:rPr>
              <a:t>v</a:t>
            </a:r>
            <a:r>
              <a:rPr lang="en-US" altLang="en-US" sz="1050" b="1">
                <a:solidFill>
                  <a:srgbClr val="9900FF"/>
                </a:solidFill>
              </a:rPr>
              <a:t> I</a:t>
            </a:r>
            <a:r>
              <a:rPr lang="en-US" altLang="en-US" sz="1050" b="1" baseline="-25000">
                <a:solidFill>
                  <a:srgbClr val="0000FF"/>
                </a:solidFill>
              </a:rPr>
              <a:t>v </a:t>
            </a:r>
            <a:r>
              <a:rPr lang="en-US" altLang="en-US" sz="1050" b="1">
                <a:solidFill>
                  <a:srgbClr val="9900FF"/>
                </a:solidFill>
              </a:rPr>
              <a:t>cos </a:t>
            </a:r>
            <a:r>
              <a:rPr lang="el-GR" altLang="en-US" sz="1050" b="1">
                <a:solidFill>
                  <a:srgbClr val="9900FF"/>
                </a:solidFill>
              </a:rPr>
              <a:t>Φ</a:t>
            </a:r>
            <a:endParaRPr lang="en-US" altLang="en-US" sz="1050" b="1">
              <a:solidFill>
                <a:srgbClr val="9900FF"/>
              </a:solidFill>
            </a:endParaRPr>
          </a:p>
        </p:txBody>
      </p:sp>
      <p:sp>
        <p:nvSpPr>
          <p:cNvPr id="34829" name="Rectangle 13">
            <a:extLst>
              <a:ext uri="{FF2B5EF4-FFF2-40B4-BE49-F238E27FC236}">
                <a16:creationId xmlns:a16="http://schemas.microsoft.com/office/drawing/2014/main" id="{97AD34AE-5CEC-4234-84CB-5F55B16E0DD6}"/>
              </a:ext>
            </a:extLst>
          </p:cNvPr>
          <p:cNvSpPr>
            <a:spLocks noChangeArrowheads="1"/>
          </p:cNvSpPr>
          <p:nvPr/>
        </p:nvSpPr>
        <p:spPr bwMode="auto">
          <a:xfrm>
            <a:off x="5429250" y="0"/>
            <a:ext cx="2228850" cy="41549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en-US" sz="1050" b="1" u="sng">
                <a:solidFill>
                  <a:srgbClr val="008000"/>
                </a:solidFill>
              </a:rPr>
              <a:t>Wattless Current or Idle Current:</a:t>
            </a:r>
          </a:p>
        </p:txBody>
      </p:sp>
      <p:grpSp>
        <p:nvGrpSpPr>
          <p:cNvPr id="34848" name="Group 32">
            <a:extLst>
              <a:ext uri="{FF2B5EF4-FFF2-40B4-BE49-F238E27FC236}">
                <a16:creationId xmlns:a16="http://schemas.microsoft.com/office/drawing/2014/main" id="{9AB679AA-2831-4104-B517-9C938F3B7395}"/>
              </a:ext>
            </a:extLst>
          </p:cNvPr>
          <p:cNvGrpSpPr>
            <a:grpSpLocks/>
          </p:cNvGrpSpPr>
          <p:nvPr/>
        </p:nvGrpSpPr>
        <p:grpSpPr bwMode="auto">
          <a:xfrm>
            <a:off x="6286500" y="914400"/>
            <a:ext cx="1085850" cy="342900"/>
            <a:chOff x="4320" y="768"/>
            <a:chExt cx="912" cy="288"/>
          </a:xfrm>
        </p:grpSpPr>
        <p:sp>
          <p:nvSpPr>
            <p:cNvPr id="34830" name="Line 14">
              <a:extLst>
                <a:ext uri="{FF2B5EF4-FFF2-40B4-BE49-F238E27FC236}">
                  <a16:creationId xmlns:a16="http://schemas.microsoft.com/office/drawing/2014/main" id="{78C32828-B80A-45AE-8E81-749940AE52A1}"/>
                </a:ext>
              </a:extLst>
            </p:cNvPr>
            <p:cNvSpPr>
              <a:spLocks noChangeShapeType="1"/>
            </p:cNvSpPr>
            <p:nvPr/>
          </p:nvSpPr>
          <p:spPr bwMode="auto">
            <a:xfrm>
              <a:off x="4320" y="1056"/>
              <a:ext cx="816" cy="0"/>
            </a:xfrm>
            <a:prstGeom prst="line">
              <a:avLst/>
            </a:prstGeom>
            <a:noFill/>
            <a:ln w="38100">
              <a:solidFill>
                <a:srgbClr val="FF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34834" name="Text Box 18">
              <a:extLst>
                <a:ext uri="{FF2B5EF4-FFF2-40B4-BE49-F238E27FC236}">
                  <a16:creationId xmlns:a16="http://schemas.microsoft.com/office/drawing/2014/main" id="{64D0F448-DE0C-4C9C-A690-89EE5E36A93A}"/>
                </a:ext>
              </a:extLst>
            </p:cNvPr>
            <p:cNvSpPr txBox="1">
              <a:spLocks noChangeArrowheads="1"/>
            </p:cNvSpPr>
            <p:nvPr/>
          </p:nvSpPr>
          <p:spPr bwMode="auto">
            <a:xfrm>
              <a:off x="4992" y="768"/>
              <a:ext cx="240" cy="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1050" b="1">
                  <a:solidFill>
                    <a:srgbClr val="FF0000"/>
                  </a:solidFill>
                </a:rPr>
                <a:t>I</a:t>
              </a:r>
              <a:r>
                <a:rPr lang="en-US" altLang="en-US" sz="1050" b="1" baseline="-25000">
                  <a:solidFill>
                    <a:srgbClr val="FF0000"/>
                  </a:solidFill>
                </a:rPr>
                <a:t>v</a:t>
              </a:r>
            </a:p>
          </p:txBody>
        </p:sp>
      </p:grpSp>
      <p:sp>
        <p:nvSpPr>
          <p:cNvPr id="34836" name="Text Box 20">
            <a:extLst>
              <a:ext uri="{FF2B5EF4-FFF2-40B4-BE49-F238E27FC236}">
                <a16:creationId xmlns:a16="http://schemas.microsoft.com/office/drawing/2014/main" id="{06D5DCBC-BD0D-4BD5-B5E7-2702732CE7F3}"/>
              </a:ext>
            </a:extLst>
          </p:cNvPr>
          <p:cNvSpPr txBox="1">
            <a:spLocks noChangeArrowheads="1"/>
          </p:cNvSpPr>
          <p:nvPr/>
        </p:nvSpPr>
        <p:spPr bwMode="auto">
          <a:xfrm>
            <a:off x="5829300" y="867966"/>
            <a:ext cx="857250" cy="2539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1050" b="1">
                <a:solidFill>
                  <a:srgbClr val="FF0000"/>
                </a:solidFill>
              </a:rPr>
              <a:t>I</a:t>
            </a:r>
            <a:r>
              <a:rPr lang="en-US" altLang="en-US" sz="1050" b="1" baseline="-25000">
                <a:solidFill>
                  <a:srgbClr val="FF0000"/>
                </a:solidFill>
              </a:rPr>
              <a:t>v </a:t>
            </a:r>
            <a:r>
              <a:rPr lang="en-US" altLang="en-US" sz="1050" b="1">
                <a:solidFill>
                  <a:srgbClr val="9900FF"/>
                </a:solidFill>
              </a:rPr>
              <a:t>cos </a:t>
            </a:r>
            <a:r>
              <a:rPr lang="el-GR" altLang="en-US" sz="1050" b="1">
                <a:solidFill>
                  <a:srgbClr val="9900FF"/>
                </a:solidFill>
              </a:rPr>
              <a:t>Φ</a:t>
            </a:r>
            <a:r>
              <a:rPr lang="en-US" altLang="en-US" sz="1050" b="1" baseline="-25000">
                <a:solidFill>
                  <a:srgbClr val="FF0000"/>
                </a:solidFill>
              </a:rPr>
              <a:t> </a:t>
            </a:r>
          </a:p>
        </p:txBody>
      </p:sp>
      <p:sp>
        <p:nvSpPr>
          <p:cNvPr id="34837" name="Text Box 21">
            <a:extLst>
              <a:ext uri="{FF2B5EF4-FFF2-40B4-BE49-F238E27FC236}">
                <a16:creationId xmlns:a16="http://schemas.microsoft.com/office/drawing/2014/main" id="{C7AC4513-CFAA-4C2D-A11D-3F7C433A7B4A}"/>
              </a:ext>
            </a:extLst>
          </p:cNvPr>
          <p:cNvSpPr txBox="1">
            <a:spLocks noChangeArrowheads="1"/>
          </p:cNvSpPr>
          <p:nvPr/>
        </p:nvSpPr>
        <p:spPr bwMode="auto">
          <a:xfrm>
            <a:off x="5829300" y="1543050"/>
            <a:ext cx="857250" cy="2539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1050" b="1">
                <a:solidFill>
                  <a:srgbClr val="FF0000"/>
                </a:solidFill>
              </a:rPr>
              <a:t>I</a:t>
            </a:r>
            <a:r>
              <a:rPr lang="en-US" altLang="en-US" sz="1050" b="1" baseline="-25000">
                <a:solidFill>
                  <a:srgbClr val="FF0000"/>
                </a:solidFill>
              </a:rPr>
              <a:t>v </a:t>
            </a:r>
            <a:r>
              <a:rPr lang="en-US" altLang="en-US" sz="1050" b="1">
                <a:solidFill>
                  <a:srgbClr val="9900FF"/>
                </a:solidFill>
              </a:rPr>
              <a:t>sin </a:t>
            </a:r>
            <a:r>
              <a:rPr lang="el-GR" altLang="en-US" sz="1050" b="1">
                <a:solidFill>
                  <a:srgbClr val="9900FF"/>
                </a:solidFill>
              </a:rPr>
              <a:t>Φ</a:t>
            </a:r>
            <a:r>
              <a:rPr lang="en-US" altLang="en-US" sz="1050" b="1" baseline="-25000">
                <a:solidFill>
                  <a:srgbClr val="FF0000"/>
                </a:solidFill>
              </a:rPr>
              <a:t> </a:t>
            </a:r>
          </a:p>
        </p:txBody>
      </p:sp>
      <p:grpSp>
        <p:nvGrpSpPr>
          <p:cNvPr id="34849" name="Group 33">
            <a:extLst>
              <a:ext uri="{FF2B5EF4-FFF2-40B4-BE49-F238E27FC236}">
                <a16:creationId xmlns:a16="http://schemas.microsoft.com/office/drawing/2014/main" id="{7D1704B1-5CB2-4122-BBCB-E75B70530772}"/>
              </a:ext>
            </a:extLst>
          </p:cNvPr>
          <p:cNvGrpSpPr>
            <a:grpSpLocks/>
          </p:cNvGrpSpPr>
          <p:nvPr/>
        </p:nvGrpSpPr>
        <p:grpSpPr bwMode="auto">
          <a:xfrm>
            <a:off x="6515106" y="1028698"/>
            <a:ext cx="352425" cy="253603"/>
            <a:chOff x="4512" y="864"/>
            <a:chExt cx="296" cy="213"/>
          </a:xfrm>
        </p:grpSpPr>
        <p:sp>
          <p:nvSpPr>
            <p:cNvPr id="34838" name="Arc 22">
              <a:extLst>
                <a:ext uri="{FF2B5EF4-FFF2-40B4-BE49-F238E27FC236}">
                  <a16:creationId xmlns:a16="http://schemas.microsoft.com/office/drawing/2014/main" id="{DA462277-C061-41E5-A7E0-27172A5DBC53}"/>
                </a:ext>
              </a:extLst>
            </p:cNvPr>
            <p:cNvSpPr>
              <a:spLocks/>
            </p:cNvSpPr>
            <p:nvPr/>
          </p:nvSpPr>
          <p:spPr bwMode="auto">
            <a:xfrm>
              <a:off x="4512" y="931"/>
              <a:ext cx="96" cy="125"/>
            </a:xfrm>
            <a:custGeom>
              <a:avLst/>
              <a:gdLst>
                <a:gd name="G0" fmla="+- 0 0 0"/>
                <a:gd name="G1" fmla="+- 21600 0 0"/>
                <a:gd name="G2" fmla="+- 21600 0 0"/>
                <a:gd name="T0" fmla="*/ 0 w 21600"/>
                <a:gd name="T1" fmla="*/ 0 h 28043"/>
                <a:gd name="T2" fmla="*/ 20617 w 21600"/>
                <a:gd name="T3" fmla="*/ 28043 h 28043"/>
                <a:gd name="T4" fmla="*/ 0 w 21600"/>
                <a:gd name="T5" fmla="*/ 21600 h 28043"/>
              </a:gdLst>
              <a:ahLst/>
              <a:cxnLst>
                <a:cxn ang="0">
                  <a:pos x="T0" y="T1"/>
                </a:cxn>
                <a:cxn ang="0">
                  <a:pos x="T2" y="T3"/>
                </a:cxn>
                <a:cxn ang="0">
                  <a:pos x="T4" y="T5"/>
                </a:cxn>
              </a:cxnLst>
              <a:rect l="0" t="0" r="r" b="b"/>
              <a:pathLst>
                <a:path w="21600" h="28043" fill="none" extrusionOk="0">
                  <a:moveTo>
                    <a:pt x="-1" y="0"/>
                  </a:moveTo>
                  <a:cubicBezTo>
                    <a:pt x="11929" y="0"/>
                    <a:pt x="21600" y="9670"/>
                    <a:pt x="21600" y="21600"/>
                  </a:cubicBezTo>
                  <a:cubicBezTo>
                    <a:pt x="21600" y="23785"/>
                    <a:pt x="21268" y="25957"/>
                    <a:pt x="20616" y="28042"/>
                  </a:cubicBezTo>
                </a:path>
                <a:path w="21600" h="28043" stroke="0" extrusionOk="0">
                  <a:moveTo>
                    <a:pt x="-1" y="0"/>
                  </a:moveTo>
                  <a:cubicBezTo>
                    <a:pt x="11929" y="0"/>
                    <a:pt x="21600" y="9670"/>
                    <a:pt x="21600" y="21600"/>
                  </a:cubicBezTo>
                  <a:cubicBezTo>
                    <a:pt x="21600" y="23785"/>
                    <a:pt x="21268" y="25957"/>
                    <a:pt x="20616" y="28042"/>
                  </a:cubicBezTo>
                  <a:lnTo>
                    <a:pt x="0" y="21600"/>
                  </a:lnTo>
                  <a:close/>
                </a:path>
              </a:pathLst>
            </a:custGeom>
            <a:noFill/>
            <a:ln w="28575">
              <a:solidFill>
                <a:srgbClr val="9900FF"/>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050"/>
            </a:p>
          </p:txBody>
        </p:sp>
        <p:sp>
          <p:nvSpPr>
            <p:cNvPr id="34839" name="Rectangle 23">
              <a:extLst>
                <a:ext uri="{FF2B5EF4-FFF2-40B4-BE49-F238E27FC236}">
                  <a16:creationId xmlns:a16="http://schemas.microsoft.com/office/drawing/2014/main" id="{BB9AEE61-7AB0-4A29-831C-ADA5D12146EF}"/>
                </a:ext>
              </a:extLst>
            </p:cNvPr>
            <p:cNvSpPr>
              <a:spLocks noChangeArrowheads="1"/>
            </p:cNvSpPr>
            <p:nvPr/>
          </p:nvSpPr>
          <p:spPr bwMode="auto">
            <a:xfrm>
              <a:off x="4560" y="864"/>
              <a:ext cx="248" cy="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l-GR" altLang="en-US" sz="1050" b="1">
                  <a:solidFill>
                    <a:srgbClr val="9900FF"/>
                  </a:solidFill>
                </a:rPr>
                <a:t>Φ</a:t>
              </a:r>
              <a:endParaRPr lang="en-US" altLang="en-US" sz="1050" b="1">
                <a:solidFill>
                  <a:srgbClr val="9900FF"/>
                </a:solidFill>
              </a:endParaRPr>
            </a:p>
          </p:txBody>
        </p:sp>
      </p:grpSp>
      <p:grpSp>
        <p:nvGrpSpPr>
          <p:cNvPr id="34851" name="Group 35">
            <a:extLst>
              <a:ext uri="{FF2B5EF4-FFF2-40B4-BE49-F238E27FC236}">
                <a16:creationId xmlns:a16="http://schemas.microsoft.com/office/drawing/2014/main" id="{10EA273E-19B7-4ED9-A1B1-CF1403AD3881}"/>
              </a:ext>
            </a:extLst>
          </p:cNvPr>
          <p:cNvGrpSpPr>
            <a:grpSpLocks/>
          </p:cNvGrpSpPr>
          <p:nvPr/>
        </p:nvGrpSpPr>
        <p:grpSpPr bwMode="auto">
          <a:xfrm>
            <a:off x="6286491" y="1200150"/>
            <a:ext cx="472678" cy="334566"/>
            <a:chOff x="4320" y="1008"/>
            <a:chExt cx="397" cy="281"/>
          </a:xfrm>
        </p:grpSpPr>
        <p:grpSp>
          <p:nvGrpSpPr>
            <p:cNvPr id="34840" name="Group 24">
              <a:extLst>
                <a:ext uri="{FF2B5EF4-FFF2-40B4-BE49-F238E27FC236}">
                  <a16:creationId xmlns:a16="http://schemas.microsoft.com/office/drawing/2014/main" id="{311E144F-8C55-4FD2-ADBB-FA406BD1C8DA}"/>
                </a:ext>
              </a:extLst>
            </p:cNvPr>
            <p:cNvGrpSpPr>
              <a:grpSpLocks/>
            </p:cNvGrpSpPr>
            <p:nvPr/>
          </p:nvGrpSpPr>
          <p:grpSpPr bwMode="auto">
            <a:xfrm rot="3852991">
              <a:off x="4320" y="1008"/>
              <a:ext cx="96" cy="96"/>
              <a:chOff x="4272" y="2400"/>
              <a:chExt cx="96" cy="96"/>
            </a:xfrm>
          </p:grpSpPr>
          <p:sp>
            <p:nvSpPr>
              <p:cNvPr id="34841" name="Line 25">
                <a:extLst>
                  <a:ext uri="{FF2B5EF4-FFF2-40B4-BE49-F238E27FC236}">
                    <a16:creationId xmlns:a16="http://schemas.microsoft.com/office/drawing/2014/main" id="{B22525A8-A544-4428-A9E4-A402AD6E7A9C}"/>
                  </a:ext>
                </a:extLst>
              </p:cNvPr>
              <p:cNvSpPr>
                <a:spLocks noChangeShapeType="1"/>
              </p:cNvSpPr>
              <p:nvPr/>
            </p:nvSpPr>
            <p:spPr bwMode="auto">
              <a:xfrm>
                <a:off x="4272" y="2400"/>
                <a:ext cx="96" cy="0"/>
              </a:xfrm>
              <a:prstGeom prst="line">
                <a:avLst/>
              </a:prstGeom>
              <a:noFill/>
              <a:ln w="28575">
                <a:solidFill>
                  <a:srgbClr val="0066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34842" name="Line 26">
                <a:extLst>
                  <a:ext uri="{FF2B5EF4-FFF2-40B4-BE49-F238E27FC236}">
                    <a16:creationId xmlns:a16="http://schemas.microsoft.com/office/drawing/2014/main" id="{C7B601E8-2FAC-48F4-BC2C-C3FEA566AEEF}"/>
                  </a:ext>
                </a:extLst>
              </p:cNvPr>
              <p:cNvSpPr>
                <a:spLocks noChangeShapeType="1"/>
              </p:cNvSpPr>
              <p:nvPr/>
            </p:nvSpPr>
            <p:spPr bwMode="auto">
              <a:xfrm>
                <a:off x="4368" y="2400"/>
                <a:ext cx="0" cy="96"/>
              </a:xfrm>
              <a:prstGeom prst="line">
                <a:avLst/>
              </a:prstGeom>
              <a:noFill/>
              <a:ln w="28575">
                <a:solidFill>
                  <a:srgbClr val="0066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grpSp>
        <p:sp>
          <p:nvSpPr>
            <p:cNvPr id="34843" name="Rectangle 27">
              <a:extLst>
                <a:ext uri="{FF2B5EF4-FFF2-40B4-BE49-F238E27FC236}">
                  <a16:creationId xmlns:a16="http://schemas.microsoft.com/office/drawing/2014/main" id="{AA589DB4-5977-4C92-84BA-48D1219379AB}"/>
                </a:ext>
              </a:extLst>
            </p:cNvPr>
            <p:cNvSpPr>
              <a:spLocks noChangeArrowheads="1"/>
            </p:cNvSpPr>
            <p:nvPr/>
          </p:nvSpPr>
          <p:spPr bwMode="auto">
            <a:xfrm>
              <a:off x="4368" y="1056"/>
              <a:ext cx="349" cy="23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1200" b="1">
                  <a:solidFill>
                    <a:srgbClr val="0066FF"/>
                  </a:solidFill>
                </a:rPr>
                <a:t>90</a:t>
              </a:r>
              <a:r>
                <a:rPr lang="en-US" altLang="en-US" sz="1200" b="1">
                  <a:solidFill>
                    <a:srgbClr val="0000FF"/>
                  </a:solidFill>
                </a:rPr>
                <a:t>°</a:t>
              </a:r>
            </a:p>
          </p:txBody>
        </p:sp>
      </p:grpSp>
      <p:sp>
        <p:nvSpPr>
          <p:cNvPr id="34844" name="Text Box 28">
            <a:extLst>
              <a:ext uri="{FF2B5EF4-FFF2-40B4-BE49-F238E27FC236}">
                <a16:creationId xmlns:a16="http://schemas.microsoft.com/office/drawing/2014/main" id="{94E46DD5-678B-48D0-B81B-13255EA264C5}"/>
              </a:ext>
            </a:extLst>
          </p:cNvPr>
          <p:cNvSpPr txBox="1">
            <a:spLocks noChangeArrowheads="1"/>
          </p:cNvSpPr>
          <p:nvPr/>
        </p:nvSpPr>
        <p:spPr bwMode="auto">
          <a:xfrm>
            <a:off x="5429250" y="1972867"/>
            <a:ext cx="2343150" cy="1708160"/>
          </a:xfrm>
          <a:prstGeom prst="rect">
            <a:avLst/>
          </a:prstGeom>
          <a:noFill/>
          <a:ln w="28575">
            <a:solidFill>
              <a:srgbClr val="0066FF"/>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1050" b="1">
                <a:solidFill>
                  <a:srgbClr val="FF0000"/>
                </a:solidFill>
              </a:rPr>
              <a:t>The component I</a:t>
            </a:r>
            <a:r>
              <a:rPr lang="en-US" altLang="en-US" sz="1050" b="1" baseline="-25000">
                <a:solidFill>
                  <a:srgbClr val="FF0000"/>
                </a:solidFill>
              </a:rPr>
              <a:t>v</a:t>
            </a:r>
            <a:r>
              <a:rPr lang="en-US" altLang="en-US" sz="1050" b="1">
                <a:solidFill>
                  <a:srgbClr val="FF0000"/>
                </a:solidFill>
              </a:rPr>
              <a:t> cos </a:t>
            </a:r>
            <a:r>
              <a:rPr lang="el-GR" altLang="en-US" sz="1050" b="1">
                <a:solidFill>
                  <a:srgbClr val="FF0000"/>
                </a:solidFill>
              </a:rPr>
              <a:t>Φ</a:t>
            </a:r>
            <a:r>
              <a:rPr lang="en-US" altLang="en-US" sz="1050" b="1">
                <a:solidFill>
                  <a:srgbClr val="FF0000"/>
                </a:solidFill>
              </a:rPr>
              <a:t> generates power with </a:t>
            </a:r>
            <a:r>
              <a:rPr lang="en-US" altLang="en-US" sz="1050" b="1">
                <a:solidFill>
                  <a:srgbClr val="FF0000"/>
                </a:solidFill>
                <a:latin typeface="CommercialScript BT" pitchFamily="66" charset="0"/>
              </a:rPr>
              <a:t>E</a:t>
            </a:r>
            <a:r>
              <a:rPr lang="en-US" altLang="en-US" sz="1050" b="1" baseline="-25000">
                <a:solidFill>
                  <a:srgbClr val="FF0000"/>
                </a:solidFill>
              </a:rPr>
              <a:t>v</a:t>
            </a:r>
            <a:r>
              <a:rPr lang="en-US" altLang="en-US" sz="1050" b="1">
                <a:solidFill>
                  <a:srgbClr val="FF0000"/>
                </a:solidFill>
              </a:rPr>
              <a:t>.</a:t>
            </a:r>
          </a:p>
          <a:p>
            <a:pPr>
              <a:spcBef>
                <a:spcPct val="50000"/>
              </a:spcBef>
            </a:pPr>
            <a:r>
              <a:rPr lang="en-US" altLang="en-US" sz="1050" b="1">
                <a:solidFill>
                  <a:srgbClr val="0066FF"/>
                </a:solidFill>
              </a:rPr>
              <a:t>However, the component  I</a:t>
            </a:r>
            <a:r>
              <a:rPr lang="en-US" altLang="en-US" sz="1050" b="1" baseline="-25000">
                <a:solidFill>
                  <a:srgbClr val="0066FF"/>
                </a:solidFill>
              </a:rPr>
              <a:t>v</a:t>
            </a:r>
            <a:r>
              <a:rPr lang="en-US" altLang="en-US" sz="1050" b="1">
                <a:solidFill>
                  <a:srgbClr val="0066FF"/>
                </a:solidFill>
              </a:rPr>
              <a:t> sin </a:t>
            </a:r>
            <a:r>
              <a:rPr lang="el-GR" altLang="en-US" sz="1050" b="1">
                <a:solidFill>
                  <a:srgbClr val="0066FF"/>
                </a:solidFill>
              </a:rPr>
              <a:t>Φ</a:t>
            </a:r>
            <a:r>
              <a:rPr lang="en-US" altLang="en-US" sz="1050" b="1">
                <a:solidFill>
                  <a:srgbClr val="0066FF"/>
                </a:solidFill>
              </a:rPr>
              <a:t> does not contribute to power along </a:t>
            </a:r>
            <a:r>
              <a:rPr lang="en-US" altLang="en-US" sz="1050" b="1">
                <a:solidFill>
                  <a:srgbClr val="0066FF"/>
                </a:solidFill>
                <a:latin typeface="CommercialScript BT" pitchFamily="66" charset="0"/>
              </a:rPr>
              <a:t>E</a:t>
            </a:r>
            <a:r>
              <a:rPr lang="en-US" altLang="en-US" sz="1050" b="1" baseline="-25000">
                <a:solidFill>
                  <a:srgbClr val="0066FF"/>
                </a:solidFill>
              </a:rPr>
              <a:t>v</a:t>
            </a:r>
            <a:r>
              <a:rPr lang="en-US" altLang="en-US" sz="1050" b="1">
                <a:solidFill>
                  <a:srgbClr val="0066FF"/>
                </a:solidFill>
              </a:rPr>
              <a:t> and hence power generated is zero.</a:t>
            </a:r>
            <a:r>
              <a:rPr lang="en-US" altLang="en-US" sz="1050" b="1">
                <a:solidFill>
                  <a:srgbClr val="FF0000"/>
                </a:solidFill>
              </a:rPr>
              <a:t>  </a:t>
            </a:r>
            <a:r>
              <a:rPr lang="en-US" altLang="en-US" sz="1050" b="1">
                <a:solidFill>
                  <a:srgbClr val="660033"/>
                </a:solidFill>
              </a:rPr>
              <a:t>This component of current is called wattless or idle current.</a:t>
            </a:r>
          </a:p>
          <a:p>
            <a:pPr>
              <a:spcBef>
                <a:spcPct val="50000"/>
              </a:spcBef>
            </a:pPr>
            <a:r>
              <a:rPr lang="en-US" altLang="en-US" sz="1050" b="1">
                <a:solidFill>
                  <a:schemeClr val="bg1"/>
                </a:solidFill>
              </a:rPr>
              <a:t>P = </a:t>
            </a:r>
            <a:r>
              <a:rPr lang="en-US" altLang="en-US" sz="1050" b="1">
                <a:solidFill>
                  <a:schemeClr val="bg1"/>
                </a:solidFill>
                <a:latin typeface="CommercialScript BT" pitchFamily="66" charset="0"/>
              </a:rPr>
              <a:t>E</a:t>
            </a:r>
            <a:r>
              <a:rPr lang="en-US" altLang="en-US" sz="1050" b="1" baseline="-25000">
                <a:solidFill>
                  <a:schemeClr val="bg1"/>
                </a:solidFill>
              </a:rPr>
              <a:t>v</a:t>
            </a:r>
            <a:r>
              <a:rPr lang="en-US" altLang="en-US" sz="1050" b="1">
                <a:solidFill>
                  <a:schemeClr val="bg1"/>
                </a:solidFill>
              </a:rPr>
              <a:t> I</a:t>
            </a:r>
            <a:r>
              <a:rPr lang="en-US" altLang="en-US" sz="1050" b="1" baseline="-25000">
                <a:solidFill>
                  <a:schemeClr val="bg1"/>
                </a:solidFill>
              </a:rPr>
              <a:t>v</a:t>
            </a:r>
            <a:r>
              <a:rPr lang="en-US" altLang="en-US" sz="1050" b="1">
                <a:solidFill>
                  <a:schemeClr val="bg1"/>
                </a:solidFill>
              </a:rPr>
              <a:t> sin </a:t>
            </a:r>
            <a:r>
              <a:rPr lang="el-GR" altLang="en-US" sz="1050" b="1">
                <a:solidFill>
                  <a:schemeClr val="bg1"/>
                </a:solidFill>
              </a:rPr>
              <a:t>Φ</a:t>
            </a:r>
            <a:r>
              <a:rPr lang="en-US" altLang="en-US" sz="1050">
                <a:solidFill>
                  <a:schemeClr val="bg1"/>
                </a:solidFill>
              </a:rPr>
              <a:t> </a:t>
            </a:r>
            <a:r>
              <a:rPr lang="en-US" altLang="en-US" sz="1050" b="1">
                <a:solidFill>
                  <a:schemeClr val="bg1"/>
                </a:solidFill>
              </a:rPr>
              <a:t>cos 90° = 0</a:t>
            </a:r>
          </a:p>
        </p:txBody>
      </p:sp>
      <p:sp>
        <p:nvSpPr>
          <p:cNvPr id="34845" name="Rectangle 29">
            <a:extLst>
              <a:ext uri="{FF2B5EF4-FFF2-40B4-BE49-F238E27FC236}">
                <a16:creationId xmlns:a16="http://schemas.microsoft.com/office/drawing/2014/main" id="{811381EB-6165-423C-B2AC-B5CB18F0863E}"/>
              </a:ext>
            </a:extLst>
          </p:cNvPr>
          <p:cNvSpPr>
            <a:spLocks noChangeArrowheads="1"/>
          </p:cNvSpPr>
          <p:nvPr/>
        </p:nvSpPr>
        <p:spPr bwMode="auto">
          <a:xfrm>
            <a:off x="5772150" y="503635"/>
            <a:ext cx="1657350" cy="1371600"/>
          </a:xfrm>
          <a:prstGeom prst="rect">
            <a:avLst/>
          </a:prstGeom>
          <a:noFill/>
          <a:ln w="28575">
            <a:solidFill>
              <a:srgbClr val="0066FF"/>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050"/>
          </a:p>
        </p:txBody>
      </p:sp>
      <p:sp>
        <p:nvSpPr>
          <p:cNvPr id="34846" name="Rectangle 30">
            <a:extLst>
              <a:ext uri="{FF2B5EF4-FFF2-40B4-BE49-F238E27FC236}">
                <a16:creationId xmlns:a16="http://schemas.microsoft.com/office/drawing/2014/main" id="{0ADE2461-8677-42BA-99CA-F5448A723594}"/>
              </a:ext>
            </a:extLst>
          </p:cNvPr>
          <p:cNvSpPr>
            <a:spLocks noChangeArrowheads="1"/>
          </p:cNvSpPr>
          <p:nvPr/>
        </p:nvSpPr>
        <p:spPr bwMode="auto">
          <a:xfrm>
            <a:off x="1485900" y="57150"/>
            <a:ext cx="3257550" cy="4114800"/>
          </a:xfrm>
          <a:prstGeom prst="rect">
            <a:avLst/>
          </a:prstGeom>
          <a:noFill/>
          <a:ln w="28575">
            <a:solidFill>
              <a:srgbClr val="0066FF"/>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050"/>
          </a:p>
        </p:txBody>
      </p:sp>
      <p:sp>
        <p:nvSpPr>
          <p:cNvPr id="34833" name="Line 17">
            <a:extLst>
              <a:ext uri="{FF2B5EF4-FFF2-40B4-BE49-F238E27FC236}">
                <a16:creationId xmlns:a16="http://schemas.microsoft.com/office/drawing/2014/main" id="{DAD0C202-A944-4263-9B7C-326957D283CB}"/>
              </a:ext>
            </a:extLst>
          </p:cNvPr>
          <p:cNvSpPr>
            <a:spLocks noChangeShapeType="1"/>
          </p:cNvSpPr>
          <p:nvPr/>
        </p:nvSpPr>
        <p:spPr bwMode="auto">
          <a:xfrm>
            <a:off x="6286500" y="1257300"/>
            <a:ext cx="285750" cy="457200"/>
          </a:xfrm>
          <a:prstGeom prst="line">
            <a:avLst/>
          </a:prstGeom>
          <a:noFill/>
          <a:ln w="28575">
            <a:solidFill>
              <a:srgbClr val="FF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34832" name="Line 16">
            <a:extLst>
              <a:ext uri="{FF2B5EF4-FFF2-40B4-BE49-F238E27FC236}">
                <a16:creationId xmlns:a16="http://schemas.microsoft.com/office/drawing/2014/main" id="{44FCD253-9BA6-443A-9046-9E82CD461167}"/>
              </a:ext>
            </a:extLst>
          </p:cNvPr>
          <p:cNvSpPr>
            <a:spLocks noChangeShapeType="1"/>
          </p:cNvSpPr>
          <p:nvPr/>
        </p:nvSpPr>
        <p:spPr bwMode="auto">
          <a:xfrm flipV="1">
            <a:off x="6286500" y="914400"/>
            <a:ext cx="514350" cy="342900"/>
          </a:xfrm>
          <a:prstGeom prst="line">
            <a:avLst/>
          </a:prstGeom>
          <a:noFill/>
          <a:ln w="28575">
            <a:solidFill>
              <a:srgbClr val="FF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pic>
        <p:nvPicPr>
          <p:cNvPr id="32" name="Google Shape;63;p14">
            <a:extLst>
              <a:ext uri="{FF2B5EF4-FFF2-40B4-BE49-F238E27FC236}">
                <a16:creationId xmlns:a16="http://schemas.microsoft.com/office/drawing/2014/main" id="{70B76BB8-4310-44D9-84FC-0975E47EAFFC}"/>
              </a:ext>
            </a:extLst>
          </p:cNvPr>
          <p:cNvPicPr preferRelativeResize="0">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787878" y="4379119"/>
            <a:ext cx="1241822" cy="6500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3" presetClass="entr" presetSubtype="0" fill="hold" nodeType="afterEffect">
                                  <p:stCondLst>
                                    <p:cond delay="0"/>
                                  </p:stCondLst>
                                  <p:childTnLst>
                                    <p:set>
                                      <p:cBhvr>
                                        <p:cTn id="6" dur="1" fill="hold">
                                          <p:stCondLst>
                                            <p:cond delay="0"/>
                                          </p:stCondLst>
                                        </p:cTn>
                                        <p:tgtEl>
                                          <p:spTgt spid="34846"/>
                                        </p:tgtEl>
                                        <p:attrNameLst>
                                          <p:attrName>style.visibility</p:attrName>
                                        </p:attrNameLst>
                                      </p:cBhvr>
                                      <p:to>
                                        <p:strVal val="visible"/>
                                      </p:to>
                                    </p:set>
                                    <p:anim calcmode="lin" valueType="num">
                                      <p:cBhvr>
                                        <p:cTn id="7" dur="500" fill="hold"/>
                                        <p:tgtEl>
                                          <p:spTgt spid="34846"/>
                                        </p:tgtEl>
                                        <p:attrNameLst>
                                          <p:attrName>ppt_w</p:attrName>
                                        </p:attrNameLst>
                                      </p:cBhvr>
                                      <p:tavLst>
                                        <p:tav tm="0">
                                          <p:val>
                                            <p:fltVal val="0"/>
                                          </p:val>
                                        </p:tav>
                                        <p:tav tm="100000">
                                          <p:val>
                                            <p:strVal val="#ppt_w"/>
                                          </p:val>
                                        </p:tav>
                                      </p:tavLst>
                                    </p:anim>
                                    <p:anim calcmode="lin" valueType="num">
                                      <p:cBhvr>
                                        <p:cTn id="8" dur="500" fill="hold"/>
                                        <p:tgtEl>
                                          <p:spTgt spid="34846"/>
                                        </p:tgtEl>
                                        <p:attrNameLst>
                                          <p:attrName>ppt_h</p:attrName>
                                        </p:attrNameLst>
                                      </p:cBhvr>
                                      <p:tavLst>
                                        <p:tav tm="0">
                                          <p:val>
                                            <p:fltVal val="0"/>
                                          </p:val>
                                        </p:tav>
                                        <p:tav tm="100000">
                                          <p:val>
                                            <p:strVal val="#ppt_h"/>
                                          </p:val>
                                        </p:tav>
                                      </p:tavLst>
                                    </p:anim>
                                    <p:animEffect transition="in" filter="fade">
                                      <p:cBhvr>
                                        <p:cTn id="9" dur="500"/>
                                        <p:tgtEl>
                                          <p:spTgt spid="34846"/>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12" presetClass="entr" presetSubtype="1" fill="hold" grpId="0" nodeType="clickEffect">
                                  <p:stCondLst>
                                    <p:cond delay="0"/>
                                  </p:stCondLst>
                                  <p:childTnLst>
                                    <p:set>
                                      <p:cBhvr>
                                        <p:cTn id="13" dur="1" fill="hold">
                                          <p:stCondLst>
                                            <p:cond delay="0"/>
                                          </p:stCondLst>
                                        </p:cTn>
                                        <p:tgtEl>
                                          <p:spTgt spid="34828"/>
                                        </p:tgtEl>
                                        <p:attrNameLst>
                                          <p:attrName>style.visibility</p:attrName>
                                        </p:attrNameLst>
                                      </p:cBhvr>
                                      <p:to>
                                        <p:strVal val="visible"/>
                                      </p:to>
                                    </p:set>
                                    <p:animEffect transition="in" filter="slide(fromTop)">
                                      <p:cBhvr>
                                        <p:cTn id="14" dur="500"/>
                                        <p:tgtEl>
                                          <p:spTgt spid="34828"/>
                                        </p:tgtEl>
                                      </p:cBhvr>
                                    </p:animEffect>
                                  </p:childTnLst>
                                </p:cTn>
                              </p:par>
                            </p:childTnLst>
                          </p:cTn>
                        </p:par>
                      </p:childTnLst>
                    </p:cTn>
                  </p:par>
                  <p:par>
                    <p:cTn id="15" fill="hold" nodeType="clickPar">
                      <p:stCondLst>
                        <p:cond delay="indefinite"/>
                      </p:stCondLst>
                      <p:childTnLst>
                        <p:par>
                          <p:cTn id="16" fill="hold" nodeType="withGroup">
                            <p:stCondLst>
                              <p:cond delay="0"/>
                            </p:stCondLst>
                            <p:childTnLst>
                              <p:par>
                                <p:cTn id="17" presetID="22" presetClass="entr" presetSubtype="1" fill="hold" grpId="0" nodeType="clickEffect">
                                  <p:stCondLst>
                                    <p:cond delay="0"/>
                                  </p:stCondLst>
                                  <p:childTnLst>
                                    <p:set>
                                      <p:cBhvr>
                                        <p:cTn id="18" dur="1" fill="hold">
                                          <p:stCondLst>
                                            <p:cond delay="0"/>
                                          </p:stCondLst>
                                        </p:cTn>
                                        <p:tgtEl>
                                          <p:spTgt spid="34820"/>
                                        </p:tgtEl>
                                        <p:attrNameLst>
                                          <p:attrName>style.visibility</p:attrName>
                                        </p:attrNameLst>
                                      </p:cBhvr>
                                      <p:to>
                                        <p:strVal val="visible"/>
                                      </p:to>
                                    </p:set>
                                    <p:animEffect transition="in" filter="wipe(up)">
                                      <p:cBhvr>
                                        <p:cTn id="19" dur="500"/>
                                        <p:tgtEl>
                                          <p:spTgt spid="34820"/>
                                        </p:tgtEl>
                                      </p:cBhvr>
                                    </p:animEffect>
                                  </p:childTnLst>
                                </p:cTn>
                              </p:par>
                            </p:childTnLst>
                          </p:cTn>
                        </p:par>
                      </p:childTnLst>
                    </p:cTn>
                  </p:par>
                  <p:par>
                    <p:cTn id="20" fill="hold" nodeType="clickPar">
                      <p:stCondLst>
                        <p:cond delay="indefinite"/>
                      </p:stCondLst>
                      <p:childTnLst>
                        <p:par>
                          <p:cTn id="21" fill="hold" nodeType="withGroup">
                            <p:stCondLst>
                              <p:cond delay="0"/>
                            </p:stCondLst>
                            <p:childTnLst>
                              <p:par>
                                <p:cTn id="22" presetID="22" presetClass="entr" presetSubtype="1" fill="hold" grpId="0" nodeType="clickEffect">
                                  <p:stCondLst>
                                    <p:cond delay="0"/>
                                  </p:stCondLst>
                                  <p:childTnLst>
                                    <p:set>
                                      <p:cBhvr>
                                        <p:cTn id="23" dur="1" fill="hold">
                                          <p:stCondLst>
                                            <p:cond delay="0"/>
                                          </p:stCondLst>
                                        </p:cTn>
                                        <p:tgtEl>
                                          <p:spTgt spid="34822"/>
                                        </p:tgtEl>
                                        <p:attrNameLst>
                                          <p:attrName>style.visibility</p:attrName>
                                        </p:attrNameLst>
                                      </p:cBhvr>
                                      <p:to>
                                        <p:strVal val="visible"/>
                                      </p:to>
                                    </p:set>
                                    <p:animEffect transition="in" filter="wipe(up)">
                                      <p:cBhvr>
                                        <p:cTn id="24" dur="500"/>
                                        <p:tgtEl>
                                          <p:spTgt spid="34822"/>
                                        </p:tgtEl>
                                      </p:cBhvr>
                                    </p:animEffect>
                                  </p:childTnLst>
                                </p:cTn>
                              </p:par>
                            </p:childTnLst>
                          </p:cTn>
                        </p:par>
                      </p:childTnLst>
                    </p:cTn>
                  </p:par>
                  <p:par>
                    <p:cTn id="25" fill="hold" nodeType="clickPar">
                      <p:stCondLst>
                        <p:cond delay="indefinite"/>
                      </p:stCondLst>
                      <p:childTnLst>
                        <p:par>
                          <p:cTn id="26" fill="hold" nodeType="withGroup">
                            <p:stCondLst>
                              <p:cond delay="0"/>
                            </p:stCondLst>
                            <p:childTnLst>
                              <p:par>
                                <p:cTn id="27" presetID="22" presetClass="entr" presetSubtype="1" fill="hold" grpId="0" nodeType="clickEffect">
                                  <p:stCondLst>
                                    <p:cond delay="0"/>
                                  </p:stCondLst>
                                  <p:childTnLst>
                                    <p:set>
                                      <p:cBhvr>
                                        <p:cTn id="28" dur="1" fill="hold">
                                          <p:stCondLst>
                                            <p:cond delay="0"/>
                                          </p:stCondLst>
                                        </p:cTn>
                                        <p:tgtEl>
                                          <p:spTgt spid="34823"/>
                                        </p:tgtEl>
                                        <p:attrNameLst>
                                          <p:attrName>style.visibility</p:attrName>
                                        </p:attrNameLst>
                                      </p:cBhvr>
                                      <p:to>
                                        <p:strVal val="visible"/>
                                      </p:to>
                                    </p:set>
                                    <p:animEffect transition="in" filter="wipe(up)">
                                      <p:cBhvr>
                                        <p:cTn id="29" dur="500"/>
                                        <p:tgtEl>
                                          <p:spTgt spid="34823"/>
                                        </p:tgtEl>
                                      </p:cBhvr>
                                    </p:animEffect>
                                  </p:childTnLst>
                                </p:cTn>
                              </p:par>
                            </p:childTnLst>
                          </p:cTn>
                        </p:par>
                      </p:childTnLst>
                    </p:cTn>
                  </p:par>
                  <p:par>
                    <p:cTn id="30" fill="hold" nodeType="clickPar">
                      <p:stCondLst>
                        <p:cond delay="indefinite"/>
                      </p:stCondLst>
                      <p:childTnLst>
                        <p:par>
                          <p:cTn id="31" fill="hold" nodeType="withGroup">
                            <p:stCondLst>
                              <p:cond delay="0"/>
                            </p:stCondLst>
                            <p:childTnLst>
                              <p:par>
                                <p:cTn id="32" presetID="22" presetClass="entr" presetSubtype="1" fill="hold" grpId="0" nodeType="clickEffect">
                                  <p:stCondLst>
                                    <p:cond delay="0"/>
                                  </p:stCondLst>
                                  <p:childTnLst>
                                    <p:set>
                                      <p:cBhvr>
                                        <p:cTn id="33" dur="1" fill="hold">
                                          <p:stCondLst>
                                            <p:cond delay="0"/>
                                          </p:stCondLst>
                                        </p:cTn>
                                        <p:tgtEl>
                                          <p:spTgt spid="34824"/>
                                        </p:tgtEl>
                                        <p:attrNameLst>
                                          <p:attrName>style.visibility</p:attrName>
                                        </p:attrNameLst>
                                      </p:cBhvr>
                                      <p:to>
                                        <p:strVal val="visible"/>
                                      </p:to>
                                    </p:set>
                                    <p:animEffect transition="in" filter="wipe(up)">
                                      <p:cBhvr>
                                        <p:cTn id="34" dur="500"/>
                                        <p:tgtEl>
                                          <p:spTgt spid="34824"/>
                                        </p:tgtEl>
                                      </p:cBhvr>
                                    </p:animEffect>
                                  </p:childTnLst>
                                </p:cTn>
                              </p:par>
                            </p:childTnLst>
                          </p:cTn>
                        </p:par>
                      </p:childTnLst>
                    </p:cTn>
                  </p:par>
                  <p:par>
                    <p:cTn id="35" fill="hold" nodeType="clickPar">
                      <p:stCondLst>
                        <p:cond delay="indefinite"/>
                      </p:stCondLst>
                      <p:childTnLst>
                        <p:par>
                          <p:cTn id="36" fill="hold" nodeType="withGroup">
                            <p:stCondLst>
                              <p:cond delay="0"/>
                            </p:stCondLst>
                            <p:childTnLst>
                              <p:par>
                                <p:cTn id="37" presetID="22" presetClass="entr" presetSubtype="1" fill="hold" grpId="0" nodeType="clickEffect">
                                  <p:stCondLst>
                                    <p:cond delay="0"/>
                                  </p:stCondLst>
                                  <p:childTnLst>
                                    <p:set>
                                      <p:cBhvr>
                                        <p:cTn id="38" dur="1" fill="hold">
                                          <p:stCondLst>
                                            <p:cond delay="0"/>
                                          </p:stCondLst>
                                        </p:cTn>
                                        <p:tgtEl>
                                          <p:spTgt spid="34825"/>
                                        </p:tgtEl>
                                        <p:attrNameLst>
                                          <p:attrName>style.visibility</p:attrName>
                                        </p:attrNameLst>
                                      </p:cBhvr>
                                      <p:to>
                                        <p:strVal val="visible"/>
                                      </p:to>
                                    </p:set>
                                    <p:animEffect transition="in" filter="wipe(up)">
                                      <p:cBhvr>
                                        <p:cTn id="39" dur="500"/>
                                        <p:tgtEl>
                                          <p:spTgt spid="34825"/>
                                        </p:tgtEl>
                                      </p:cBhvr>
                                    </p:animEffect>
                                  </p:childTnLst>
                                </p:cTn>
                              </p:par>
                            </p:childTnLst>
                          </p:cTn>
                        </p:par>
                      </p:childTnLst>
                    </p:cTn>
                  </p:par>
                  <p:par>
                    <p:cTn id="40" fill="hold" nodeType="clickPar">
                      <p:stCondLst>
                        <p:cond delay="indefinite"/>
                      </p:stCondLst>
                      <p:childTnLst>
                        <p:par>
                          <p:cTn id="41" fill="hold" nodeType="withGroup">
                            <p:stCondLst>
                              <p:cond delay="0"/>
                            </p:stCondLst>
                            <p:childTnLst>
                              <p:par>
                                <p:cTn id="42" presetID="22" presetClass="entr" presetSubtype="1" fill="hold" grpId="0" nodeType="clickEffect">
                                  <p:stCondLst>
                                    <p:cond delay="0"/>
                                  </p:stCondLst>
                                  <p:childTnLst>
                                    <p:set>
                                      <p:cBhvr>
                                        <p:cTn id="43" dur="1" fill="hold">
                                          <p:stCondLst>
                                            <p:cond delay="0"/>
                                          </p:stCondLst>
                                        </p:cTn>
                                        <p:tgtEl>
                                          <p:spTgt spid="34826"/>
                                        </p:tgtEl>
                                        <p:attrNameLst>
                                          <p:attrName>style.visibility</p:attrName>
                                        </p:attrNameLst>
                                      </p:cBhvr>
                                      <p:to>
                                        <p:strVal val="visible"/>
                                      </p:to>
                                    </p:set>
                                    <p:animEffect transition="in" filter="wipe(up)">
                                      <p:cBhvr>
                                        <p:cTn id="44" dur="500"/>
                                        <p:tgtEl>
                                          <p:spTgt spid="34826"/>
                                        </p:tgtEl>
                                      </p:cBhvr>
                                    </p:animEffect>
                                  </p:childTnLst>
                                </p:cTn>
                              </p:par>
                            </p:childTnLst>
                          </p:cTn>
                        </p:par>
                      </p:childTnLst>
                    </p:cTn>
                  </p:par>
                  <p:par>
                    <p:cTn id="45" fill="hold" nodeType="clickPar">
                      <p:stCondLst>
                        <p:cond delay="indefinite"/>
                      </p:stCondLst>
                      <p:childTnLst>
                        <p:par>
                          <p:cTn id="46" fill="hold" nodeType="withGroup">
                            <p:stCondLst>
                              <p:cond delay="0"/>
                            </p:stCondLst>
                            <p:childTnLst>
                              <p:par>
                                <p:cTn id="47" presetID="12" presetClass="entr" presetSubtype="1" fill="hold" grpId="0" nodeType="clickEffect">
                                  <p:stCondLst>
                                    <p:cond delay="0"/>
                                  </p:stCondLst>
                                  <p:childTnLst>
                                    <p:set>
                                      <p:cBhvr>
                                        <p:cTn id="48" dur="1" fill="hold">
                                          <p:stCondLst>
                                            <p:cond delay="0"/>
                                          </p:stCondLst>
                                        </p:cTn>
                                        <p:tgtEl>
                                          <p:spTgt spid="34829"/>
                                        </p:tgtEl>
                                        <p:attrNameLst>
                                          <p:attrName>style.visibility</p:attrName>
                                        </p:attrNameLst>
                                      </p:cBhvr>
                                      <p:to>
                                        <p:strVal val="visible"/>
                                      </p:to>
                                    </p:set>
                                    <p:animEffect transition="in" filter="slide(fromTop)">
                                      <p:cBhvr>
                                        <p:cTn id="49" dur="500"/>
                                        <p:tgtEl>
                                          <p:spTgt spid="34829"/>
                                        </p:tgtEl>
                                      </p:cBhvr>
                                    </p:animEffect>
                                  </p:childTnLst>
                                </p:cTn>
                              </p:par>
                            </p:childTnLst>
                          </p:cTn>
                        </p:par>
                      </p:childTnLst>
                    </p:cTn>
                  </p:par>
                  <p:par>
                    <p:cTn id="50" fill="hold" nodeType="clickPar">
                      <p:stCondLst>
                        <p:cond delay="indefinite"/>
                      </p:stCondLst>
                      <p:childTnLst>
                        <p:par>
                          <p:cTn id="51" fill="hold" nodeType="withGroup">
                            <p:stCondLst>
                              <p:cond delay="0"/>
                            </p:stCondLst>
                            <p:childTnLst>
                              <p:par>
                                <p:cTn id="52" presetID="53" presetClass="entr" presetSubtype="0" fill="hold" nodeType="clickEffect">
                                  <p:stCondLst>
                                    <p:cond delay="0"/>
                                  </p:stCondLst>
                                  <p:childTnLst>
                                    <p:set>
                                      <p:cBhvr>
                                        <p:cTn id="53" dur="1" fill="hold">
                                          <p:stCondLst>
                                            <p:cond delay="0"/>
                                          </p:stCondLst>
                                        </p:cTn>
                                        <p:tgtEl>
                                          <p:spTgt spid="34845"/>
                                        </p:tgtEl>
                                        <p:attrNameLst>
                                          <p:attrName>style.visibility</p:attrName>
                                        </p:attrNameLst>
                                      </p:cBhvr>
                                      <p:to>
                                        <p:strVal val="visible"/>
                                      </p:to>
                                    </p:set>
                                    <p:anim calcmode="lin" valueType="num">
                                      <p:cBhvr>
                                        <p:cTn id="54" dur="500" fill="hold"/>
                                        <p:tgtEl>
                                          <p:spTgt spid="34845"/>
                                        </p:tgtEl>
                                        <p:attrNameLst>
                                          <p:attrName>ppt_w</p:attrName>
                                        </p:attrNameLst>
                                      </p:cBhvr>
                                      <p:tavLst>
                                        <p:tav tm="0">
                                          <p:val>
                                            <p:fltVal val="0"/>
                                          </p:val>
                                        </p:tav>
                                        <p:tav tm="100000">
                                          <p:val>
                                            <p:strVal val="#ppt_w"/>
                                          </p:val>
                                        </p:tav>
                                      </p:tavLst>
                                    </p:anim>
                                    <p:anim calcmode="lin" valueType="num">
                                      <p:cBhvr>
                                        <p:cTn id="55" dur="500" fill="hold"/>
                                        <p:tgtEl>
                                          <p:spTgt spid="34845"/>
                                        </p:tgtEl>
                                        <p:attrNameLst>
                                          <p:attrName>ppt_h</p:attrName>
                                        </p:attrNameLst>
                                      </p:cBhvr>
                                      <p:tavLst>
                                        <p:tav tm="0">
                                          <p:val>
                                            <p:fltVal val="0"/>
                                          </p:val>
                                        </p:tav>
                                        <p:tav tm="100000">
                                          <p:val>
                                            <p:strVal val="#ppt_h"/>
                                          </p:val>
                                        </p:tav>
                                      </p:tavLst>
                                    </p:anim>
                                    <p:animEffect transition="in" filter="fade">
                                      <p:cBhvr>
                                        <p:cTn id="56" dur="500"/>
                                        <p:tgtEl>
                                          <p:spTgt spid="34845"/>
                                        </p:tgtEl>
                                      </p:cBhvr>
                                    </p:animEffect>
                                  </p:childTnLst>
                                </p:cTn>
                              </p:par>
                            </p:childTnLst>
                          </p:cTn>
                        </p:par>
                      </p:childTnLst>
                    </p:cTn>
                  </p:par>
                  <p:par>
                    <p:cTn id="57" fill="hold" nodeType="clickPar">
                      <p:stCondLst>
                        <p:cond delay="indefinite"/>
                      </p:stCondLst>
                      <p:childTnLst>
                        <p:par>
                          <p:cTn id="58" fill="hold" nodeType="withGroup">
                            <p:stCondLst>
                              <p:cond delay="0"/>
                            </p:stCondLst>
                            <p:childTnLst>
                              <p:par>
                                <p:cTn id="59" presetID="22" presetClass="entr" presetSubtype="8" fill="hold" nodeType="clickEffect">
                                  <p:stCondLst>
                                    <p:cond delay="0"/>
                                  </p:stCondLst>
                                  <p:childTnLst>
                                    <p:set>
                                      <p:cBhvr>
                                        <p:cTn id="60" dur="1" fill="hold">
                                          <p:stCondLst>
                                            <p:cond delay="0"/>
                                          </p:stCondLst>
                                        </p:cTn>
                                        <p:tgtEl>
                                          <p:spTgt spid="34847"/>
                                        </p:tgtEl>
                                        <p:attrNameLst>
                                          <p:attrName>style.visibility</p:attrName>
                                        </p:attrNameLst>
                                      </p:cBhvr>
                                      <p:to>
                                        <p:strVal val="visible"/>
                                      </p:to>
                                    </p:set>
                                    <p:animEffect transition="in" filter="wipe(left)">
                                      <p:cBhvr>
                                        <p:cTn id="61" dur="500"/>
                                        <p:tgtEl>
                                          <p:spTgt spid="34847"/>
                                        </p:tgtEl>
                                      </p:cBhvr>
                                    </p:animEffect>
                                  </p:childTnLst>
                                </p:cTn>
                              </p:par>
                            </p:childTnLst>
                          </p:cTn>
                        </p:par>
                      </p:childTnLst>
                    </p:cTn>
                  </p:par>
                  <p:par>
                    <p:cTn id="62" fill="hold" nodeType="clickPar">
                      <p:stCondLst>
                        <p:cond delay="indefinite"/>
                      </p:stCondLst>
                      <p:childTnLst>
                        <p:par>
                          <p:cTn id="63" fill="hold" nodeType="withGroup">
                            <p:stCondLst>
                              <p:cond delay="0"/>
                            </p:stCondLst>
                            <p:childTnLst>
                              <p:par>
                                <p:cTn id="64" presetID="22" presetClass="entr" presetSubtype="8" fill="hold" nodeType="clickEffect">
                                  <p:stCondLst>
                                    <p:cond delay="0"/>
                                  </p:stCondLst>
                                  <p:childTnLst>
                                    <p:set>
                                      <p:cBhvr>
                                        <p:cTn id="65" dur="1" fill="hold">
                                          <p:stCondLst>
                                            <p:cond delay="0"/>
                                          </p:stCondLst>
                                        </p:cTn>
                                        <p:tgtEl>
                                          <p:spTgt spid="34848"/>
                                        </p:tgtEl>
                                        <p:attrNameLst>
                                          <p:attrName>style.visibility</p:attrName>
                                        </p:attrNameLst>
                                      </p:cBhvr>
                                      <p:to>
                                        <p:strVal val="visible"/>
                                      </p:to>
                                    </p:set>
                                    <p:animEffect transition="in" filter="wipe(left)">
                                      <p:cBhvr>
                                        <p:cTn id="66" dur="500"/>
                                        <p:tgtEl>
                                          <p:spTgt spid="34848"/>
                                        </p:tgtEl>
                                      </p:cBhvr>
                                    </p:animEffect>
                                  </p:childTnLst>
                                </p:cTn>
                              </p:par>
                            </p:childTnLst>
                          </p:cTn>
                        </p:par>
                      </p:childTnLst>
                    </p:cTn>
                  </p:par>
                  <p:par>
                    <p:cTn id="67" fill="hold" nodeType="clickPar">
                      <p:stCondLst>
                        <p:cond delay="indefinite"/>
                      </p:stCondLst>
                      <p:childTnLst>
                        <p:par>
                          <p:cTn id="68" fill="hold" nodeType="withGroup">
                            <p:stCondLst>
                              <p:cond delay="0"/>
                            </p:stCondLst>
                            <p:childTnLst>
                              <p:par>
                                <p:cTn id="69" presetID="22" presetClass="entr" presetSubtype="4" fill="hold" nodeType="clickEffect">
                                  <p:stCondLst>
                                    <p:cond delay="0"/>
                                  </p:stCondLst>
                                  <p:childTnLst>
                                    <p:set>
                                      <p:cBhvr>
                                        <p:cTn id="70" dur="1" fill="hold">
                                          <p:stCondLst>
                                            <p:cond delay="0"/>
                                          </p:stCondLst>
                                        </p:cTn>
                                        <p:tgtEl>
                                          <p:spTgt spid="34849"/>
                                        </p:tgtEl>
                                        <p:attrNameLst>
                                          <p:attrName>style.visibility</p:attrName>
                                        </p:attrNameLst>
                                      </p:cBhvr>
                                      <p:to>
                                        <p:strVal val="visible"/>
                                      </p:to>
                                    </p:set>
                                    <p:animEffect transition="in" filter="wipe(down)">
                                      <p:cBhvr>
                                        <p:cTn id="71" dur="500"/>
                                        <p:tgtEl>
                                          <p:spTgt spid="34849"/>
                                        </p:tgtEl>
                                      </p:cBhvr>
                                    </p:animEffect>
                                  </p:childTnLst>
                                </p:cTn>
                              </p:par>
                            </p:childTnLst>
                          </p:cTn>
                        </p:par>
                      </p:childTnLst>
                    </p:cTn>
                  </p:par>
                  <p:par>
                    <p:cTn id="72" fill="hold" nodeType="clickPar">
                      <p:stCondLst>
                        <p:cond delay="indefinite"/>
                      </p:stCondLst>
                      <p:childTnLst>
                        <p:par>
                          <p:cTn id="73" fill="hold" nodeType="withGroup">
                            <p:stCondLst>
                              <p:cond delay="0"/>
                            </p:stCondLst>
                            <p:childTnLst>
                              <p:par>
                                <p:cTn id="74" presetID="22" presetClass="entr" presetSubtype="4" fill="hold" nodeType="clickEffect">
                                  <p:stCondLst>
                                    <p:cond delay="0"/>
                                  </p:stCondLst>
                                  <p:childTnLst>
                                    <p:set>
                                      <p:cBhvr>
                                        <p:cTn id="75" dur="1" fill="hold">
                                          <p:stCondLst>
                                            <p:cond delay="0"/>
                                          </p:stCondLst>
                                        </p:cTn>
                                        <p:tgtEl>
                                          <p:spTgt spid="34832"/>
                                        </p:tgtEl>
                                        <p:attrNameLst>
                                          <p:attrName>style.visibility</p:attrName>
                                        </p:attrNameLst>
                                      </p:cBhvr>
                                      <p:to>
                                        <p:strVal val="visible"/>
                                      </p:to>
                                    </p:set>
                                    <p:animEffect transition="in" filter="wipe(down)">
                                      <p:cBhvr>
                                        <p:cTn id="76" dur="500"/>
                                        <p:tgtEl>
                                          <p:spTgt spid="34832"/>
                                        </p:tgtEl>
                                      </p:cBhvr>
                                    </p:animEffect>
                                  </p:childTnLst>
                                </p:cTn>
                              </p:par>
                            </p:childTnLst>
                          </p:cTn>
                        </p:par>
                        <p:par>
                          <p:cTn id="77" fill="hold" nodeType="afterGroup">
                            <p:stCondLst>
                              <p:cond delay="500"/>
                            </p:stCondLst>
                            <p:childTnLst>
                              <p:par>
                                <p:cTn id="78" presetID="9" presetClass="entr" presetSubtype="0" fill="hold" grpId="0" nodeType="afterEffect">
                                  <p:stCondLst>
                                    <p:cond delay="0"/>
                                  </p:stCondLst>
                                  <p:childTnLst>
                                    <p:set>
                                      <p:cBhvr>
                                        <p:cTn id="79" dur="1" fill="hold">
                                          <p:stCondLst>
                                            <p:cond delay="0"/>
                                          </p:stCondLst>
                                        </p:cTn>
                                        <p:tgtEl>
                                          <p:spTgt spid="34836"/>
                                        </p:tgtEl>
                                        <p:attrNameLst>
                                          <p:attrName>style.visibility</p:attrName>
                                        </p:attrNameLst>
                                      </p:cBhvr>
                                      <p:to>
                                        <p:strVal val="visible"/>
                                      </p:to>
                                    </p:set>
                                    <p:animEffect transition="in" filter="dissolve">
                                      <p:cBhvr>
                                        <p:cTn id="80" dur="500"/>
                                        <p:tgtEl>
                                          <p:spTgt spid="34836"/>
                                        </p:tgtEl>
                                      </p:cBhvr>
                                    </p:animEffect>
                                  </p:childTnLst>
                                </p:cTn>
                              </p:par>
                            </p:childTnLst>
                          </p:cTn>
                        </p:par>
                      </p:childTnLst>
                    </p:cTn>
                  </p:par>
                  <p:par>
                    <p:cTn id="81" fill="hold" nodeType="clickPar">
                      <p:stCondLst>
                        <p:cond delay="indefinite"/>
                      </p:stCondLst>
                      <p:childTnLst>
                        <p:par>
                          <p:cTn id="82" fill="hold" nodeType="withGroup">
                            <p:stCondLst>
                              <p:cond delay="0"/>
                            </p:stCondLst>
                            <p:childTnLst>
                              <p:par>
                                <p:cTn id="83" presetID="22" presetClass="entr" presetSubtype="1" fill="hold" nodeType="clickEffect">
                                  <p:stCondLst>
                                    <p:cond delay="0"/>
                                  </p:stCondLst>
                                  <p:childTnLst>
                                    <p:set>
                                      <p:cBhvr>
                                        <p:cTn id="84" dur="1" fill="hold">
                                          <p:stCondLst>
                                            <p:cond delay="0"/>
                                          </p:stCondLst>
                                        </p:cTn>
                                        <p:tgtEl>
                                          <p:spTgt spid="34851"/>
                                        </p:tgtEl>
                                        <p:attrNameLst>
                                          <p:attrName>style.visibility</p:attrName>
                                        </p:attrNameLst>
                                      </p:cBhvr>
                                      <p:to>
                                        <p:strVal val="visible"/>
                                      </p:to>
                                    </p:set>
                                    <p:animEffect transition="in" filter="wipe(up)">
                                      <p:cBhvr>
                                        <p:cTn id="85" dur="500"/>
                                        <p:tgtEl>
                                          <p:spTgt spid="34851"/>
                                        </p:tgtEl>
                                      </p:cBhvr>
                                    </p:animEffect>
                                  </p:childTnLst>
                                </p:cTn>
                              </p:par>
                            </p:childTnLst>
                          </p:cTn>
                        </p:par>
                      </p:childTnLst>
                    </p:cTn>
                  </p:par>
                  <p:par>
                    <p:cTn id="86" fill="hold" nodeType="clickPar">
                      <p:stCondLst>
                        <p:cond delay="indefinite"/>
                      </p:stCondLst>
                      <p:childTnLst>
                        <p:par>
                          <p:cTn id="87" fill="hold" nodeType="withGroup">
                            <p:stCondLst>
                              <p:cond delay="0"/>
                            </p:stCondLst>
                            <p:childTnLst>
                              <p:par>
                                <p:cTn id="88" presetID="22" presetClass="entr" presetSubtype="1" fill="hold" nodeType="clickEffect">
                                  <p:stCondLst>
                                    <p:cond delay="0"/>
                                  </p:stCondLst>
                                  <p:childTnLst>
                                    <p:set>
                                      <p:cBhvr>
                                        <p:cTn id="89" dur="1" fill="hold">
                                          <p:stCondLst>
                                            <p:cond delay="0"/>
                                          </p:stCondLst>
                                        </p:cTn>
                                        <p:tgtEl>
                                          <p:spTgt spid="34833"/>
                                        </p:tgtEl>
                                        <p:attrNameLst>
                                          <p:attrName>style.visibility</p:attrName>
                                        </p:attrNameLst>
                                      </p:cBhvr>
                                      <p:to>
                                        <p:strVal val="visible"/>
                                      </p:to>
                                    </p:set>
                                    <p:animEffect transition="in" filter="wipe(up)">
                                      <p:cBhvr>
                                        <p:cTn id="90" dur="500"/>
                                        <p:tgtEl>
                                          <p:spTgt spid="34833"/>
                                        </p:tgtEl>
                                      </p:cBhvr>
                                    </p:animEffect>
                                  </p:childTnLst>
                                </p:cTn>
                              </p:par>
                            </p:childTnLst>
                          </p:cTn>
                        </p:par>
                        <p:par>
                          <p:cTn id="91" fill="hold" nodeType="afterGroup">
                            <p:stCondLst>
                              <p:cond delay="500"/>
                            </p:stCondLst>
                            <p:childTnLst>
                              <p:par>
                                <p:cTn id="92" presetID="9" presetClass="entr" presetSubtype="0" fill="hold" grpId="0" nodeType="afterEffect">
                                  <p:stCondLst>
                                    <p:cond delay="0"/>
                                  </p:stCondLst>
                                  <p:childTnLst>
                                    <p:set>
                                      <p:cBhvr>
                                        <p:cTn id="93" dur="1" fill="hold">
                                          <p:stCondLst>
                                            <p:cond delay="0"/>
                                          </p:stCondLst>
                                        </p:cTn>
                                        <p:tgtEl>
                                          <p:spTgt spid="34837"/>
                                        </p:tgtEl>
                                        <p:attrNameLst>
                                          <p:attrName>style.visibility</p:attrName>
                                        </p:attrNameLst>
                                      </p:cBhvr>
                                      <p:to>
                                        <p:strVal val="visible"/>
                                      </p:to>
                                    </p:set>
                                    <p:animEffect transition="in" filter="dissolve">
                                      <p:cBhvr>
                                        <p:cTn id="94" dur="500"/>
                                        <p:tgtEl>
                                          <p:spTgt spid="34837"/>
                                        </p:tgtEl>
                                      </p:cBhvr>
                                    </p:animEffect>
                                  </p:childTnLst>
                                </p:cTn>
                              </p:par>
                            </p:childTnLst>
                          </p:cTn>
                        </p:par>
                      </p:childTnLst>
                    </p:cTn>
                  </p:par>
                  <p:par>
                    <p:cTn id="95" fill="hold" nodeType="clickPar">
                      <p:stCondLst>
                        <p:cond delay="indefinite"/>
                      </p:stCondLst>
                      <p:childTnLst>
                        <p:par>
                          <p:cTn id="96" fill="hold" nodeType="withGroup">
                            <p:stCondLst>
                              <p:cond delay="0"/>
                            </p:stCondLst>
                            <p:childTnLst>
                              <p:par>
                                <p:cTn id="97" presetID="22" presetClass="entr" presetSubtype="1" fill="hold" grpId="0" nodeType="clickEffect">
                                  <p:stCondLst>
                                    <p:cond delay="0"/>
                                  </p:stCondLst>
                                  <p:childTnLst>
                                    <p:set>
                                      <p:cBhvr>
                                        <p:cTn id="98" dur="1" fill="hold">
                                          <p:stCondLst>
                                            <p:cond delay="0"/>
                                          </p:stCondLst>
                                        </p:cTn>
                                        <p:tgtEl>
                                          <p:spTgt spid="34844"/>
                                        </p:tgtEl>
                                        <p:attrNameLst>
                                          <p:attrName>style.visibility</p:attrName>
                                        </p:attrNameLst>
                                      </p:cBhvr>
                                      <p:to>
                                        <p:strVal val="visible"/>
                                      </p:to>
                                    </p:set>
                                    <p:animEffect transition="in" filter="wipe(up)">
                                      <p:cBhvr>
                                        <p:cTn id="99" dur="500"/>
                                        <p:tgtEl>
                                          <p:spTgt spid="34844"/>
                                        </p:tgtEl>
                                      </p:cBhvr>
                                    </p:animEffect>
                                  </p:childTnLst>
                                </p:cTn>
                              </p:par>
                            </p:childTnLst>
                          </p:cTn>
                        </p:par>
                      </p:childTnLst>
                    </p:cTn>
                  </p:par>
                  <p:par>
                    <p:cTn id="100" fill="hold" nodeType="clickPar">
                      <p:stCondLst>
                        <p:cond delay="indefinite"/>
                      </p:stCondLst>
                      <p:childTnLst>
                        <p:par>
                          <p:cTn id="101" fill="hold" nodeType="withGroup">
                            <p:stCondLst>
                              <p:cond delay="0"/>
                            </p:stCondLst>
                            <p:childTnLst>
                              <p:par>
                                <p:cTn id="102" presetID="17" presetClass="entr" presetSubtype="10" fill="hold" grpId="0" nodeType="clickEffect">
                                  <p:stCondLst>
                                    <p:cond delay="0"/>
                                  </p:stCondLst>
                                  <p:childTnLst>
                                    <p:set>
                                      <p:cBhvr>
                                        <p:cTn id="103" dur="1" fill="hold">
                                          <p:stCondLst>
                                            <p:cond delay="0"/>
                                          </p:stCondLst>
                                        </p:cTn>
                                        <p:tgtEl>
                                          <p:spTgt spid="34827"/>
                                        </p:tgtEl>
                                        <p:attrNameLst>
                                          <p:attrName>style.visibility</p:attrName>
                                        </p:attrNameLst>
                                      </p:cBhvr>
                                      <p:to>
                                        <p:strVal val="visible"/>
                                      </p:to>
                                    </p:set>
                                    <p:anim calcmode="lin" valueType="num">
                                      <p:cBhvr>
                                        <p:cTn id="104" dur="500" fill="hold"/>
                                        <p:tgtEl>
                                          <p:spTgt spid="34827"/>
                                        </p:tgtEl>
                                        <p:attrNameLst>
                                          <p:attrName>ppt_w</p:attrName>
                                        </p:attrNameLst>
                                      </p:cBhvr>
                                      <p:tavLst>
                                        <p:tav tm="0">
                                          <p:val>
                                            <p:fltVal val="0"/>
                                          </p:val>
                                        </p:tav>
                                        <p:tav tm="100000">
                                          <p:val>
                                            <p:strVal val="#ppt_w"/>
                                          </p:val>
                                        </p:tav>
                                      </p:tavLst>
                                    </p:anim>
                                    <p:anim calcmode="lin" valueType="num">
                                      <p:cBhvr>
                                        <p:cTn id="105" dur="500" fill="hold"/>
                                        <p:tgtEl>
                                          <p:spTgt spid="34827"/>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820" grpId="0"/>
      <p:bldP spid="34822" grpId="0"/>
      <p:bldP spid="34823" grpId="0"/>
      <p:bldP spid="34824" grpId="0"/>
      <p:bldP spid="34825" grpId="0"/>
      <p:bldP spid="34826" grpId="0"/>
      <p:bldP spid="34827" grpId="0"/>
      <p:bldP spid="34828" grpId="0"/>
      <p:bldP spid="34829" grpId="0"/>
      <p:bldP spid="34836" grpId="0"/>
      <p:bldP spid="34837" grpId="0"/>
      <p:bldP spid="34844"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 name="Rectangle 4">
            <a:extLst>
              <a:ext uri="{FF2B5EF4-FFF2-40B4-BE49-F238E27FC236}">
                <a16:creationId xmlns:a16="http://schemas.microsoft.com/office/drawing/2014/main" id="{C79CC0FE-7364-4D32-B7F5-03F589773663}"/>
              </a:ext>
            </a:extLst>
          </p:cNvPr>
          <p:cNvSpPr>
            <a:spLocks noChangeArrowheads="1"/>
          </p:cNvSpPr>
          <p:nvPr/>
        </p:nvSpPr>
        <p:spPr bwMode="auto">
          <a:xfrm>
            <a:off x="76201" y="77637"/>
            <a:ext cx="8970818"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marL="342900" indent="-342900">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marL="0" indent="0">
              <a:buNone/>
            </a:pPr>
            <a:r>
              <a:rPr lang="en-US" sz="2000" b="1" dirty="0">
                <a:solidFill>
                  <a:srgbClr val="FF0000"/>
                </a:solidFill>
              </a:rPr>
              <a:t>HOME ASSIGNMENT</a:t>
            </a:r>
            <a:endParaRPr lang="en-IN" sz="2000" b="1" dirty="0">
              <a:solidFill>
                <a:srgbClr val="FF0000"/>
              </a:solidFill>
              <a:cs typeface="Arial" panose="020B0604020202020204" pitchFamily="34" charset="0"/>
            </a:endParaRPr>
          </a:p>
        </p:txBody>
      </p:sp>
      <mc:AlternateContent xmlns:mc="http://schemas.openxmlformats.org/markup-compatibility/2006" xmlns:a14="http://schemas.microsoft.com/office/drawing/2010/main">
        <mc:Choice Requires="a14">
          <p:sp>
            <p:nvSpPr>
              <p:cNvPr id="4" name="TextBox 3">
                <a:extLst>
                  <a:ext uri="{FF2B5EF4-FFF2-40B4-BE49-F238E27FC236}">
                    <a16:creationId xmlns:a16="http://schemas.microsoft.com/office/drawing/2014/main" id="{920112C4-4052-47B5-B2A4-D92083856FEC}"/>
                  </a:ext>
                </a:extLst>
              </p:cNvPr>
              <p:cNvSpPr txBox="1"/>
              <p:nvPr/>
            </p:nvSpPr>
            <p:spPr>
              <a:xfrm>
                <a:off x="0" y="1059638"/>
                <a:ext cx="8970818" cy="1154162"/>
              </a:xfrm>
              <a:prstGeom prst="rect">
                <a:avLst/>
              </a:prstGeom>
              <a:noFill/>
            </p:spPr>
            <p:txBody>
              <a:bodyPr wrap="square" rtlCol="0">
                <a:spAutoFit/>
              </a:bodyPr>
              <a:lstStyle/>
              <a:p>
                <a:pPr marL="342900" indent="-342900" algn="just">
                  <a:spcAft>
                    <a:spcPts val="600"/>
                  </a:spcAft>
                  <a:buFont typeface="+mj-lt"/>
                  <a:buAutoNum type="arabicPeriod"/>
                </a:pPr>
                <a:r>
                  <a:rPr lang="en-US" sz="1600" dirty="0"/>
                  <a:t>Two bulbs are rated (</a:t>
                </a:r>
                <a14:m>
                  <m:oMath xmlns:m="http://schemas.openxmlformats.org/officeDocument/2006/math">
                    <m:sSub>
                      <m:sSubPr>
                        <m:ctrlPr>
                          <a:rPr lang="en-US" sz="1600" i="1" smtClean="0">
                            <a:latin typeface="Cambria Math" panose="02040503050406030204" pitchFamily="18" charset="0"/>
                          </a:rPr>
                        </m:ctrlPr>
                      </m:sSubPr>
                      <m:e>
                        <m:r>
                          <a:rPr lang="en-US" sz="1600" b="0" i="1" smtClean="0">
                            <a:latin typeface="Cambria Math" panose="02040503050406030204" pitchFamily="18" charset="0"/>
                          </a:rPr>
                          <m:t>𝑃</m:t>
                        </m:r>
                      </m:e>
                      <m:sub>
                        <m:r>
                          <a:rPr lang="en-US" sz="1600" b="0" i="1" smtClean="0">
                            <a:latin typeface="Cambria Math" panose="02040503050406030204" pitchFamily="18" charset="0"/>
                          </a:rPr>
                          <m:t>1</m:t>
                        </m:r>
                      </m:sub>
                    </m:sSub>
                    <m:r>
                      <a:rPr lang="en-US" sz="1600" b="0" i="1" smtClean="0">
                        <a:latin typeface="Cambria Math" panose="02040503050406030204" pitchFamily="18" charset="0"/>
                      </a:rPr>
                      <m:t>,</m:t>
                    </m:r>
                    <m:r>
                      <a:rPr lang="en-US" sz="1600" b="0" i="1" smtClean="0">
                        <a:latin typeface="Cambria Math" panose="02040503050406030204" pitchFamily="18" charset="0"/>
                      </a:rPr>
                      <m:t>𝑉</m:t>
                    </m:r>
                    <m:r>
                      <a:rPr lang="en-US" sz="1600" b="0" i="1" smtClean="0">
                        <a:latin typeface="Cambria Math" panose="02040503050406030204" pitchFamily="18" charset="0"/>
                      </a:rPr>
                      <m:t>) </m:t>
                    </m:r>
                    <m:r>
                      <a:rPr lang="en-US" sz="1600" b="0" i="1" smtClean="0">
                        <a:latin typeface="Cambria Math" panose="02040503050406030204" pitchFamily="18" charset="0"/>
                      </a:rPr>
                      <m:t>𝑎𝑛𝑑</m:t>
                    </m:r>
                    <m:r>
                      <m:rPr>
                        <m:nor/>
                      </m:rPr>
                      <a:rPr lang="en-US" sz="1600" dirty="0"/>
                      <m:t>(</m:t>
                    </m:r>
                    <m:sSub>
                      <m:sSubPr>
                        <m:ctrlPr>
                          <a:rPr lang="en-US" sz="1600" i="1">
                            <a:latin typeface="Cambria Math" panose="02040503050406030204" pitchFamily="18" charset="0"/>
                          </a:rPr>
                        </m:ctrlPr>
                      </m:sSubPr>
                      <m:e>
                        <m:r>
                          <a:rPr lang="en-US" sz="1600" i="1">
                            <a:latin typeface="Cambria Math" panose="02040503050406030204" pitchFamily="18" charset="0"/>
                          </a:rPr>
                          <m:t>𝑃</m:t>
                        </m:r>
                      </m:e>
                      <m:sub>
                        <m:r>
                          <a:rPr lang="en-US" sz="1600" b="0" i="1" smtClean="0">
                            <a:latin typeface="Cambria Math" panose="02040503050406030204" pitchFamily="18" charset="0"/>
                          </a:rPr>
                          <m:t>2</m:t>
                        </m:r>
                      </m:sub>
                    </m:sSub>
                    <m:r>
                      <a:rPr lang="en-US" sz="1600" i="1">
                        <a:latin typeface="Cambria Math" panose="02040503050406030204" pitchFamily="18" charset="0"/>
                      </a:rPr>
                      <m:t>,</m:t>
                    </m:r>
                    <m:r>
                      <a:rPr lang="en-US" sz="1600" i="1">
                        <a:latin typeface="Cambria Math" panose="02040503050406030204" pitchFamily="18" charset="0"/>
                      </a:rPr>
                      <m:t>𝑉</m:t>
                    </m:r>
                    <m:r>
                      <a:rPr lang="en-US" sz="1600" i="1">
                        <a:latin typeface="Cambria Math" panose="02040503050406030204" pitchFamily="18" charset="0"/>
                      </a:rPr>
                      <m:t>)</m:t>
                    </m:r>
                    <m:r>
                      <a:rPr lang="en-US" sz="1600" b="0" i="0" smtClean="0">
                        <a:latin typeface="Cambria Math" panose="02040503050406030204" pitchFamily="18" charset="0"/>
                      </a:rPr>
                      <m:t>.  </m:t>
                    </m:r>
                  </m:oMath>
                </a14:m>
                <a:r>
                  <a:rPr lang="en-IN" sz="1600" dirty="0"/>
                  <a:t>If they are connected (</a:t>
                </a:r>
                <a:r>
                  <a:rPr lang="en-IN" sz="1600" dirty="0" err="1"/>
                  <a:t>i</a:t>
                </a:r>
                <a:r>
                  <a:rPr lang="en-IN" sz="1600" dirty="0"/>
                  <a:t>) in series and (ii) in parallel across a supply V, find the power dissipated in the two combinations in terms of </a:t>
                </a:r>
                <a14:m>
                  <m:oMath xmlns:m="http://schemas.openxmlformats.org/officeDocument/2006/math">
                    <m:sSub>
                      <m:sSubPr>
                        <m:ctrlPr>
                          <a:rPr lang="en-US" sz="1600" i="1">
                            <a:latin typeface="Cambria Math" panose="02040503050406030204" pitchFamily="18" charset="0"/>
                          </a:rPr>
                        </m:ctrlPr>
                      </m:sSubPr>
                      <m:e>
                        <m:r>
                          <a:rPr lang="en-US" sz="1600" i="1">
                            <a:latin typeface="Cambria Math" panose="02040503050406030204" pitchFamily="18" charset="0"/>
                          </a:rPr>
                          <m:t>𝑃</m:t>
                        </m:r>
                      </m:e>
                      <m:sub>
                        <m:r>
                          <a:rPr lang="en-US" sz="1600" i="1">
                            <a:latin typeface="Cambria Math" panose="02040503050406030204" pitchFamily="18" charset="0"/>
                          </a:rPr>
                          <m:t>1</m:t>
                        </m:r>
                      </m:sub>
                    </m:sSub>
                  </m:oMath>
                </a14:m>
                <a:r>
                  <a:rPr lang="en-IN" sz="1600" dirty="0"/>
                  <a:t> and </a:t>
                </a:r>
                <a14:m>
                  <m:oMath xmlns:m="http://schemas.openxmlformats.org/officeDocument/2006/math">
                    <m:sSub>
                      <m:sSubPr>
                        <m:ctrlPr>
                          <a:rPr lang="en-US" sz="1600" i="1">
                            <a:latin typeface="Cambria Math" panose="02040503050406030204" pitchFamily="18" charset="0"/>
                          </a:rPr>
                        </m:ctrlPr>
                      </m:sSubPr>
                      <m:e>
                        <m:r>
                          <a:rPr lang="en-US" sz="1600" i="1">
                            <a:latin typeface="Cambria Math" panose="02040503050406030204" pitchFamily="18" charset="0"/>
                          </a:rPr>
                          <m:t>𝑃</m:t>
                        </m:r>
                      </m:e>
                      <m:sub>
                        <m:r>
                          <a:rPr lang="en-US" sz="1600" b="0" i="1" smtClean="0">
                            <a:latin typeface="Cambria Math" panose="02040503050406030204" pitchFamily="18" charset="0"/>
                          </a:rPr>
                          <m:t>2</m:t>
                        </m:r>
                      </m:sub>
                    </m:sSub>
                  </m:oMath>
                </a14:m>
                <a:r>
                  <a:rPr lang="en-IN" sz="1600" dirty="0"/>
                  <a:t> .</a:t>
                </a:r>
              </a:p>
              <a:p>
                <a:pPr marL="342900" indent="-342900" algn="just">
                  <a:spcAft>
                    <a:spcPts val="600"/>
                  </a:spcAft>
                  <a:buFont typeface="+mj-lt"/>
                  <a:buAutoNum type="arabicPeriod"/>
                </a:pPr>
                <a:r>
                  <a:rPr lang="en-IN" sz="1600" dirty="0"/>
                  <a:t>Two electric bulbs P and Q have their resistances in the ratio of 1:2. They are connected in series across a battery. Find the ratio of the power dissipation in these bulbs. </a:t>
                </a:r>
              </a:p>
            </p:txBody>
          </p:sp>
        </mc:Choice>
        <mc:Fallback xmlns="">
          <p:sp>
            <p:nvSpPr>
              <p:cNvPr id="4" name="TextBox 3">
                <a:extLst>
                  <a:ext uri="{FF2B5EF4-FFF2-40B4-BE49-F238E27FC236}">
                    <a16:creationId xmlns:a16="http://schemas.microsoft.com/office/drawing/2014/main" id="{920112C4-4052-47B5-B2A4-D92083856FEC}"/>
                  </a:ext>
                </a:extLst>
              </p:cNvPr>
              <p:cNvSpPr txBox="1">
                <a:spLocks noRot="1" noChangeAspect="1" noMove="1" noResize="1" noEditPoints="1" noAdjustHandles="1" noChangeArrowheads="1" noChangeShapeType="1" noTextEdit="1"/>
              </p:cNvSpPr>
              <p:nvPr/>
            </p:nvSpPr>
            <p:spPr>
              <a:xfrm>
                <a:off x="0" y="1059638"/>
                <a:ext cx="8970818" cy="1154162"/>
              </a:xfrm>
              <a:prstGeom prst="rect">
                <a:avLst/>
              </a:prstGeom>
              <a:blipFill>
                <a:blip r:embed="rId3"/>
                <a:stretch>
                  <a:fillRect l="-272" t="-1587" r="-272" b="-6349"/>
                </a:stretch>
              </a:blipFill>
            </p:spPr>
            <p:txBody>
              <a:bodyPr/>
              <a:lstStyle/>
              <a:p>
                <a:r>
                  <a:rPr lang="en-IN">
                    <a:noFill/>
                  </a:rPr>
                  <a:t> </a:t>
                </a:r>
              </a:p>
            </p:txBody>
          </p:sp>
        </mc:Fallback>
      </mc:AlternateContent>
      <p:sp>
        <p:nvSpPr>
          <p:cNvPr id="5" name="TextBox 4">
            <a:extLst>
              <a:ext uri="{FF2B5EF4-FFF2-40B4-BE49-F238E27FC236}">
                <a16:creationId xmlns:a16="http://schemas.microsoft.com/office/drawing/2014/main" id="{0F56D2CE-0C30-4006-91D8-84788FE286C6}"/>
              </a:ext>
            </a:extLst>
          </p:cNvPr>
          <p:cNvSpPr txBox="1"/>
          <p:nvPr/>
        </p:nvSpPr>
        <p:spPr>
          <a:xfrm>
            <a:off x="0" y="2282544"/>
            <a:ext cx="8970818" cy="785343"/>
          </a:xfrm>
          <a:prstGeom prst="rect">
            <a:avLst/>
          </a:prstGeom>
          <a:noFill/>
        </p:spPr>
        <p:txBody>
          <a:bodyPr wrap="square" rtlCol="0">
            <a:spAutoFit/>
          </a:bodyPr>
          <a:lstStyle/>
          <a:p>
            <a:pPr>
              <a:lnSpc>
                <a:spcPct val="150000"/>
              </a:lnSpc>
            </a:pPr>
            <a:r>
              <a:rPr lang="en-IN" sz="1600" b="1" dirty="0">
                <a:latin typeface="+mj-lt"/>
              </a:rPr>
              <a:t>3.   </a:t>
            </a:r>
            <a:r>
              <a:rPr lang="en-IN" sz="1600" dirty="0">
                <a:latin typeface="+mj-lt"/>
              </a:rPr>
              <a:t>A  25 W and a 100W bulb are joined in (</a:t>
            </a:r>
            <a:r>
              <a:rPr lang="en-IN" sz="1600" dirty="0" err="1">
                <a:latin typeface="+mj-lt"/>
              </a:rPr>
              <a:t>i</a:t>
            </a:r>
            <a:r>
              <a:rPr lang="en-IN" sz="1600" dirty="0">
                <a:latin typeface="+mj-lt"/>
              </a:rPr>
              <a:t>) series (ii) parallel and connected to the main. Which   bulb glows brighter?</a:t>
            </a:r>
          </a:p>
        </p:txBody>
      </p:sp>
      <p:pic>
        <p:nvPicPr>
          <p:cNvPr id="6" name="Google Shape;63;p14">
            <a:extLst>
              <a:ext uri="{FF2B5EF4-FFF2-40B4-BE49-F238E27FC236}">
                <a16:creationId xmlns:a16="http://schemas.microsoft.com/office/drawing/2014/main" id="{4337B1AF-C86B-46B2-82AE-C782B0454EE6}"/>
              </a:ext>
            </a:extLst>
          </p:cNvPr>
          <p:cNvPicPr preferRelativeResize="0">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686531" y="4299019"/>
            <a:ext cx="1360487" cy="7122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971588700"/>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3" presetClass="entr" presetSubtype="0" fill="hold" nodeType="afterEffect">
                                  <p:stCondLst>
                                    <p:cond delay="0"/>
                                  </p:stCondLst>
                                  <p:childTnLst>
                                    <p:set>
                                      <p:cBhvr>
                                        <p:cTn id="6" dur="1" fill="hold">
                                          <p:stCondLst>
                                            <p:cond delay="0"/>
                                          </p:stCondLst>
                                        </p:cTn>
                                        <p:tgtEl>
                                          <p:spTgt spid="27">
                                            <p:txEl>
                                              <p:pRg st="0" end="0"/>
                                            </p:txEl>
                                          </p:spTgt>
                                        </p:tgtEl>
                                        <p:attrNameLst>
                                          <p:attrName>style.visibility</p:attrName>
                                        </p:attrNameLst>
                                      </p:cBhvr>
                                      <p:to>
                                        <p:strVal val="visible"/>
                                      </p:to>
                                    </p:set>
                                    <p:anim calcmode="lin" valueType="num">
                                      <p:cBhvr>
                                        <p:cTn id="7" dur="500" fill="hold"/>
                                        <p:tgtEl>
                                          <p:spTgt spid="27">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27">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27">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 name="Google Shape;77;p16">
            <a:extLst>
              <a:ext uri="{FF2B5EF4-FFF2-40B4-BE49-F238E27FC236}">
                <a16:creationId xmlns:a16="http://schemas.microsoft.com/office/drawing/2014/main" id="{7E93326D-AC06-4F0B-82DC-A6E62409431E}"/>
              </a:ext>
            </a:extLst>
          </p:cNvPr>
          <p:cNvSpPr txBox="1"/>
          <p:nvPr/>
        </p:nvSpPr>
        <p:spPr>
          <a:xfrm>
            <a:off x="621506" y="742950"/>
            <a:ext cx="7800975" cy="3562350"/>
          </a:xfrm>
          <a:prstGeom prst="rect">
            <a:avLst/>
          </a:prstGeom>
          <a:noFill/>
          <a:ln>
            <a:noFill/>
          </a:ln>
        </p:spPr>
        <p:txBody>
          <a:bodyPr spcFirstLastPara="1" lIns="91425" tIns="91425" rIns="91425" bIns="91425" anchor="ctr"/>
          <a:lstStyle/>
          <a:p>
            <a:pPr marL="457189" algn="ctr">
              <a:lnSpc>
                <a:spcPct val="115000"/>
              </a:lnSpc>
              <a:buSzPts val="4000"/>
              <a:defRPr/>
            </a:pPr>
            <a:r>
              <a:rPr lang="en" sz="4000" b="1"/>
              <a:t>THANKING YOU</a:t>
            </a:r>
            <a:endParaRPr sz="4000" b="1"/>
          </a:p>
          <a:p>
            <a:pPr marL="457189" algn="ctr">
              <a:lnSpc>
                <a:spcPct val="115000"/>
              </a:lnSpc>
              <a:buSzPts val="4000"/>
              <a:defRPr/>
            </a:pPr>
            <a:r>
              <a:rPr lang="en" sz="4000" b="1">
                <a:solidFill>
                  <a:srgbClr val="FF0000"/>
                </a:solidFill>
              </a:rPr>
              <a:t>ODM EDUCATIONAL GROUP</a:t>
            </a:r>
            <a:endParaRPr sz="4000" b="1">
              <a:solidFill>
                <a:srgbClr val="FF0000"/>
              </a:solidFill>
            </a:endParaRPr>
          </a:p>
          <a:p>
            <a:pPr>
              <a:buSzPts val="1400"/>
              <a:defRPr/>
            </a:pPr>
            <a:endParaRPr/>
          </a:p>
        </p:txBody>
      </p:sp>
      <p:pic>
        <p:nvPicPr>
          <p:cNvPr id="4" name="Google Shape;63;p14">
            <a:extLst>
              <a:ext uri="{FF2B5EF4-FFF2-40B4-BE49-F238E27FC236}">
                <a16:creationId xmlns:a16="http://schemas.microsoft.com/office/drawing/2014/main" id="{8DBF712D-1FCA-45A8-B65A-ED12EF7A554B}"/>
              </a:ext>
            </a:extLst>
          </p:cNvPr>
          <p:cNvPicPr preferRelativeResize="0">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686531" y="4299019"/>
            <a:ext cx="1360487" cy="7122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noFill/>
      </a:spPr>
      <a:bodyPr wrap="square" rtlCol="0">
        <a:spAutoFit/>
      </a:bodyPr>
      <a:lstStyle>
        <a:defPPr algn="just">
          <a:spcAft>
            <a:spcPts val="600"/>
          </a:spcAft>
          <a:defRPr sz="1600" dirty="0"/>
        </a:defPPr>
      </a:lstStyle>
    </a:txDef>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8310</TotalTime>
  <Words>1286</Words>
  <Application>Microsoft Office PowerPoint</Application>
  <PresentationFormat>On-screen Show (16:9)</PresentationFormat>
  <Paragraphs>153</Paragraphs>
  <Slides>9</Slides>
  <Notes>8</Notes>
  <HiddenSlides>0</HiddenSlides>
  <MMClips>0</MMClips>
  <ScaleCrop>false</ScaleCrop>
  <HeadingPairs>
    <vt:vector size="8" baseType="variant">
      <vt:variant>
        <vt:lpstr>Fonts Used</vt:lpstr>
      </vt:variant>
      <vt:variant>
        <vt:i4>5</vt:i4>
      </vt:variant>
      <vt:variant>
        <vt:lpstr>Theme</vt:lpstr>
      </vt:variant>
      <vt:variant>
        <vt:i4>1</vt:i4>
      </vt:variant>
      <vt:variant>
        <vt:lpstr>Embedded OLE Servers</vt:lpstr>
      </vt:variant>
      <vt:variant>
        <vt:i4>1</vt:i4>
      </vt:variant>
      <vt:variant>
        <vt:lpstr>Slide Titles</vt:lpstr>
      </vt:variant>
      <vt:variant>
        <vt:i4>9</vt:i4>
      </vt:variant>
    </vt:vector>
  </HeadingPairs>
  <TitlesOfParts>
    <vt:vector size="16" baseType="lpstr">
      <vt:lpstr>Arial</vt:lpstr>
      <vt:lpstr>Arial Black</vt:lpstr>
      <vt:lpstr>Calibri</vt:lpstr>
      <vt:lpstr>Cambria Math</vt:lpstr>
      <vt:lpstr>CommercialScript BT</vt:lpstr>
      <vt:lpstr>Simple Light</vt:lpstr>
      <vt:lpstr>Bitmap Image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user</dc:creator>
  <cp:lastModifiedBy>pinky.23815@gmail.com</cp:lastModifiedBy>
  <cp:revision>633</cp:revision>
  <dcterms:modified xsi:type="dcterms:W3CDTF">2022-03-30T07:04:18Z</dcterms:modified>
</cp:coreProperties>
</file>