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77" r:id="rId2"/>
    <p:sldId id="257" r:id="rId3"/>
    <p:sldId id="263" r:id="rId4"/>
    <p:sldId id="264" r:id="rId5"/>
    <p:sldId id="266" r:id="rId6"/>
    <p:sldId id="270" r:id="rId7"/>
    <p:sldId id="272" r:id="rId8"/>
    <p:sldId id="274" r:id="rId9"/>
    <p:sldId id="691"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B400D34-F99E-4388-94A7-25031F8DACDA}"/>
              </a:ext>
            </a:extLst>
          </p:cNvPr>
          <p:cNvSpPr>
            <a:spLocks noGrp="1" noChangeArrowheads="1"/>
          </p:cNvSpPr>
          <p:nvPr>
            <p:ph type="sldNum" sz="quarter" idx="5"/>
          </p:nvPr>
        </p:nvSpPr>
        <p:spPr>
          <a:ln/>
        </p:spPr>
        <p:txBody>
          <a:bodyPr/>
          <a:lstStyle/>
          <a:p>
            <a:fld id="{D800C652-FC75-47DD-80CA-959C6A9D6B23}" type="slidenum">
              <a:rPr lang="en-US" altLang="en-US"/>
              <a:pPr/>
              <a:t>3</a:t>
            </a:fld>
            <a:endParaRPr lang="en-US" altLang="en-US"/>
          </a:p>
        </p:txBody>
      </p:sp>
      <p:sp>
        <p:nvSpPr>
          <p:cNvPr id="19458" name="Rectangle 2">
            <a:extLst>
              <a:ext uri="{FF2B5EF4-FFF2-40B4-BE49-F238E27FC236}">
                <a16:creationId xmlns:a16="http://schemas.microsoft.com/office/drawing/2014/main" id="{63F76F07-A208-461D-A49E-4541ECBC4831}"/>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639509B6-A39F-4195-9589-8907DD76D1E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0AEDE3E-0C8A-4F69-B22A-362CCD96223B}"/>
              </a:ext>
            </a:extLst>
          </p:cNvPr>
          <p:cNvSpPr>
            <a:spLocks noGrp="1" noChangeArrowheads="1"/>
          </p:cNvSpPr>
          <p:nvPr>
            <p:ph type="sldNum" sz="quarter" idx="5"/>
          </p:nvPr>
        </p:nvSpPr>
        <p:spPr>
          <a:ln/>
        </p:spPr>
        <p:txBody>
          <a:bodyPr/>
          <a:lstStyle/>
          <a:p>
            <a:fld id="{0ECC3AF9-1E84-468E-812C-77A56A413A64}" type="slidenum">
              <a:rPr lang="en-US" altLang="en-US"/>
              <a:pPr/>
              <a:t>4</a:t>
            </a:fld>
            <a:endParaRPr lang="en-US" altLang="en-US"/>
          </a:p>
        </p:txBody>
      </p:sp>
      <p:sp>
        <p:nvSpPr>
          <p:cNvPr id="21506" name="Rectangle 2">
            <a:extLst>
              <a:ext uri="{FF2B5EF4-FFF2-40B4-BE49-F238E27FC236}">
                <a16:creationId xmlns:a16="http://schemas.microsoft.com/office/drawing/2014/main" id="{A269E228-DEB8-45E4-8A71-1AE249F43C42}"/>
              </a:ext>
            </a:extLst>
          </p:cNvPr>
          <p:cNvSpPr>
            <a:spLocks noGrp="1" noRot="1" noChangeAspect="1" noChangeArrowheads="1" noTextEdit="1"/>
          </p:cNvSpPr>
          <p:nvPr>
            <p:ph type="sldImg"/>
          </p:nvPr>
        </p:nvSpPr>
        <p:spPr>
          <a:xfrm>
            <a:off x="381000" y="685800"/>
            <a:ext cx="6096000" cy="3429000"/>
          </a:xfrm>
          <a:ln/>
        </p:spPr>
      </p:sp>
      <p:sp>
        <p:nvSpPr>
          <p:cNvPr id="21507" name="Rectangle 3">
            <a:extLst>
              <a:ext uri="{FF2B5EF4-FFF2-40B4-BE49-F238E27FC236}">
                <a16:creationId xmlns:a16="http://schemas.microsoft.com/office/drawing/2014/main" id="{7B7FF1E2-9971-4AAD-81DE-6CAF90D1705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4BB0B30-4DDC-4B09-A39C-D8FB5A9FBA10}"/>
              </a:ext>
            </a:extLst>
          </p:cNvPr>
          <p:cNvSpPr>
            <a:spLocks noGrp="1" noChangeArrowheads="1"/>
          </p:cNvSpPr>
          <p:nvPr>
            <p:ph type="sldNum" sz="quarter" idx="5"/>
          </p:nvPr>
        </p:nvSpPr>
        <p:spPr>
          <a:ln/>
        </p:spPr>
        <p:txBody>
          <a:bodyPr/>
          <a:lstStyle/>
          <a:p>
            <a:fld id="{BC5D9B4F-227E-4642-9F63-1AE473F6EC2E}" type="slidenum">
              <a:rPr lang="en-US" altLang="en-US"/>
              <a:pPr/>
              <a:t>5</a:t>
            </a:fld>
            <a:endParaRPr lang="en-US" altLang="en-US"/>
          </a:p>
        </p:txBody>
      </p:sp>
      <p:sp>
        <p:nvSpPr>
          <p:cNvPr id="25602" name="Rectangle 2">
            <a:extLst>
              <a:ext uri="{FF2B5EF4-FFF2-40B4-BE49-F238E27FC236}">
                <a16:creationId xmlns:a16="http://schemas.microsoft.com/office/drawing/2014/main" id="{49B8636F-9458-4022-B868-3ACE1999D58F}"/>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193FEEBF-801D-478A-B815-A0704051272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C716DEB-D0AE-4784-BF14-BD64DE6C71D8}"/>
              </a:ext>
            </a:extLst>
          </p:cNvPr>
          <p:cNvSpPr>
            <a:spLocks noGrp="1" noChangeArrowheads="1"/>
          </p:cNvSpPr>
          <p:nvPr>
            <p:ph type="sldNum" sz="quarter" idx="5"/>
          </p:nvPr>
        </p:nvSpPr>
        <p:spPr>
          <a:ln/>
        </p:spPr>
        <p:txBody>
          <a:bodyPr/>
          <a:lstStyle/>
          <a:p>
            <a:fld id="{194C0ED0-273C-4BC6-B824-D08A4FED87FE}" type="slidenum">
              <a:rPr lang="en-US" altLang="en-US"/>
              <a:pPr/>
              <a:t>6</a:t>
            </a:fld>
            <a:endParaRPr lang="en-US" altLang="en-US"/>
          </a:p>
        </p:txBody>
      </p:sp>
      <p:sp>
        <p:nvSpPr>
          <p:cNvPr id="33794" name="Rectangle 2">
            <a:extLst>
              <a:ext uri="{FF2B5EF4-FFF2-40B4-BE49-F238E27FC236}">
                <a16:creationId xmlns:a16="http://schemas.microsoft.com/office/drawing/2014/main" id="{F50F9826-5EBB-4610-99DC-716F89B8DA0E}"/>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C67FEF5D-1866-421F-A67F-41BF4663157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07510C4-770E-42AA-AA2F-3B3EBD8D9A16}"/>
              </a:ext>
            </a:extLst>
          </p:cNvPr>
          <p:cNvSpPr>
            <a:spLocks noGrp="1" noChangeArrowheads="1"/>
          </p:cNvSpPr>
          <p:nvPr>
            <p:ph type="sldNum" sz="quarter" idx="5"/>
          </p:nvPr>
        </p:nvSpPr>
        <p:spPr>
          <a:ln/>
        </p:spPr>
        <p:txBody>
          <a:bodyPr/>
          <a:lstStyle/>
          <a:p>
            <a:fld id="{3BE1D6F6-A5BD-47F1-B2C3-0BA3D186698A}" type="slidenum">
              <a:rPr lang="en-US" altLang="en-US"/>
              <a:pPr/>
              <a:t>7</a:t>
            </a:fld>
            <a:endParaRPr lang="en-US" altLang="en-US"/>
          </a:p>
        </p:txBody>
      </p:sp>
      <p:sp>
        <p:nvSpPr>
          <p:cNvPr id="37890" name="Rectangle 2">
            <a:extLst>
              <a:ext uri="{FF2B5EF4-FFF2-40B4-BE49-F238E27FC236}">
                <a16:creationId xmlns:a16="http://schemas.microsoft.com/office/drawing/2014/main" id="{9606A339-6DB8-4F2C-AD70-84EAD124537F}"/>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5857F59A-1F68-45D0-BB94-F9872E0EA29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1EFD139-ACB0-4479-8AA6-270ADA926616}"/>
              </a:ext>
            </a:extLst>
          </p:cNvPr>
          <p:cNvSpPr>
            <a:spLocks noGrp="1" noChangeArrowheads="1"/>
          </p:cNvSpPr>
          <p:nvPr>
            <p:ph type="sldNum" sz="quarter" idx="5"/>
          </p:nvPr>
        </p:nvSpPr>
        <p:spPr>
          <a:ln/>
        </p:spPr>
        <p:txBody>
          <a:bodyPr/>
          <a:lstStyle/>
          <a:p>
            <a:fld id="{7ED25984-6D3F-408F-89B8-9255CED7C37B}" type="slidenum">
              <a:rPr lang="en-US" altLang="en-US"/>
              <a:pPr/>
              <a:t>8</a:t>
            </a:fld>
            <a:endParaRPr lang="en-US" altLang="en-US"/>
          </a:p>
        </p:txBody>
      </p:sp>
      <p:sp>
        <p:nvSpPr>
          <p:cNvPr id="41986" name="Rectangle 2">
            <a:extLst>
              <a:ext uri="{FF2B5EF4-FFF2-40B4-BE49-F238E27FC236}">
                <a16:creationId xmlns:a16="http://schemas.microsoft.com/office/drawing/2014/main" id="{770F9D6F-DAF5-43FC-9EFF-2A32A2971ED8}"/>
              </a:ext>
            </a:extLst>
          </p:cNvPr>
          <p:cNvSpPr>
            <a:spLocks noGrp="1" noRot="1" noChangeAspect="1" noChangeArrowheads="1" noTextEdit="1"/>
          </p:cNvSpPr>
          <p:nvPr>
            <p:ph type="sldImg"/>
          </p:nvPr>
        </p:nvSpPr>
        <p:spPr>
          <a:xfrm>
            <a:off x="381000" y="685800"/>
            <a:ext cx="6096000" cy="3429000"/>
          </a:xfrm>
          <a:ln/>
        </p:spPr>
      </p:sp>
      <p:sp>
        <p:nvSpPr>
          <p:cNvPr id="41987" name="Rectangle 3">
            <a:extLst>
              <a:ext uri="{FF2B5EF4-FFF2-40B4-BE49-F238E27FC236}">
                <a16:creationId xmlns:a16="http://schemas.microsoft.com/office/drawing/2014/main" id="{643B57DF-5785-4068-B8C8-D68EBE1E159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png"/><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 Reactance and Impedance,  LC oscillation (qualitative treatment only), </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a:extLst>
              <a:ext uri="{FF2B5EF4-FFF2-40B4-BE49-F238E27FC236}">
                <a16:creationId xmlns:a16="http://schemas.microsoft.com/office/drawing/2014/main" id="{2F3E8ABD-3800-4DC0-AEE1-27913D76FA78}"/>
              </a:ext>
            </a:extLst>
          </p:cNvPr>
          <p:cNvSpPr>
            <a:spLocks noChangeArrowheads="1"/>
          </p:cNvSpPr>
          <p:nvPr/>
        </p:nvSpPr>
        <p:spPr bwMode="auto">
          <a:xfrm>
            <a:off x="1371600" y="79773"/>
            <a:ext cx="337185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FF00FF"/>
                </a:solidFill>
              </a:rPr>
              <a:t>AC Circuit with a Pure Resistor:</a:t>
            </a:r>
            <a:endParaRPr lang="en-US" altLang="en-US" sz="1050" b="1">
              <a:solidFill>
                <a:srgbClr val="FF00FF"/>
              </a:solidFill>
            </a:endParaRPr>
          </a:p>
        </p:txBody>
      </p:sp>
      <p:grpSp>
        <p:nvGrpSpPr>
          <p:cNvPr id="18488" name="Group 56">
            <a:extLst>
              <a:ext uri="{FF2B5EF4-FFF2-40B4-BE49-F238E27FC236}">
                <a16:creationId xmlns:a16="http://schemas.microsoft.com/office/drawing/2014/main" id="{7CC6DC2D-550B-4540-9DB4-C5CA49CE3585}"/>
              </a:ext>
            </a:extLst>
          </p:cNvPr>
          <p:cNvGrpSpPr>
            <a:grpSpLocks/>
          </p:cNvGrpSpPr>
          <p:nvPr/>
        </p:nvGrpSpPr>
        <p:grpSpPr bwMode="auto">
          <a:xfrm>
            <a:off x="5715000" y="457200"/>
            <a:ext cx="1257300" cy="628650"/>
            <a:chOff x="3840" y="384"/>
            <a:chExt cx="1056" cy="528"/>
          </a:xfrm>
        </p:grpSpPr>
        <p:grpSp>
          <p:nvGrpSpPr>
            <p:cNvPr id="18438" name="Group 6">
              <a:extLst>
                <a:ext uri="{FF2B5EF4-FFF2-40B4-BE49-F238E27FC236}">
                  <a16:creationId xmlns:a16="http://schemas.microsoft.com/office/drawing/2014/main" id="{B0E20A58-EB5B-459D-B089-C979ACFE5288}"/>
                </a:ext>
              </a:extLst>
            </p:cNvPr>
            <p:cNvGrpSpPr>
              <a:grpSpLocks/>
            </p:cNvGrpSpPr>
            <p:nvPr/>
          </p:nvGrpSpPr>
          <p:grpSpPr bwMode="auto">
            <a:xfrm>
              <a:off x="3840" y="384"/>
              <a:ext cx="1056" cy="96"/>
              <a:chOff x="1008" y="2976"/>
              <a:chExt cx="1344" cy="96"/>
            </a:xfrm>
          </p:grpSpPr>
          <p:sp>
            <p:nvSpPr>
              <p:cNvPr id="18439" name="Line 7">
                <a:extLst>
                  <a:ext uri="{FF2B5EF4-FFF2-40B4-BE49-F238E27FC236}">
                    <a16:creationId xmlns:a16="http://schemas.microsoft.com/office/drawing/2014/main" id="{80A13E0A-3E57-4182-8A39-29BCF72C3111}"/>
                  </a:ext>
                </a:extLst>
              </p:cNvPr>
              <p:cNvSpPr>
                <a:spLocks noChangeShapeType="1"/>
              </p:cNvSpPr>
              <p:nvPr/>
            </p:nvSpPr>
            <p:spPr bwMode="auto">
              <a:xfrm flipV="1">
                <a:off x="1994"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40" name="Line 8">
                <a:extLst>
                  <a:ext uri="{FF2B5EF4-FFF2-40B4-BE49-F238E27FC236}">
                    <a16:creationId xmlns:a16="http://schemas.microsoft.com/office/drawing/2014/main" id="{A7CF5822-6EE6-46F6-A6C7-5BC4CE66A190}"/>
                  </a:ext>
                </a:extLst>
              </p:cNvPr>
              <p:cNvSpPr>
                <a:spLocks noChangeShapeType="1"/>
              </p:cNvSpPr>
              <p:nvPr/>
            </p:nvSpPr>
            <p:spPr bwMode="auto">
              <a:xfrm>
                <a:off x="1327"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41" name="Line 9">
                <a:extLst>
                  <a:ext uri="{FF2B5EF4-FFF2-40B4-BE49-F238E27FC236}">
                    <a16:creationId xmlns:a16="http://schemas.microsoft.com/office/drawing/2014/main" id="{625BF334-5EAC-4777-83BD-9473075FD4B9}"/>
                  </a:ext>
                </a:extLst>
              </p:cNvPr>
              <p:cNvSpPr>
                <a:spLocks noChangeShapeType="1"/>
              </p:cNvSpPr>
              <p:nvPr/>
            </p:nvSpPr>
            <p:spPr bwMode="auto">
              <a:xfrm>
                <a:off x="1955"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18442" name="Group 10">
                <a:extLst>
                  <a:ext uri="{FF2B5EF4-FFF2-40B4-BE49-F238E27FC236}">
                    <a16:creationId xmlns:a16="http://schemas.microsoft.com/office/drawing/2014/main" id="{E420E65F-C5B6-4C61-AE28-158AC8F4F389}"/>
                  </a:ext>
                </a:extLst>
              </p:cNvPr>
              <p:cNvGrpSpPr>
                <a:grpSpLocks/>
              </p:cNvGrpSpPr>
              <p:nvPr/>
            </p:nvGrpSpPr>
            <p:grpSpPr bwMode="auto">
              <a:xfrm>
                <a:off x="1008" y="2976"/>
                <a:ext cx="1344" cy="96"/>
                <a:chOff x="1008" y="2976"/>
                <a:chExt cx="1344" cy="96"/>
              </a:xfrm>
            </p:grpSpPr>
            <p:sp>
              <p:nvSpPr>
                <p:cNvPr id="18443" name="Line 11">
                  <a:extLst>
                    <a:ext uri="{FF2B5EF4-FFF2-40B4-BE49-F238E27FC236}">
                      <a16:creationId xmlns:a16="http://schemas.microsoft.com/office/drawing/2014/main" id="{DB33D880-6967-4B68-8BF0-5E1D2A3CC4A3}"/>
                    </a:ext>
                  </a:extLst>
                </p:cNvPr>
                <p:cNvSpPr>
                  <a:spLocks noChangeShapeType="1"/>
                </p:cNvSpPr>
                <p:nvPr/>
              </p:nvSpPr>
              <p:spPr bwMode="auto">
                <a:xfrm flipV="1">
                  <a:off x="1366"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18444" name="Group 12">
                  <a:extLst>
                    <a:ext uri="{FF2B5EF4-FFF2-40B4-BE49-F238E27FC236}">
                      <a16:creationId xmlns:a16="http://schemas.microsoft.com/office/drawing/2014/main" id="{9FF1C9BA-AE05-4280-A7E7-75C6AD73CA4D}"/>
                    </a:ext>
                  </a:extLst>
                </p:cNvPr>
                <p:cNvGrpSpPr>
                  <a:grpSpLocks/>
                </p:cNvGrpSpPr>
                <p:nvPr/>
              </p:nvGrpSpPr>
              <p:grpSpPr bwMode="auto">
                <a:xfrm>
                  <a:off x="1405" y="2976"/>
                  <a:ext cx="79" cy="96"/>
                  <a:chOff x="1872" y="1008"/>
                  <a:chExt cx="96" cy="144"/>
                </a:xfrm>
              </p:grpSpPr>
              <p:sp>
                <p:nvSpPr>
                  <p:cNvPr id="18445" name="Line 13">
                    <a:extLst>
                      <a:ext uri="{FF2B5EF4-FFF2-40B4-BE49-F238E27FC236}">
                        <a16:creationId xmlns:a16="http://schemas.microsoft.com/office/drawing/2014/main" id="{FDE04462-8BFB-47E9-905B-B488BCDCA12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46" name="Line 14">
                    <a:extLst>
                      <a:ext uri="{FF2B5EF4-FFF2-40B4-BE49-F238E27FC236}">
                        <a16:creationId xmlns:a16="http://schemas.microsoft.com/office/drawing/2014/main" id="{E9FFEBB5-2ED3-40D0-87D9-04801CD95C9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47" name="Group 15">
                  <a:extLst>
                    <a:ext uri="{FF2B5EF4-FFF2-40B4-BE49-F238E27FC236}">
                      <a16:creationId xmlns:a16="http://schemas.microsoft.com/office/drawing/2014/main" id="{1DB9E993-9BD9-459E-BEC6-A11B42DCB825}"/>
                    </a:ext>
                  </a:extLst>
                </p:cNvPr>
                <p:cNvGrpSpPr>
                  <a:grpSpLocks/>
                </p:cNvGrpSpPr>
                <p:nvPr/>
              </p:nvGrpSpPr>
              <p:grpSpPr bwMode="auto">
                <a:xfrm>
                  <a:off x="1484" y="2976"/>
                  <a:ext cx="78" cy="96"/>
                  <a:chOff x="1872" y="1008"/>
                  <a:chExt cx="96" cy="144"/>
                </a:xfrm>
              </p:grpSpPr>
              <p:sp>
                <p:nvSpPr>
                  <p:cNvPr id="18448" name="Line 16">
                    <a:extLst>
                      <a:ext uri="{FF2B5EF4-FFF2-40B4-BE49-F238E27FC236}">
                        <a16:creationId xmlns:a16="http://schemas.microsoft.com/office/drawing/2014/main" id="{507D3A9C-5639-425E-AC70-211005C1B0D0}"/>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49" name="Line 17">
                    <a:extLst>
                      <a:ext uri="{FF2B5EF4-FFF2-40B4-BE49-F238E27FC236}">
                        <a16:creationId xmlns:a16="http://schemas.microsoft.com/office/drawing/2014/main" id="{3EB7E34E-201E-41F6-A6E7-2DD33307DE00}"/>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50" name="Group 18">
                  <a:extLst>
                    <a:ext uri="{FF2B5EF4-FFF2-40B4-BE49-F238E27FC236}">
                      <a16:creationId xmlns:a16="http://schemas.microsoft.com/office/drawing/2014/main" id="{8BAE0DE8-407B-4E41-9C5B-1CCE34089E3F}"/>
                    </a:ext>
                  </a:extLst>
                </p:cNvPr>
                <p:cNvGrpSpPr>
                  <a:grpSpLocks/>
                </p:cNvGrpSpPr>
                <p:nvPr/>
              </p:nvGrpSpPr>
              <p:grpSpPr bwMode="auto">
                <a:xfrm>
                  <a:off x="1562" y="2976"/>
                  <a:ext cx="79" cy="96"/>
                  <a:chOff x="1872" y="1008"/>
                  <a:chExt cx="96" cy="144"/>
                </a:xfrm>
              </p:grpSpPr>
              <p:sp>
                <p:nvSpPr>
                  <p:cNvPr id="18451" name="Line 19">
                    <a:extLst>
                      <a:ext uri="{FF2B5EF4-FFF2-40B4-BE49-F238E27FC236}">
                        <a16:creationId xmlns:a16="http://schemas.microsoft.com/office/drawing/2014/main" id="{A5B87B21-346E-4014-BA6D-5D5D4ECDFA4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52" name="Line 20">
                    <a:extLst>
                      <a:ext uri="{FF2B5EF4-FFF2-40B4-BE49-F238E27FC236}">
                        <a16:creationId xmlns:a16="http://schemas.microsoft.com/office/drawing/2014/main" id="{CB92F869-5A6D-423F-985E-7102461853F9}"/>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53" name="Group 21">
                  <a:extLst>
                    <a:ext uri="{FF2B5EF4-FFF2-40B4-BE49-F238E27FC236}">
                      <a16:creationId xmlns:a16="http://schemas.microsoft.com/office/drawing/2014/main" id="{009152F6-FF5B-4CC9-95AF-AF801A27FF0A}"/>
                    </a:ext>
                  </a:extLst>
                </p:cNvPr>
                <p:cNvGrpSpPr>
                  <a:grpSpLocks/>
                </p:cNvGrpSpPr>
                <p:nvPr/>
              </p:nvGrpSpPr>
              <p:grpSpPr bwMode="auto">
                <a:xfrm>
                  <a:off x="1641" y="2976"/>
                  <a:ext cx="78" cy="96"/>
                  <a:chOff x="1872" y="1008"/>
                  <a:chExt cx="96" cy="144"/>
                </a:xfrm>
              </p:grpSpPr>
              <p:sp>
                <p:nvSpPr>
                  <p:cNvPr id="18454" name="Line 22">
                    <a:extLst>
                      <a:ext uri="{FF2B5EF4-FFF2-40B4-BE49-F238E27FC236}">
                        <a16:creationId xmlns:a16="http://schemas.microsoft.com/office/drawing/2014/main" id="{EF9D60D0-E6B6-4F1D-8F37-1F85E23609BB}"/>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55" name="Line 23">
                    <a:extLst>
                      <a:ext uri="{FF2B5EF4-FFF2-40B4-BE49-F238E27FC236}">
                        <a16:creationId xmlns:a16="http://schemas.microsoft.com/office/drawing/2014/main" id="{A8EDC10F-AED9-4477-9181-F252F405825F}"/>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56" name="Group 24">
                  <a:extLst>
                    <a:ext uri="{FF2B5EF4-FFF2-40B4-BE49-F238E27FC236}">
                      <a16:creationId xmlns:a16="http://schemas.microsoft.com/office/drawing/2014/main" id="{B69179C5-B392-46C8-9002-70C99EF91EA6}"/>
                    </a:ext>
                  </a:extLst>
                </p:cNvPr>
                <p:cNvGrpSpPr>
                  <a:grpSpLocks/>
                </p:cNvGrpSpPr>
                <p:nvPr/>
              </p:nvGrpSpPr>
              <p:grpSpPr bwMode="auto">
                <a:xfrm>
                  <a:off x="1719" y="2976"/>
                  <a:ext cx="79" cy="96"/>
                  <a:chOff x="1872" y="1008"/>
                  <a:chExt cx="96" cy="144"/>
                </a:xfrm>
              </p:grpSpPr>
              <p:sp>
                <p:nvSpPr>
                  <p:cNvPr id="18457" name="Line 25">
                    <a:extLst>
                      <a:ext uri="{FF2B5EF4-FFF2-40B4-BE49-F238E27FC236}">
                        <a16:creationId xmlns:a16="http://schemas.microsoft.com/office/drawing/2014/main" id="{AD76CD4B-2441-43D8-A0A0-EA0740A34A2A}"/>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58" name="Line 26">
                    <a:extLst>
                      <a:ext uri="{FF2B5EF4-FFF2-40B4-BE49-F238E27FC236}">
                        <a16:creationId xmlns:a16="http://schemas.microsoft.com/office/drawing/2014/main" id="{6A8CBD0A-A89D-4677-A441-9B4BD87D88B4}"/>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59" name="Group 27">
                  <a:extLst>
                    <a:ext uri="{FF2B5EF4-FFF2-40B4-BE49-F238E27FC236}">
                      <a16:creationId xmlns:a16="http://schemas.microsoft.com/office/drawing/2014/main" id="{BD59B949-CEC5-446C-A6CB-41E640A6E797}"/>
                    </a:ext>
                  </a:extLst>
                </p:cNvPr>
                <p:cNvGrpSpPr>
                  <a:grpSpLocks/>
                </p:cNvGrpSpPr>
                <p:nvPr/>
              </p:nvGrpSpPr>
              <p:grpSpPr bwMode="auto">
                <a:xfrm>
                  <a:off x="1798" y="2976"/>
                  <a:ext cx="78" cy="96"/>
                  <a:chOff x="1872" y="1008"/>
                  <a:chExt cx="96" cy="144"/>
                </a:xfrm>
              </p:grpSpPr>
              <p:sp>
                <p:nvSpPr>
                  <p:cNvPr id="18460" name="Line 28">
                    <a:extLst>
                      <a:ext uri="{FF2B5EF4-FFF2-40B4-BE49-F238E27FC236}">
                        <a16:creationId xmlns:a16="http://schemas.microsoft.com/office/drawing/2014/main" id="{52548FE5-093E-46FB-847E-D40FC71B83BA}"/>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61" name="Line 29">
                    <a:extLst>
                      <a:ext uri="{FF2B5EF4-FFF2-40B4-BE49-F238E27FC236}">
                        <a16:creationId xmlns:a16="http://schemas.microsoft.com/office/drawing/2014/main" id="{A679B23A-4FCB-4F84-9685-F78DE6432B17}"/>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62" name="Group 30">
                  <a:extLst>
                    <a:ext uri="{FF2B5EF4-FFF2-40B4-BE49-F238E27FC236}">
                      <a16:creationId xmlns:a16="http://schemas.microsoft.com/office/drawing/2014/main" id="{EA90260B-0239-46D0-BF8D-2728CBACF2ED}"/>
                    </a:ext>
                  </a:extLst>
                </p:cNvPr>
                <p:cNvGrpSpPr>
                  <a:grpSpLocks/>
                </p:cNvGrpSpPr>
                <p:nvPr/>
              </p:nvGrpSpPr>
              <p:grpSpPr bwMode="auto">
                <a:xfrm>
                  <a:off x="1876" y="2976"/>
                  <a:ext cx="79" cy="96"/>
                  <a:chOff x="1872" y="1008"/>
                  <a:chExt cx="96" cy="144"/>
                </a:xfrm>
              </p:grpSpPr>
              <p:sp>
                <p:nvSpPr>
                  <p:cNvPr id="18463" name="Line 31">
                    <a:extLst>
                      <a:ext uri="{FF2B5EF4-FFF2-40B4-BE49-F238E27FC236}">
                        <a16:creationId xmlns:a16="http://schemas.microsoft.com/office/drawing/2014/main" id="{D58E5232-CDE4-4B9C-97C2-46402D59F0AA}"/>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64" name="Line 32">
                    <a:extLst>
                      <a:ext uri="{FF2B5EF4-FFF2-40B4-BE49-F238E27FC236}">
                        <a16:creationId xmlns:a16="http://schemas.microsoft.com/office/drawing/2014/main" id="{A22C4781-1061-4482-B5A9-7F25720D55C2}"/>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18465" name="Line 33">
                  <a:extLst>
                    <a:ext uri="{FF2B5EF4-FFF2-40B4-BE49-F238E27FC236}">
                      <a16:creationId xmlns:a16="http://schemas.microsoft.com/office/drawing/2014/main" id="{8E32FC2B-A066-457C-AA30-2F3D0CD75B92}"/>
                    </a:ext>
                  </a:extLst>
                </p:cNvPr>
                <p:cNvSpPr>
                  <a:spLocks noChangeShapeType="1"/>
                </p:cNvSpPr>
                <p:nvPr/>
              </p:nvSpPr>
              <p:spPr bwMode="auto">
                <a:xfrm>
                  <a:off x="2016" y="3024"/>
                  <a:ext cx="336"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66" name="Line 34">
                  <a:extLst>
                    <a:ext uri="{FF2B5EF4-FFF2-40B4-BE49-F238E27FC236}">
                      <a16:creationId xmlns:a16="http://schemas.microsoft.com/office/drawing/2014/main" id="{04E26A99-FB91-4BDD-B816-F3E583A542D9}"/>
                    </a:ext>
                  </a:extLst>
                </p:cNvPr>
                <p:cNvSpPr>
                  <a:spLocks noChangeShapeType="1"/>
                </p:cNvSpPr>
                <p:nvPr/>
              </p:nvSpPr>
              <p:spPr bwMode="auto">
                <a:xfrm>
                  <a:off x="1008" y="3024"/>
                  <a:ext cx="336"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18485" name="Group 53">
              <a:extLst>
                <a:ext uri="{FF2B5EF4-FFF2-40B4-BE49-F238E27FC236}">
                  <a16:creationId xmlns:a16="http://schemas.microsoft.com/office/drawing/2014/main" id="{B5A0E8B6-42CC-4F2C-8343-A399225E3BB4}"/>
                </a:ext>
              </a:extLst>
            </p:cNvPr>
            <p:cNvGrpSpPr>
              <a:grpSpLocks/>
            </p:cNvGrpSpPr>
            <p:nvPr/>
          </p:nvGrpSpPr>
          <p:grpSpPr bwMode="auto">
            <a:xfrm>
              <a:off x="3840" y="720"/>
              <a:ext cx="1056" cy="192"/>
              <a:chOff x="3840" y="720"/>
              <a:chExt cx="1056" cy="192"/>
            </a:xfrm>
          </p:grpSpPr>
          <p:grpSp>
            <p:nvGrpSpPr>
              <p:cNvPr id="18469" name="Group 37">
                <a:extLst>
                  <a:ext uri="{FF2B5EF4-FFF2-40B4-BE49-F238E27FC236}">
                    <a16:creationId xmlns:a16="http://schemas.microsoft.com/office/drawing/2014/main" id="{79D799C5-808F-457B-8BCC-D2B1BD6FC20F}"/>
                  </a:ext>
                </a:extLst>
              </p:cNvPr>
              <p:cNvGrpSpPr>
                <a:grpSpLocks/>
              </p:cNvGrpSpPr>
              <p:nvPr/>
            </p:nvGrpSpPr>
            <p:grpSpPr bwMode="auto">
              <a:xfrm>
                <a:off x="4032" y="720"/>
                <a:ext cx="672" cy="192"/>
                <a:chOff x="4608" y="3792"/>
                <a:chExt cx="672" cy="192"/>
              </a:xfrm>
            </p:grpSpPr>
            <p:sp>
              <p:nvSpPr>
                <p:cNvPr id="18470" name="Oval 38">
                  <a:extLst>
                    <a:ext uri="{FF2B5EF4-FFF2-40B4-BE49-F238E27FC236}">
                      <a16:creationId xmlns:a16="http://schemas.microsoft.com/office/drawing/2014/main" id="{DD675D7C-01ED-45B9-8097-C1F571DC88CF}"/>
                    </a:ext>
                  </a:extLst>
                </p:cNvPr>
                <p:cNvSpPr>
                  <a:spLocks noChangeArrowheads="1"/>
                </p:cNvSpPr>
                <p:nvPr/>
              </p:nvSpPr>
              <p:spPr bwMode="auto">
                <a:xfrm>
                  <a:off x="4848" y="3792"/>
                  <a:ext cx="192" cy="19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18471" name="Group 39">
                  <a:extLst>
                    <a:ext uri="{FF2B5EF4-FFF2-40B4-BE49-F238E27FC236}">
                      <a16:creationId xmlns:a16="http://schemas.microsoft.com/office/drawing/2014/main" id="{E4CC4ECB-46F1-45F4-86CE-A822C4C02ECF}"/>
                    </a:ext>
                  </a:extLst>
                </p:cNvPr>
                <p:cNvGrpSpPr>
                  <a:grpSpLocks/>
                </p:cNvGrpSpPr>
                <p:nvPr/>
              </p:nvGrpSpPr>
              <p:grpSpPr bwMode="auto">
                <a:xfrm>
                  <a:off x="4896" y="3840"/>
                  <a:ext cx="96" cy="96"/>
                  <a:chOff x="2736" y="816"/>
                  <a:chExt cx="768" cy="384"/>
                </a:xfrm>
              </p:grpSpPr>
              <p:sp>
                <p:nvSpPr>
                  <p:cNvPr id="18472" name="Freeform 40">
                    <a:extLst>
                      <a:ext uri="{FF2B5EF4-FFF2-40B4-BE49-F238E27FC236}">
                        <a16:creationId xmlns:a16="http://schemas.microsoft.com/office/drawing/2014/main" id="{430727B3-FA32-4C30-9001-2EE3DF2873F1}"/>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73" name="Freeform 41">
                    <a:extLst>
                      <a:ext uri="{FF2B5EF4-FFF2-40B4-BE49-F238E27FC236}">
                        <a16:creationId xmlns:a16="http://schemas.microsoft.com/office/drawing/2014/main" id="{B03497ED-FFE4-48FA-8961-E575EB6192BF}"/>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18474" name="Line 42">
                  <a:extLst>
                    <a:ext uri="{FF2B5EF4-FFF2-40B4-BE49-F238E27FC236}">
                      <a16:creationId xmlns:a16="http://schemas.microsoft.com/office/drawing/2014/main" id="{3B58D9A2-15EE-4BA4-B5B9-4B4E2FA2A60D}"/>
                    </a:ext>
                  </a:extLst>
                </p:cNvPr>
                <p:cNvSpPr>
                  <a:spLocks noChangeShapeType="1"/>
                </p:cNvSpPr>
                <p:nvPr/>
              </p:nvSpPr>
              <p:spPr bwMode="auto">
                <a:xfrm>
                  <a:off x="4608" y="3888"/>
                  <a:ext cx="240"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75" name="Line 43">
                  <a:extLst>
                    <a:ext uri="{FF2B5EF4-FFF2-40B4-BE49-F238E27FC236}">
                      <a16:creationId xmlns:a16="http://schemas.microsoft.com/office/drawing/2014/main" id="{95BA6863-2088-4454-BF4B-05AAAD78655A}"/>
                    </a:ext>
                  </a:extLst>
                </p:cNvPr>
                <p:cNvSpPr>
                  <a:spLocks noChangeShapeType="1"/>
                </p:cNvSpPr>
                <p:nvPr/>
              </p:nvSpPr>
              <p:spPr bwMode="auto">
                <a:xfrm>
                  <a:off x="5040" y="3888"/>
                  <a:ext cx="240"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18483" name="Line 51">
                <a:extLst>
                  <a:ext uri="{FF2B5EF4-FFF2-40B4-BE49-F238E27FC236}">
                    <a16:creationId xmlns:a16="http://schemas.microsoft.com/office/drawing/2014/main" id="{675AC78F-06F8-47A5-97DD-35DB03EB9FCB}"/>
                  </a:ext>
                </a:extLst>
              </p:cNvPr>
              <p:cNvSpPr>
                <a:spLocks noChangeShapeType="1"/>
              </p:cNvSpPr>
              <p:nvPr/>
            </p:nvSpPr>
            <p:spPr bwMode="auto">
              <a:xfrm>
                <a:off x="4704" y="816"/>
                <a:ext cx="192"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84" name="Line 52">
                <a:extLst>
                  <a:ext uri="{FF2B5EF4-FFF2-40B4-BE49-F238E27FC236}">
                    <a16:creationId xmlns:a16="http://schemas.microsoft.com/office/drawing/2014/main" id="{269772FA-7089-420B-8FBB-B50AFF9C910C}"/>
                  </a:ext>
                </a:extLst>
              </p:cNvPr>
              <p:cNvSpPr>
                <a:spLocks noChangeShapeType="1"/>
              </p:cNvSpPr>
              <p:nvPr/>
            </p:nvSpPr>
            <p:spPr bwMode="auto">
              <a:xfrm>
                <a:off x="3840" y="816"/>
                <a:ext cx="192"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18486" name="Line 54">
              <a:extLst>
                <a:ext uri="{FF2B5EF4-FFF2-40B4-BE49-F238E27FC236}">
                  <a16:creationId xmlns:a16="http://schemas.microsoft.com/office/drawing/2014/main" id="{1E2E0866-647E-473B-B0BE-BC1F7F14599F}"/>
                </a:ext>
              </a:extLst>
            </p:cNvPr>
            <p:cNvSpPr>
              <a:spLocks noChangeShapeType="1"/>
            </p:cNvSpPr>
            <p:nvPr/>
          </p:nvSpPr>
          <p:spPr bwMode="auto">
            <a:xfrm>
              <a:off x="4896" y="432"/>
              <a:ext cx="0" cy="384"/>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87" name="Line 55">
              <a:extLst>
                <a:ext uri="{FF2B5EF4-FFF2-40B4-BE49-F238E27FC236}">
                  <a16:creationId xmlns:a16="http://schemas.microsoft.com/office/drawing/2014/main" id="{DA805968-48C1-4539-B501-E0CC160BCD45}"/>
                </a:ext>
              </a:extLst>
            </p:cNvPr>
            <p:cNvSpPr>
              <a:spLocks noChangeShapeType="1"/>
            </p:cNvSpPr>
            <p:nvPr/>
          </p:nvSpPr>
          <p:spPr bwMode="auto">
            <a:xfrm>
              <a:off x="3840" y="432"/>
              <a:ext cx="0" cy="384"/>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18489" name="Text Box 57">
            <a:extLst>
              <a:ext uri="{FF2B5EF4-FFF2-40B4-BE49-F238E27FC236}">
                <a16:creationId xmlns:a16="http://schemas.microsoft.com/office/drawing/2014/main" id="{A2102DE6-58B7-4A14-BD7D-F793ECEC0EFB}"/>
              </a:ext>
            </a:extLst>
          </p:cNvPr>
          <p:cNvSpPr txBox="1">
            <a:spLocks noChangeArrowheads="1"/>
          </p:cNvSpPr>
          <p:nvPr/>
        </p:nvSpPr>
        <p:spPr bwMode="auto">
          <a:xfrm>
            <a:off x="6172200" y="171450"/>
            <a:ext cx="2857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R</a:t>
            </a:r>
          </a:p>
        </p:txBody>
      </p:sp>
      <p:sp>
        <p:nvSpPr>
          <p:cNvPr id="18490" name="Rectangle 58">
            <a:extLst>
              <a:ext uri="{FF2B5EF4-FFF2-40B4-BE49-F238E27FC236}">
                <a16:creationId xmlns:a16="http://schemas.microsoft.com/office/drawing/2014/main" id="{5F43532D-7541-47E6-98F5-A7AFD2724CB2}"/>
              </a:ext>
            </a:extLst>
          </p:cNvPr>
          <p:cNvSpPr>
            <a:spLocks noChangeArrowheads="1"/>
          </p:cNvSpPr>
          <p:nvPr/>
        </p:nvSpPr>
        <p:spPr bwMode="auto">
          <a:xfrm>
            <a:off x="5886451" y="1067991"/>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18491" name="Rectangle 59">
            <a:extLst>
              <a:ext uri="{FF2B5EF4-FFF2-40B4-BE49-F238E27FC236}">
                <a16:creationId xmlns:a16="http://schemas.microsoft.com/office/drawing/2014/main" id="{4C3DC99C-B0D3-413F-BF57-1938D778F211}"/>
              </a:ext>
            </a:extLst>
          </p:cNvPr>
          <p:cNvSpPr>
            <a:spLocks noChangeArrowheads="1"/>
          </p:cNvSpPr>
          <p:nvPr/>
        </p:nvSpPr>
        <p:spPr bwMode="auto">
          <a:xfrm>
            <a:off x="1371601" y="439341"/>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18492" name="Text Box 60">
            <a:extLst>
              <a:ext uri="{FF2B5EF4-FFF2-40B4-BE49-F238E27FC236}">
                <a16:creationId xmlns:a16="http://schemas.microsoft.com/office/drawing/2014/main" id="{412340B3-38C6-4581-97D0-0495B2249990}"/>
              </a:ext>
            </a:extLst>
          </p:cNvPr>
          <p:cNvSpPr txBox="1">
            <a:spLocks noChangeArrowheads="1"/>
          </p:cNvSpPr>
          <p:nvPr/>
        </p:nvSpPr>
        <p:spPr bwMode="auto">
          <a:xfrm>
            <a:off x="1485900" y="800101"/>
            <a:ext cx="1600200" cy="8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339933"/>
                </a:solidFill>
              </a:rPr>
              <a:t>I = </a:t>
            </a:r>
            <a:r>
              <a:rPr lang="en-US" altLang="en-US" sz="1050" b="1">
                <a:solidFill>
                  <a:srgbClr val="339933"/>
                </a:solidFill>
                <a:latin typeface="CommercialScript BT" pitchFamily="66" charset="0"/>
              </a:rPr>
              <a:t>E </a:t>
            </a:r>
            <a:r>
              <a:rPr lang="en-US" altLang="en-US" sz="1050" b="1">
                <a:solidFill>
                  <a:srgbClr val="339933"/>
                </a:solidFill>
              </a:rPr>
              <a:t>/ R</a:t>
            </a:r>
          </a:p>
          <a:p>
            <a:pPr>
              <a:spcBef>
                <a:spcPct val="50000"/>
              </a:spcBef>
            </a:pPr>
            <a:r>
              <a:rPr lang="en-US" altLang="en-US" sz="1050" b="1">
                <a:solidFill>
                  <a:srgbClr val="339933"/>
                </a:solidFill>
              </a:rPr>
              <a:t>  = (</a:t>
            </a:r>
            <a:r>
              <a:rPr lang="en-US" altLang="en-US" sz="1050" b="1">
                <a:solidFill>
                  <a:srgbClr val="339933"/>
                </a:solidFill>
                <a:latin typeface="CommercialScript BT" pitchFamily="66" charset="0"/>
              </a:rPr>
              <a:t>E</a:t>
            </a:r>
            <a:r>
              <a:rPr lang="en-US" altLang="en-US" sz="1050" b="1" baseline="-25000">
                <a:solidFill>
                  <a:srgbClr val="339933"/>
                </a:solidFill>
              </a:rPr>
              <a:t>0</a:t>
            </a:r>
            <a:r>
              <a:rPr lang="en-US" altLang="en-US" sz="1050" b="1">
                <a:solidFill>
                  <a:srgbClr val="339933"/>
                </a:solidFill>
              </a:rPr>
              <a:t> / R) sin </a:t>
            </a:r>
            <a:r>
              <a:rPr lang="el-GR" altLang="en-US" sz="1050" b="1">
                <a:solidFill>
                  <a:srgbClr val="339933"/>
                </a:solidFill>
              </a:rPr>
              <a:t>ω</a:t>
            </a:r>
            <a:r>
              <a:rPr lang="en-US" altLang="en-US" sz="1050" b="1">
                <a:solidFill>
                  <a:srgbClr val="339933"/>
                </a:solidFill>
              </a:rPr>
              <a:t>t</a:t>
            </a:r>
          </a:p>
          <a:p>
            <a:endParaRPr lang="en-US" altLang="en-US" sz="1050" b="1">
              <a:solidFill>
                <a:srgbClr val="339933"/>
              </a:solidFill>
            </a:endParaRPr>
          </a:p>
          <a:p>
            <a:r>
              <a:rPr lang="en-US" altLang="en-US" sz="1050" b="1">
                <a:solidFill>
                  <a:srgbClr val="FF0000"/>
                </a:solidFill>
              </a:rPr>
              <a:t>I = I</a:t>
            </a:r>
            <a:r>
              <a:rPr lang="en-US" altLang="en-US" sz="1050" b="1" baseline="-25000">
                <a:solidFill>
                  <a:srgbClr val="FF0000"/>
                </a:solidFill>
              </a:rPr>
              <a:t>0 </a:t>
            </a:r>
            <a:r>
              <a:rPr lang="en-US" altLang="en-US" sz="1050" b="1">
                <a:solidFill>
                  <a:srgbClr val="FF0000"/>
                </a:solidFill>
              </a:rPr>
              <a:t>sin </a:t>
            </a:r>
            <a:r>
              <a:rPr lang="el-GR" altLang="en-US" sz="1050" b="1">
                <a:solidFill>
                  <a:srgbClr val="FF0000"/>
                </a:solidFill>
              </a:rPr>
              <a:t>ω</a:t>
            </a:r>
            <a:r>
              <a:rPr lang="en-US" altLang="en-US" sz="1050" b="1">
                <a:solidFill>
                  <a:srgbClr val="FF0000"/>
                </a:solidFill>
              </a:rPr>
              <a:t>t</a:t>
            </a:r>
            <a:endParaRPr lang="en-US" altLang="en-US" sz="1050" b="1">
              <a:solidFill>
                <a:srgbClr val="0066FF"/>
              </a:solidFill>
            </a:endParaRPr>
          </a:p>
        </p:txBody>
      </p:sp>
      <p:sp>
        <p:nvSpPr>
          <p:cNvPr id="18493" name="Text Box 61">
            <a:extLst>
              <a:ext uri="{FF2B5EF4-FFF2-40B4-BE49-F238E27FC236}">
                <a16:creationId xmlns:a16="http://schemas.microsoft.com/office/drawing/2014/main" id="{8A907E2C-CCB8-4118-9A03-3EDA827A2EA0}"/>
              </a:ext>
            </a:extLst>
          </p:cNvPr>
          <p:cNvSpPr txBox="1">
            <a:spLocks noChangeArrowheads="1"/>
          </p:cNvSpPr>
          <p:nvPr/>
        </p:nvSpPr>
        <p:spPr bwMode="auto">
          <a:xfrm>
            <a:off x="2971800" y="1543050"/>
            <a:ext cx="36004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(where I</a:t>
            </a:r>
            <a:r>
              <a:rPr lang="en-US" altLang="en-US" sz="1050" b="1" baseline="-25000">
                <a:solidFill>
                  <a:srgbClr val="0066FF"/>
                </a:solidFill>
              </a:rPr>
              <a:t>0</a:t>
            </a:r>
            <a:r>
              <a:rPr lang="en-US" altLang="en-US" sz="1050" b="1">
                <a:solidFill>
                  <a:srgbClr val="0066FF"/>
                </a:solidFill>
              </a:rPr>
              <a:t> = </a:t>
            </a:r>
            <a:r>
              <a:rPr lang="en-US" altLang="en-US" sz="1050" b="1">
                <a:solidFill>
                  <a:srgbClr val="0066FF"/>
                </a:solidFill>
                <a:latin typeface="CommercialScript BT" pitchFamily="66" charset="0"/>
              </a:rPr>
              <a:t>E</a:t>
            </a:r>
            <a:r>
              <a:rPr lang="en-US" altLang="en-US" sz="1050" b="1" baseline="-25000">
                <a:solidFill>
                  <a:srgbClr val="0066FF"/>
                </a:solidFill>
              </a:rPr>
              <a:t>0</a:t>
            </a:r>
            <a:r>
              <a:rPr lang="en-US" altLang="en-US" sz="1050" b="1">
                <a:solidFill>
                  <a:srgbClr val="0066FF"/>
                </a:solidFill>
              </a:rPr>
              <a:t> / R        and   </a:t>
            </a:r>
            <a:r>
              <a:rPr lang="en-US" altLang="en-US" sz="1050" b="1">
                <a:solidFill>
                  <a:srgbClr val="990000"/>
                </a:solidFill>
              </a:rPr>
              <a:t>R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I</a:t>
            </a:r>
            <a:r>
              <a:rPr lang="en-US" altLang="en-US" sz="1050" b="1" baseline="-25000">
                <a:solidFill>
                  <a:srgbClr val="990000"/>
                </a:solidFill>
              </a:rPr>
              <a:t>0</a:t>
            </a:r>
            <a:r>
              <a:rPr lang="en-US" altLang="en-US" sz="1050" b="1">
                <a:solidFill>
                  <a:srgbClr val="0066FF"/>
                </a:solidFill>
              </a:rPr>
              <a:t>)</a:t>
            </a:r>
          </a:p>
        </p:txBody>
      </p:sp>
      <p:sp>
        <p:nvSpPr>
          <p:cNvPr id="18494" name="Text Box 62">
            <a:extLst>
              <a:ext uri="{FF2B5EF4-FFF2-40B4-BE49-F238E27FC236}">
                <a16:creationId xmlns:a16="http://schemas.microsoft.com/office/drawing/2014/main" id="{7B8AAFD7-C1AF-4628-A93B-0399482A6739}"/>
              </a:ext>
            </a:extLst>
          </p:cNvPr>
          <p:cNvSpPr txBox="1">
            <a:spLocks noChangeArrowheads="1"/>
          </p:cNvSpPr>
          <p:nvPr/>
        </p:nvSpPr>
        <p:spPr bwMode="auto">
          <a:xfrm>
            <a:off x="1485900" y="2000250"/>
            <a:ext cx="30861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Emf and current are in same phase.</a:t>
            </a:r>
          </a:p>
        </p:txBody>
      </p:sp>
      <p:grpSp>
        <p:nvGrpSpPr>
          <p:cNvPr id="18495" name="Group 63">
            <a:extLst>
              <a:ext uri="{FF2B5EF4-FFF2-40B4-BE49-F238E27FC236}">
                <a16:creationId xmlns:a16="http://schemas.microsoft.com/office/drawing/2014/main" id="{E8336809-24B7-466F-9C04-D51F1BE7BC86}"/>
              </a:ext>
            </a:extLst>
          </p:cNvPr>
          <p:cNvGrpSpPr>
            <a:grpSpLocks/>
          </p:cNvGrpSpPr>
          <p:nvPr/>
        </p:nvGrpSpPr>
        <p:grpSpPr bwMode="auto">
          <a:xfrm>
            <a:off x="1714500" y="3200400"/>
            <a:ext cx="2343150" cy="914400"/>
            <a:chOff x="2352" y="912"/>
            <a:chExt cx="1536" cy="384"/>
          </a:xfrm>
        </p:grpSpPr>
        <p:grpSp>
          <p:nvGrpSpPr>
            <p:cNvPr id="18496" name="Group 64">
              <a:extLst>
                <a:ext uri="{FF2B5EF4-FFF2-40B4-BE49-F238E27FC236}">
                  <a16:creationId xmlns:a16="http://schemas.microsoft.com/office/drawing/2014/main" id="{C6CE70FB-1EBB-4590-BDAA-B77E0CC52A61}"/>
                </a:ext>
              </a:extLst>
            </p:cNvPr>
            <p:cNvGrpSpPr>
              <a:grpSpLocks/>
            </p:cNvGrpSpPr>
            <p:nvPr/>
          </p:nvGrpSpPr>
          <p:grpSpPr bwMode="auto">
            <a:xfrm>
              <a:off x="2352" y="912"/>
              <a:ext cx="768" cy="384"/>
              <a:chOff x="2736" y="816"/>
              <a:chExt cx="768" cy="384"/>
            </a:xfrm>
          </p:grpSpPr>
          <p:sp>
            <p:nvSpPr>
              <p:cNvPr id="18497" name="Freeform 65">
                <a:extLst>
                  <a:ext uri="{FF2B5EF4-FFF2-40B4-BE49-F238E27FC236}">
                    <a16:creationId xmlns:a16="http://schemas.microsoft.com/office/drawing/2014/main" id="{0DCA62CE-0696-486A-AF9F-3CD451C3BE41}"/>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498" name="Freeform 66">
                <a:extLst>
                  <a:ext uri="{FF2B5EF4-FFF2-40B4-BE49-F238E27FC236}">
                    <a16:creationId xmlns:a16="http://schemas.microsoft.com/office/drawing/2014/main" id="{C5C4F5FE-DAA6-4E1C-B80D-9E45C2C9A659}"/>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499" name="Group 67">
              <a:extLst>
                <a:ext uri="{FF2B5EF4-FFF2-40B4-BE49-F238E27FC236}">
                  <a16:creationId xmlns:a16="http://schemas.microsoft.com/office/drawing/2014/main" id="{C1DAF497-0F71-481D-B6A0-8A1E09AA8668}"/>
                </a:ext>
              </a:extLst>
            </p:cNvPr>
            <p:cNvGrpSpPr>
              <a:grpSpLocks/>
            </p:cNvGrpSpPr>
            <p:nvPr/>
          </p:nvGrpSpPr>
          <p:grpSpPr bwMode="auto">
            <a:xfrm>
              <a:off x="3120" y="912"/>
              <a:ext cx="768" cy="384"/>
              <a:chOff x="2736" y="816"/>
              <a:chExt cx="768" cy="384"/>
            </a:xfrm>
          </p:grpSpPr>
          <p:sp>
            <p:nvSpPr>
              <p:cNvPr id="18500" name="Freeform 68">
                <a:extLst>
                  <a:ext uri="{FF2B5EF4-FFF2-40B4-BE49-F238E27FC236}">
                    <a16:creationId xmlns:a16="http://schemas.microsoft.com/office/drawing/2014/main" id="{268BCD30-1ECB-4242-B247-52234DFB1CAE}"/>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01" name="Freeform 69">
                <a:extLst>
                  <a:ext uri="{FF2B5EF4-FFF2-40B4-BE49-F238E27FC236}">
                    <a16:creationId xmlns:a16="http://schemas.microsoft.com/office/drawing/2014/main" id="{DC93AAD7-2659-4ED8-AAC1-80086D83097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18502" name="Line 70">
            <a:extLst>
              <a:ext uri="{FF2B5EF4-FFF2-40B4-BE49-F238E27FC236}">
                <a16:creationId xmlns:a16="http://schemas.microsoft.com/office/drawing/2014/main" id="{07089B34-3D1E-444B-96C2-D2F8C329E722}"/>
              </a:ext>
            </a:extLst>
          </p:cNvPr>
          <p:cNvSpPr>
            <a:spLocks noChangeShapeType="1"/>
          </p:cNvSpPr>
          <p:nvPr/>
        </p:nvSpPr>
        <p:spPr bwMode="auto">
          <a:xfrm>
            <a:off x="1714500" y="2800350"/>
            <a:ext cx="0" cy="1714500"/>
          </a:xfrm>
          <a:prstGeom prst="line">
            <a:avLst/>
          </a:prstGeom>
          <a:noFill/>
          <a:ln w="28575">
            <a:solidFill>
              <a:schemeClr val="bg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03" name="Text Box 71">
            <a:extLst>
              <a:ext uri="{FF2B5EF4-FFF2-40B4-BE49-F238E27FC236}">
                <a16:creationId xmlns:a16="http://schemas.microsoft.com/office/drawing/2014/main" id="{A49F644F-7DF5-4336-9531-9441449AD8DA}"/>
              </a:ext>
            </a:extLst>
          </p:cNvPr>
          <p:cNvSpPr txBox="1">
            <a:spLocks noChangeArrowheads="1"/>
          </p:cNvSpPr>
          <p:nvPr/>
        </p:nvSpPr>
        <p:spPr bwMode="auto">
          <a:xfrm>
            <a:off x="4000500" y="388620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18504" name="Text Box 72">
            <a:extLst>
              <a:ext uri="{FF2B5EF4-FFF2-40B4-BE49-F238E27FC236}">
                <a16:creationId xmlns:a16="http://schemas.microsoft.com/office/drawing/2014/main" id="{50B5A1D3-9550-45A1-9824-76B5D45A0E2A}"/>
              </a:ext>
            </a:extLst>
          </p:cNvPr>
          <p:cNvSpPr txBox="1">
            <a:spLocks noChangeArrowheads="1"/>
          </p:cNvSpPr>
          <p:nvPr/>
        </p:nvSpPr>
        <p:spPr bwMode="auto">
          <a:xfrm>
            <a:off x="1828800" y="3908822"/>
            <a:ext cx="245745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grpSp>
        <p:nvGrpSpPr>
          <p:cNvPr id="18505" name="Group 73">
            <a:extLst>
              <a:ext uri="{FF2B5EF4-FFF2-40B4-BE49-F238E27FC236}">
                <a16:creationId xmlns:a16="http://schemas.microsoft.com/office/drawing/2014/main" id="{0CF6B0CE-ADC4-4C53-8E4A-A9C128A92DD3}"/>
              </a:ext>
            </a:extLst>
          </p:cNvPr>
          <p:cNvGrpSpPr>
            <a:grpSpLocks/>
          </p:cNvGrpSpPr>
          <p:nvPr/>
        </p:nvGrpSpPr>
        <p:grpSpPr bwMode="auto">
          <a:xfrm>
            <a:off x="3771900" y="4000494"/>
            <a:ext cx="857250" cy="253603"/>
            <a:chOff x="2112" y="2592"/>
            <a:chExt cx="720" cy="213"/>
          </a:xfrm>
        </p:grpSpPr>
        <p:sp>
          <p:nvSpPr>
            <p:cNvPr id="18506" name="Line 74">
              <a:extLst>
                <a:ext uri="{FF2B5EF4-FFF2-40B4-BE49-F238E27FC236}">
                  <a16:creationId xmlns:a16="http://schemas.microsoft.com/office/drawing/2014/main" id="{A394FBFE-B1E6-4217-850F-F6E2EEE64918}"/>
                </a:ext>
              </a:extLst>
            </p:cNvPr>
            <p:cNvSpPr>
              <a:spLocks noChangeShapeType="1"/>
            </p:cNvSpPr>
            <p:nvPr/>
          </p:nvSpPr>
          <p:spPr bwMode="auto">
            <a:xfrm>
              <a:off x="2112" y="2736"/>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07" name="Text Box 75">
              <a:extLst>
                <a:ext uri="{FF2B5EF4-FFF2-40B4-BE49-F238E27FC236}">
                  <a16:creationId xmlns:a16="http://schemas.microsoft.com/office/drawing/2014/main" id="{658A9CFC-0516-48D0-95C3-DE928A5EB94C}"/>
                </a:ext>
              </a:extLst>
            </p:cNvPr>
            <p:cNvSpPr txBox="1">
              <a:spLocks noChangeArrowheads="1"/>
            </p:cNvSpPr>
            <p:nvPr/>
          </p:nvSpPr>
          <p:spPr bwMode="auto">
            <a:xfrm>
              <a:off x="2640" y="259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grpSp>
      <p:sp>
        <p:nvSpPr>
          <p:cNvPr id="18508" name="Rectangle 76">
            <a:extLst>
              <a:ext uri="{FF2B5EF4-FFF2-40B4-BE49-F238E27FC236}">
                <a16:creationId xmlns:a16="http://schemas.microsoft.com/office/drawing/2014/main" id="{4E91F071-C51C-452E-BA53-A832ADE03E83}"/>
              </a:ext>
            </a:extLst>
          </p:cNvPr>
          <p:cNvSpPr>
            <a:spLocks noChangeArrowheads="1"/>
          </p:cNvSpPr>
          <p:nvPr/>
        </p:nvSpPr>
        <p:spPr bwMode="auto">
          <a:xfrm>
            <a:off x="1371600" y="2686050"/>
            <a:ext cx="3257550" cy="1885950"/>
          </a:xfrm>
          <a:prstGeom prst="rect">
            <a:avLst/>
          </a:prstGeom>
          <a:noFill/>
          <a:ln w="28575">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18509" name="Text Box 77">
            <a:extLst>
              <a:ext uri="{FF2B5EF4-FFF2-40B4-BE49-F238E27FC236}">
                <a16:creationId xmlns:a16="http://schemas.microsoft.com/office/drawing/2014/main" id="{2AA83789-ABE4-4E6D-BB66-2DE65EAF5021}"/>
              </a:ext>
            </a:extLst>
          </p:cNvPr>
          <p:cNvSpPr txBox="1">
            <a:spLocks noChangeArrowheads="1"/>
          </p:cNvSpPr>
          <p:nvPr/>
        </p:nvSpPr>
        <p:spPr bwMode="auto">
          <a:xfrm>
            <a:off x="1485900" y="354330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nvGrpSpPr>
          <p:cNvPr id="18510" name="Group 78">
            <a:extLst>
              <a:ext uri="{FF2B5EF4-FFF2-40B4-BE49-F238E27FC236}">
                <a16:creationId xmlns:a16="http://schemas.microsoft.com/office/drawing/2014/main" id="{721A1B71-509A-4B15-96DF-AF49ACF58C35}"/>
              </a:ext>
            </a:extLst>
          </p:cNvPr>
          <p:cNvGrpSpPr>
            <a:grpSpLocks/>
          </p:cNvGrpSpPr>
          <p:nvPr/>
        </p:nvGrpSpPr>
        <p:grpSpPr bwMode="auto">
          <a:xfrm>
            <a:off x="1828800" y="3680219"/>
            <a:ext cx="2514600" cy="369092"/>
            <a:chOff x="480" y="2323"/>
            <a:chExt cx="2112" cy="310"/>
          </a:xfrm>
        </p:grpSpPr>
        <p:sp>
          <p:nvSpPr>
            <p:cNvPr id="18511" name="Text Box 79">
              <a:extLst>
                <a:ext uri="{FF2B5EF4-FFF2-40B4-BE49-F238E27FC236}">
                  <a16:creationId xmlns:a16="http://schemas.microsoft.com/office/drawing/2014/main" id="{FC5D76FD-5C91-4FDB-BFFB-6D724A5318F1}"/>
                </a:ext>
              </a:extLst>
            </p:cNvPr>
            <p:cNvSpPr txBox="1">
              <a:spLocks noChangeArrowheads="1"/>
            </p:cNvSpPr>
            <p:nvPr/>
          </p:nvSpPr>
          <p:spPr bwMode="auto">
            <a:xfrm>
              <a:off x="768" y="2323"/>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8512" name="Text Box 80">
              <a:extLst>
                <a:ext uri="{FF2B5EF4-FFF2-40B4-BE49-F238E27FC236}">
                  <a16:creationId xmlns:a16="http://schemas.microsoft.com/office/drawing/2014/main" id="{9D3D4AB8-F1EB-4C30-95F7-C0B539518E37}"/>
                </a:ext>
              </a:extLst>
            </p:cNvPr>
            <p:cNvSpPr txBox="1">
              <a:spLocks noChangeArrowheads="1"/>
            </p:cNvSpPr>
            <p:nvPr/>
          </p:nvSpPr>
          <p:spPr bwMode="auto">
            <a:xfrm>
              <a:off x="124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8513" name="Text Box 81">
              <a:extLst>
                <a:ext uri="{FF2B5EF4-FFF2-40B4-BE49-F238E27FC236}">
                  <a16:creationId xmlns:a16="http://schemas.microsoft.com/office/drawing/2014/main" id="{6427A05E-1347-4EA5-AD36-B957D95240D4}"/>
                </a:ext>
              </a:extLst>
            </p:cNvPr>
            <p:cNvSpPr txBox="1">
              <a:spLocks noChangeArrowheads="1"/>
            </p:cNvSpPr>
            <p:nvPr/>
          </p:nvSpPr>
          <p:spPr bwMode="auto">
            <a:xfrm>
              <a:off x="172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8514" name="Text Box 82">
              <a:extLst>
                <a:ext uri="{FF2B5EF4-FFF2-40B4-BE49-F238E27FC236}">
                  <a16:creationId xmlns:a16="http://schemas.microsoft.com/office/drawing/2014/main" id="{43C8648C-4F73-4BB3-B317-7DDD7B32DBE9}"/>
                </a:ext>
              </a:extLst>
            </p:cNvPr>
            <p:cNvSpPr txBox="1">
              <a:spLocks noChangeArrowheads="1"/>
            </p:cNvSpPr>
            <p:nvPr/>
          </p:nvSpPr>
          <p:spPr bwMode="auto">
            <a:xfrm>
              <a:off x="2256"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18515" name="Text Box 83">
              <a:extLst>
                <a:ext uri="{FF2B5EF4-FFF2-40B4-BE49-F238E27FC236}">
                  <a16:creationId xmlns:a16="http://schemas.microsoft.com/office/drawing/2014/main" id="{08C45C73-1E17-45A6-ABC2-68344A2D459D}"/>
                </a:ext>
              </a:extLst>
            </p:cNvPr>
            <p:cNvSpPr txBox="1">
              <a:spLocks noChangeArrowheads="1"/>
            </p:cNvSpPr>
            <p:nvPr/>
          </p:nvSpPr>
          <p:spPr bwMode="auto">
            <a:xfrm>
              <a:off x="480" y="2323"/>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8516" name="Text Box 84">
              <a:extLst>
                <a:ext uri="{FF2B5EF4-FFF2-40B4-BE49-F238E27FC236}">
                  <a16:creationId xmlns:a16="http://schemas.microsoft.com/office/drawing/2014/main" id="{64F59865-E296-44D5-B778-CD071CCB94C9}"/>
                </a:ext>
              </a:extLst>
            </p:cNvPr>
            <p:cNvSpPr txBox="1">
              <a:spLocks noChangeArrowheads="1"/>
            </p:cNvSpPr>
            <p:nvPr/>
          </p:nvSpPr>
          <p:spPr bwMode="auto">
            <a:xfrm>
              <a:off x="96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8517" name="Text Box 85">
              <a:extLst>
                <a:ext uri="{FF2B5EF4-FFF2-40B4-BE49-F238E27FC236}">
                  <a16:creationId xmlns:a16="http://schemas.microsoft.com/office/drawing/2014/main" id="{F22BDFAE-89BF-4A83-A06A-14994BC144D4}"/>
                </a:ext>
              </a:extLst>
            </p:cNvPr>
            <p:cNvSpPr txBox="1">
              <a:spLocks noChangeArrowheads="1"/>
            </p:cNvSpPr>
            <p:nvPr/>
          </p:nvSpPr>
          <p:spPr bwMode="auto">
            <a:xfrm>
              <a:off x="144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18518" name="Text Box 86">
              <a:extLst>
                <a:ext uri="{FF2B5EF4-FFF2-40B4-BE49-F238E27FC236}">
                  <a16:creationId xmlns:a16="http://schemas.microsoft.com/office/drawing/2014/main" id="{19EF2B29-6E21-4546-9C6A-F526C7D21E8B}"/>
                </a:ext>
              </a:extLst>
            </p:cNvPr>
            <p:cNvSpPr txBox="1">
              <a:spLocks noChangeArrowheads="1"/>
            </p:cNvSpPr>
            <p:nvPr/>
          </p:nvSpPr>
          <p:spPr bwMode="auto">
            <a:xfrm>
              <a:off x="1968"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grpSp>
      <p:sp>
        <p:nvSpPr>
          <p:cNvPr id="18519" name="Rectangle 87">
            <a:extLst>
              <a:ext uri="{FF2B5EF4-FFF2-40B4-BE49-F238E27FC236}">
                <a16:creationId xmlns:a16="http://schemas.microsoft.com/office/drawing/2014/main" id="{715B0566-882E-4FC0-A5C3-244CB8B935DE}"/>
              </a:ext>
            </a:extLst>
          </p:cNvPr>
          <p:cNvSpPr>
            <a:spLocks noChangeArrowheads="1"/>
          </p:cNvSpPr>
          <p:nvPr/>
        </p:nvSpPr>
        <p:spPr bwMode="auto">
          <a:xfrm>
            <a:off x="4110038" y="3657600"/>
            <a:ext cx="56778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chemeClr val="bg1"/>
                </a:solidFill>
              </a:rPr>
              <a:t>θ</a:t>
            </a:r>
            <a:r>
              <a:rPr lang="en-US" altLang="en-US" sz="1050" b="1">
                <a:solidFill>
                  <a:schemeClr val="bg1"/>
                </a:solidFill>
              </a:rPr>
              <a:t> = </a:t>
            </a:r>
            <a:r>
              <a:rPr lang="el-GR" altLang="en-US" sz="1050" b="1">
                <a:solidFill>
                  <a:schemeClr val="bg1"/>
                </a:solidFill>
              </a:rPr>
              <a:t>ω</a:t>
            </a:r>
            <a:r>
              <a:rPr lang="en-US" altLang="en-US" sz="1050" b="1">
                <a:solidFill>
                  <a:schemeClr val="bg1"/>
                </a:solidFill>
              </a:rPr>
              <a:t>t</a:t>
            </a:r>
          </a:p>
        </p:txBody>
      </p:sp>
      <p:grpSp>
        <p:nvGrpSpPr>
          <p:cNvPr id="18520" name="Group 88">
            <a:extLst>
              <a:ext uri="{FF2B5EF4-FFF2-40B4-BE49-F238E27FC236}">
                <a16:creationId xmlns:a16="http://schemas.microsoft.com/office/drawing/2014/main" id="{2726A208-C02D-4BD2-B712-AA7E10BAC99C}"/>
              </a:ext>
            </a:extLst>
          </p:cNvPr>
          <p:cNvGrpSpPr>
            <a:grpSpLocks/>
          </p:cNvGrpSpPr>
          <p:nvPr/>
        </p:nvGrpSpPr>
        <p:grpSpPr bwMode="auto">
          <a:xfrm>
            <a:off x="1714500" y="3600450"/>
            <a:ext cx="2686050" cy="114300"/>
            <a:chOff x="384" y="2400"/>
            <a:chExt cx="2256" cy="96"/>
          </a:xfrm>
        </p:grpSpPr>
        <p:sp>
          <p:nvSpPr>
            <p:cNvPr id="18521" name="Line 89">
              <a:extLst>
                <a:ext uri="{FF2B5EF4-FFF2-40B4-BE49-F238E27FC236}">
                  <a16:creationId xmlns:a16="http://schemas.microsoft.com/office/drawing/2014/main" id="{79995F3F-2130-4480-86D4-46752C3D382B}"/>
                </a:ext>
              </a:extLst>
            </p:cNvPr>
            <p:cNvSpPr>
              <a:spLocks noChangeShapeType="1"/>
            </p:cNvSpPr>
            <p:nvPr/>
          </p:nvSpPr>
          <p:spPr bwMode="auto">
            <a:xfrm>
              <a:off x="384" y="2448"/>
              <a:ext cx="2256"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2" name="Line 90">
              <a:extLst>
                <a:ext uri="{FF2B5EF4-FFF2-40B4-BE49-F238E27FC236}">
                  <a16:creationId xmlns:a16="http://schemas.microsoft.com/office/drawing/2014/main" id="{F2B1B626-8B82-40EB-9766-8B19F5C0DA76}"/>
                </a:ext>
              </a:extLst>
            </p:cNvPr>
            <p:cNvSpPr>
              <a:spLocks noChangeShapeType="1"/>
            </p:cNvSpPr>
            <p:nvPr/>
          </p:nvSpPr>
          <p:spPr bwMode="auto">
            <a:xfrm>
              <a:off x="62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3" name="Line 91">
              <a:extLst>
                <a:ext uri="{FF2B5EF4-FFF2-40B4-BE49-F238E27FC236}">
                  <a16:creationId xmlns:a16="http://schemas.microsoft.com/office/drawing/2014/main" id="{2F6804BB-4B27-43AD-81CC-3FE49B736742}"/>
                </a:ext>
              </a:extLst>
            </p:cNvPr>
            <p:cNvSpPr>
              <a:spLocks noChangeShapeType="1"/>
            </p:cNvSpPr>
            <p:nvPr/>
          </p:nvSpPr>
          <p:spPr bwMode="auto">
            <a:xfrm>
              <a:off x="110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4" name="Line 92">
              <a:extLst>
                <a:ext uri="{FF2B5EF4-FFF2-40B4-BE49-F238E27FC236}">
                  <a16:creationId xmlns:a16="http://schemas.microsoft.com/office/drawing/2014/main" id="{5042240D-5BDA-4726-A4F0-43DF60555195}"/>
                </a:ext>
              </a:extLst>
            </p:cNvPr>
            <p:cNvSpPr>
              <a:spLocks noChangeShapeType="1"/>
            </p:cNvSpPr>
            <p:nvPr/>
          </p:nvSpPr>
          <p:spPr bwMode="auto">
            <a:xfrm>
              <a:off x="163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5" name="Line 93">
              <a:extLst>
                <a:ext uri="{FF2B5EF4-FFF2-40B4-BE49-F238E27FC236}">
                  <a16:creationId xmlns:a16="http://schemas.microsoft.com/office/drawing/2014/main" id="{496470C5-A76D-431A-AECA-0D07C75C4953}"/>
                </a:ext>
              </a:extLst>
            </p:cNvPr>
            <p:cNvSpPr>
              <a:spLocks noChangeShapeType="1"/>
            </p:cNvSpPr>
            <p:nvPr/>
          </p:nvSpPr>
          <p:spPr bwMode="auto">
            <a:xfrm>
              <a:off x="211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6" name="Line 94">
              <a:extLst>
                <a:ext uri="{FF2B5EF4-FFF2-40B4-BE49-F238E27FC236}">
                  <a16:creationId xmlns:a16="http://schemas.microsoft.com/office/drawing/2014/main" id="{00D8107B-C7B8-46E6-A953-7DF64BBF1E43}"/>
                </a:ext>
              </a:extLst>
            </p:cNvPr>
            <p:cNvSpPr>
              <a:spLocks noChangeShapeType="1"/>
            </p:cNvSpPr>
            <p:nvPr/>
          </p:nvSpPr>
          <p:spPr bwMode="auto">
            <a:xfrm>
              <a:off x="86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7" name="Line 95">
              <a:extLst>
                <a:ext uri="{FF2B5EF4-FFF2-40B4-BE49-F238E27FC236}">
                  <a16:creationId xmlns:a16="http://schemas.microsoft.com/office/drawing/2014/main" id="{96E7F930-0361-45A5-83C6-9255FC113104}"/>
                </a:ext>
              </a:extLst>
            </p:cNvPr>
            <p:cNvSpPr>
              <a:spLocks noChangeShapeType="1"/>
            </p:cNvSpPr>
            <p:nvPr/>
          </p:nvSpPr>
          <p:spPr bwMode="auto">
            <a:xfrm>
              <a:off x="134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8" name="Line 96">
              <a:extLst>
                <a:ext uri="{FF2B5EF4-FFF2-40B4-BE49-F238E27FC236}">
                  <a16:creationId xmlns:a16="http://schemas.microsoft.com/office/drawing/2014/main" id="{A9820AA7-D13F-4236-BFB1-62B07E75DEE9}"/>
                </a:ext>
              </a:extLst>
            </p:cNvPr>
            <p:cNvSpPr>
              <a:spLocks noChangeShapeType="1"/>
            </p:cNvSpPr>
            <p:nvPr/>
          </p:nvSpPr>
          <p:spPr bwMode="auto">
            <a:xfrm>
              <a:off x="187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29" name="Line 97">
              <a:extLst>
                <a:ext uri="{FF2B5EF4-FFF2-40B4-BE49-F238E27FC236}">
                  <a16:creationId xmlns:a16="http://schemas.microsoft.com/office/drawing/2014/main" id="{13EAE32B-5076-408E-85E5-B3D150DC480F}"/>
                </a:ext>
              </a:extLst>
            </p:cNvPr>
            <p:cNvSpPr>
              <a:spLocks noChangeShapeType="1"/>
            </p:cNvSpPr>
            <p:nvPr/>
          </p:nvSpPr>
          <p:spPr bwMode="auto">
            <a:xfrm>
              <a:off x="235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530" name="Group 98">
            <a:extLst>
              <a:ext uri="{FF2B5EF4-FFF2-40B4-BE49-F238E27FC236}">
                <a16:creationId xmlns:a16="http://schemas.microsoft.com/office/drawing/2014/main" id="{B0066257-D8C3-42E0-BBA2-A25CE40AEA53}"/>
              </a:ext>
            </a:extLst>
          </p:cNvPr>
          <p:cNvGrpSpPr>
            <a:grpSpLocks/>
          </p:cNvGrpSpPr>
          <p:nvPr/>
        </p:nvGrpSpPr>
        <p:grpSpPr bwMode="auto">
          <a:xfrm>
            <a:off x="1714500" y="3371850"/>
            <a:ext cx="2343150" cy="571500"/>
            <a:chOff x="2352" y="912"/>
            <a:chExt cx="1536" cy="384"/>
          </a:xfrm>
        </p:grpSpPr>
        <p:grpSp>
          <p:nvGrpSpPr>
            <p:cNvPr id="18531" name="Group 99">
              <a:extLst>
                <a:ext uri="{FF2B5EF4-FFF2-40B4-BE49-F238E27FC236}">
                  <a16:creationId xmlns:a16="http://schemas.microsoft.com/office/drawing/2014/main" id="{29853585-4285-4E66-9DC8-48BDE12E8A7A}"/>
                </a:ext>
              </a:extLst>
            </p:cNvPr>
            <p:cNvGrpSpPr>
              <a:grpSpLocks/>
            </p:cNvGrpSpPr>
            <p:nvPr/>
          </p:nvGrpSpPr>
          <p:grpSpPr bwMode="auto">
            <a:xfrm>
              <a:off x="2352" y="912"/>
              <a:ext cx="768" cy="384"/>
              <a:chOff x="2736" y="816"/>
              <a:chExt cx="768" cy="384"/>
            </a:xfrm>
          </p:grpSpPr>
          <p:sp>
            <p:nvSpPr>
              <p:cNvPr id="18532" name="Freeform 100">
                <a:extLst>
                  <a:ext uri="{FF2B5EF4-FFF2-40B4-BE49-F238E27FC236}">
                    <a16:creationId xmlns:a16="http://schemas.microsoft.com/office/drawing/2014/main" id="{1DBEE618-ABB6-47C5-8A96-6F59F2E6F6C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33" name="Freeform 101">
                <a:extLst>
                  <a:ext uri="{FF2B5EF4-FFF2-40B4-BE49-F238E27FC236}">
                    <a16:creationId xmlns:a16="http://schemas.microsoft.com/office/drawing/2014/main" id="{667A3DF4-2EB1-4735-A714-A654F91F63F8}"/>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18534" name="Group 102">
              <a:extLst>
                <a:ext uri="{FF2B5EF4-FFF2-40B4-BE49-F238E27FC236}">
                  <a16:creationId xmlns:a16="http://schemas.microsoft.com/office/drawing/2014/main" id="{7D408B73-844F-495C-AC4A-11C82CBE6953}"/>
                </a:ext>
              </a:extLst>
            </p:cNvPr>
            <p:cNvGrpSpPr>
              <a:grpSpLocks/>
            </p:cNvGrpSpPr>
            <p:nvPr/>
          </p:nvGrpSpPr>
          <p:grpSpPr bwMode="auto">
            <a:xfrm>
              <a:off x="3120" y="912"/>
              <a:ext cx="768" cy="384"/>
              <a:chOff x="2736" y="816"/>
              <a:chExt cx="768" cy="384"/>
            </a:xfrm>
          </p:grpSpPr>
          <p:sp>
            <p:nvSpPr>
              <p:cNvPr id="18535" name="Freeform 103">
                <a:extLst>
                  <a:ext uri="{FF2B5EF4-FFF2-40B4-BE49-F238E27FC236}">
                    <a16:creationId xmlns:a16="http://schemas.microsoft.com/office/drawing/2014/main" id="{8CDC220A-C675-4BCA-BC18-435F4058521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36" name="Freeform 104">
                <a:extLst>
                  <a:ext uri="{FF2B5EF4-FFF2-40B4-BE49-F238E27FC236}">
                    <a16:creationId xmlns:a16="http://schemas.microsoft.com/office/drawing/2014/main" id="{D1AC0A1D-46F2-433D-96A0-3A841925A7BE}"/>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18537" name="Rectangle 105">
            <a:extLst>
              <a:ext uri="{FF2B5EF4-FFF2-40B4-BE49-F238E27FC236}">
                <a16:creationId xmlns:a16="http://schemas.microsoft.com/office/drawing/2014/main" id="{A7F89AE8-E39F-43DA-9626-91CF0C70EFDB}"/>
              </a:ext>
            </a:extLst>
          </p:cNvPr>
          <p:cNvSpPr>
            <a:spLocks noChangeArrowheads="1"/>
          </p:cNvSpPr>
          <p:nvPr/>
        </p:nvSpPr>
        <p:spPr bwMode="auto">
          <a:xfrm>
            <a:off x="1314450" y="2800350"/>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latin typeface="CommercialScript BT" pitchFamily="66" charset="0"/>
              </a:rPr>
              <a:t> </a:t>
            </a:r>
            <a:r>
              <a:rPr lang="en-US" altLang="en-US" sz="1050" b="1">
                <a:solidFill>
                  <a:srgbClr val="0000FF"/>
                </a:solidFill>
                <a:latin typeface="CommercialScript BT" pitchFamily="66" charset="0"/>
              </a:rPr>
              <a:t>E </a:t>
            </a:r>
            <a:r>
              <a:rPr lang="en-US" altLang="en-US" sz="1050" b="1">
                <a:solidFill>
                  <a:srgbClr val="0066FF"/>
                </a:solidFill>
              </a:rPr>
              <a:t>,</a:t>
            </a:r>
            <a:r>
              <a:rPr lang="en-US" altLang="en-US" sz="1050" b="1">
                <a:solidFill>
                  <a:srgbClr val="FF0000"/>
                </a:solidFill>
              </a:rPr>
              <a:t>I</a:t>
            </a:r>
          </a:p>
        </p:txBody>
      </p:sp>
      <p:sp>
        <p:nvSpPr>
          <p:cNvPr id="18539" name="Rectangle 107">
            <a:extLst>
              <a:ext uri="{FF2B5EF4-FFF2-40B4-BE49-F238E27FC236}">
                <a16:creationId xmlns:a16="http://schemas.microsoft.com/office/drawing/2014/main" id="{0DF0B68F-8379-4142-B3C7-2BB520E42EF0}"/>
              </a:ext>
            </a:extLst>
          </p:cNvPr>
          <p:cNvSpPr>
            <a:spLocks noChangeArrowheads="1"/>
          </p:cNvSpPr>
          <p:nvPr/>
        </p:nvSpPr>
        <p:spPr bwMode="auto">
          <a:xfrm>
            <a:off x="1394222" y="3028950"/>
            <a:ext cx="36740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66FF"/>
                </a:solidFill>
                <a:latin typeface="CommercialScript BT" pitchFamily="66" charset="0"/>
              </a:rPr>
              <a:t>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a:solidFill>
                  <a:srgbClr val="0066FF"/>
                </a:solidFill>
              </a:rPr>
              <a:t> </a:t>
            </a:r>
          </a:p>
        </p:txBody>
      </p:sp>
      <p:sp>
        <p:nvSpPr>
          <p:cNvPr id="18540" name="Line 108">
            <a:extLst>
              <a:ext uri="{FF2B5EF4-FFF2-40B4-BE49-F238E27FC236}">
                <a16:creationId xmlns:a16="http://schemas.microsoft.com/office/drawing/2014/main" id="{A03A0E23-A93A-4BAC-A297-01043A2164D9}"/>
              </a:ext>
            </a:extLst>
          </p:cNvPr>
          <p:cNvSpPr>
            <a:spLocks noChangeShapeType="1"/>
          </p:cNvSpPr>
          <p:nvPr/>
        </p:nvSpPr>
        <p:spPr bwMode="auto">
          <a:xfrm flipH="1">
            <a:off x="1714500" y="3177779"/>
            <a:ext cx="285750" cy="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18541" name="Group 109">
            <a:extLst>
              <a:ext uri="{FF2B5EF4-FFF2-40B4-BE49-F238E27FC236}">
                <a16:creationId xmlns:a16="http://schemas.microsoft.com/office/drawing/2014/main" id="{92993701-43F0-439F-9179-0B82F265F121}"/>
              </a:ext>
            </a:extLst>
          </p:cNvPr>
          <p:cNvGrpSpPr>
            <a:grpSpLocks/>
          </p:cNvGrpSpPr>
          <p:nvPr/>
        </p:nvGrpSpPr>
        <p:grpSpPr bwMode="auto">
          <a:xfrm>
            <a:off x="1439466" y="3186109"/>
            <a:ext cx="560784" cy="253603"/>
            <a:chOff x="153" y="1908"/>
            <a:chExt cx="471" cy="213"/>
          </a:xfrm>
        </p:grpSpPr>
        <p:sp>
          <p:nvSpPr>
            <p:cNvPr id="18542" name="Line 110">
              <a:extLst>
                <a:ext uri="{FF2B5EF4-FFF2-40B4-BE49-F238E27FC236}">
                  <a16:creationId xmlns:a16="http://schemas.microsoft.com/office/drawing/2014/main" id="{816E38BA-02E9-48E2-861C-6983622E8060}"/>
                </a:ext>
              </a:extLst>
            </p:cNvPr>
            <p:cNvSpPr>
              <a:spLocks noChangeShapeType="1"/>
            </p:cNvSpPr>
            <p:nvPr/>
          </p:nvSpPr>
          <p:spPr bwMode="auto">
            <a:xfrm flipH="1">
              <a:off x="384" y="2052"/>
              <a:ext cx="240" cy="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43" name="Rectangle 111">
              <a:extLst>
                <a:ext uri="{FF2B5EF4-FFF2-40B4-BE49-F238E27FC236}">
                  <a16:creationId xmlns:a16="http://schemas.microsoft.com/office/drawing/2014/main" id="{433B34FD-FFC3-44B1-B01E-484D645E638E}"/>
                </a:ext>
              </a:extLst>
            </p:cNvPr>
            <p:cNvSpPr>
              <a:spLocks noChangeArrowheads="1"/>
            </p:cNvSpPr>
            <p:nvPr/>
          </p:nvSpPr>
          <p:spPr bwMode="auto">
            <a:xfrm>
              <a:off x="153" y="1908"/>
              <a:ext cx="28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latin typeface="CommercialScript BT" pitchFamily="66" charset="0"/>
                </a:rPr>
                <a:t> </a:t>
              </a:r>
              <a:r>
                <a:rPr lang="en-US" altLang="en-US" sz="1050" b="1">
                  <a:solidFill>
                    <a:srgbClr val="FF0000"/>
                  </a:solidFill>
                </a:rPr>
                <a:t>I</a:t>
              </a:r>
              <a:r>
                <a:rPr lang="en-US" altLang="en-US" sz="1050" b="1" baseline="-25000">
                  <a:solidFill>
                    <a:srgbClr val="FF0000"/>
                  </a:solidFill>
                </a:rPr>
                <a:t>0</a:t>
              </a:r>
              <a:r>
                <a:rPr lang="en-US" altLang="en-US" sz="1050" b="1">
                  <a:solidFill>
                    <a:srgbClr val="00CC00"/>
                  </a:solidFill>
                </a:rPr>
                <a:t> </a:t>
              </a:r>
            </a:p>
          </p:txBody>
        </p:sp>
      </p:grpSp>
      <p:sp>
        <p:nvSpPr>
          <p:cNvPr id="18544" name="Rectangle 112">
            <a:extLst>
              <a:ext uri="{FF2B5EF4-FFF2-40B4-BE49-F238E27FC236}">
                <a16:creationId xmlns:a16="http://schemas.microsoft.com/office/drawing/2014/main" id="{3FFCB9B9-440D-4FBA-B7F0-54ECC90A0C15}"/>
              </a:ext>
            </a:extLst>
          </p:cNvPr>
          <p:cNvSpPr>
            <a:spLocks noChangeArrowheads="1"/>
          </p:cNvSpPr>
          <p:nvPr/>
        </p:nvSpPr>
        <p:spPr bwMode="auto">
          <a:xfrm>
            <a:off x="3486151" y="2663429"/>
            <a:ext cx="11031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00FF"/>
                </a:solidFill>
                <a:latin typeface="CommercialScript BT" pitchFamily="66" charset="0"/>
              </a:rPr>
              <a:t>E</a:t>
            </a:r>
            <a:r>
              <a:rPr lang="en-US" altLang="en-US" sz="1200" b="1">
                <a:solidFill>
                  <a:srgbClr val="0000FF"/>
                </a:solidFill>
              </a:rPr>
              <a:t>  = </a:t>
            </a:r>
            <a:r>
              <a:rPr lang="en-US" altLang="en-US" sz="1200" b="1">
                <a:solidFill>
                  <a:srgbClr val="0000FF"/>
                </a:solidFill>
                <a:latin typeface="CommercialScript BT" pitchFamily="66" charset="0"/>
              </a:rPr>
              <a:t>E</a:t>
            </a:r>
            <a:r>
              <a:rPr lang="en-US" altLang="en-US" sz="1200" b="1" baseline="-25000">
                <a:solidFill>
                  <a:srgbClr val="0000FF"/>
                </a:solidFill>
              </a:rPr>
              <a:t>0</a:t>
            </a:r>
            <a:r>
              <a:rPr lang="en-US" altLang="en-US" sz="1200" b="1">
                <a:solidFill>
                  <a:srgbClr val="0000FF"/>
                </a:solidFill>
              </a:rPr>
              <a:t> sin </a:t>
            </a:r>
            <a:r>
              <a:rPr lang="el-GR" altLang="en-US" sz="1200" b="1">
                <a:solidFill>
                  <a:srgbClr val="0000FF"/>
                </a:solidFill>
              </a:rPr>
              <a:t>ω</a:t>
            </a:r>
            <a:r>
              <a:rPr lang="en-US" altLang="en-US" sz="1200" b="1">
                <a:solidFill>
                  <a:srgbClr val="0000FF"/>
                </a:solidFill>
              </a:rPr>
              <a:t>t</a:t>
            </a:r>
          </a:p>
        </p:txBody>
      </p:sp>
      <p:sp>
        <p:nvSpPr>
          <p:cNvPr id="18545" name="Rectangle 113">
            <a:extLst>
              <a:ext uri="{FF2B5EF4-FFF2-40B4-BE49-F238E27FC236}">
                <a16:creationId xmlns:a16="http://schemas.microsoft.com/office/drawing/2014/main" id="{70AFB9F6-8CC9-46EB-ACAA-86BA57D3B685}"/>
              </a:ext>
            </a:extLst>
          </p:cNvPr>
          <p:cNvSpPr>
            <a:spLocks noChangeArrowheads="1"/>
          </p:cNvSpPr>
          <p:nvPr/>
        </p:nvSpPr>
        <p:spPr bwMode="auto">
          <a:xfrm>
            <a:off x="3543301" y="2833688"/>
            <a:ext cx="103906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FF0000"/>
                </a:solidFill>
              </a:rPr>
              <a:t>I  = I</a:t>
            </a:r>
            <a:r>
              <a:rPr lang="en-US" altLang="en-US" sz="1200" b="1" baseline="-25000">
                <a:solidFill>
                  <a:srgbClr val="FF0000"/>
                </a:solidFill>
              </a:rPr>
              <a:t>0</a:t>
            </a:r>
            <a:r>
              <a:rPr lang="en-US" altLang="en-US" sz="1200" b="1">
                <a:solidFill>
                  <a:srgbClr val="FF0000"/>
                </a:solidFill>
              </a:rPr>
              <a:t> sin </a:t>
            </a:r>
            <a:r>
              <a:rPr lang="el-GR" altLang="en-US" sz="1200" b="1">
                <a:solidFill>
                  <a:srgbClr val="FF0000"/>
                </a:solidFill>
              </a:rPr>
              <a:t>ω</a:t>
            </a:r>
            <a:r>
              <a:rPr lang="en-US" altLang="en-US" sz="1200" b="1">
                <a:solidFill>
                  <a:srgbClr val="FF0000"/>
                </a:solidFill>
              </a:rPr>
              <a:t>t</a:t>
            </a:r>
          </a:p>
        </p:txBody>
      </p:sp>
      <p:grpSp>
        <p:nvGrpSpPr>
          <p:cNvPr id="18572" name="Group 140">
            <a:extLst>
              <a:ext uri="{FF2B5EF4-FFF2-40B4-BE49-F238E27FC236}">
                <a16:creationId xmlns:a16="http://schemas.microsoft.com/office/drawing/2014/main" id="{5DB256FB-852E-4AF3-B845-B8598337F3ED}"/>
              </a:ext>
            </a:extLst>
          </p:cNvPr>
          <p:cNvGrpSpPr>
            <a:grpSpLocks/>
          </p:cNvGrpSpPr>
          <p:nvPr/>
        </p:nvGrpSpPr>
        <p:grpSpPr bwMode="auto">
          <a:xfrm>
            <a:off x="5772150" y="3088482"/>
            <a:ext cx="1085850" cy="1117997"/>
            <a:chOff x="3888" y="2594"/>
            <a:chExt cx="912" cy="939"/>
          </a:xfrm>
        </p:grpSpPr>
        <p:sp>
          <p:nvSpPr>
            <p:cNvPr id="18548" name="Line 116">
              <a:extLst>
                <a:ext uri="{FF2B5EF4-FFF2-40B4-BE49-F238E27FC236}">
                  <a16:creationId xmlns:a16="http://schemas.microsoft.com/office/drawing/2014/main" id="{E45EE515-87A9-454C-94D6-EA90BE0BDDA9}"/>
                </a:ext>
              </a:extLst>
            </p:cNvPr>
            <p:cNvSpPr>
              <a:spLocks noChangeShapeType="1"/>
            </p:cNvSpPr>
            <p:nvPr/>
          </p:nvSpPr>
          <p:spPr bwMode="auto">
            <a:xfrm flipV="1">
              <a:off x="3888" y="2765"/>
              <a:ext cx="912" cy="768"/>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51" name="Rectangle 119">
              <a:extLst>
                <a:ext uri="{FF2B5EF4-FFF2-40B4-BE49-F238E27FC236}">
                  <a16:creationId xmlns:a16="http://schemas.microsoft.com/office/drawing/2014/main" id="{986611D4-CA2D-4141-B879-B7E121D87D16}"/>
                </a:ext>
              </a:extLst>
            </p:cNvPr>
            <p:cNvSpPr>
              <a:spLocks noChangeArrowheads="1"/>
            </p:cNvSpPr>
            <p:nvPr/>
          </p:nvSpPr>
          <p:spPr bwMode="auto">
            <a:xfrm>
              <a:off x="4512" y="2594"/>
              <a:ext cx="25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baseline="-25000">
                  <a:solidFill>
                    <a:srgbClr val="0000FF"/>
                  </a:solidFill>
                </a:rPr>
                <a:t>0</a:t>
              </a:r>
            </a:p>
          </p:txBody>
        </p:sp>
      </p:grpSp>
      <p:grpSp>
        <p:nvGrpSpPr>
          <p:cNvPr id="18571" name="Group 139">
            <a:extLst>
              <a:ext uri="{FF2B5EF4-FFF2-40B4-BE49-F238E27FC236}">
                <a16:creationId xmlns:a16="http://schemas.microsoft.com/office/drawing/2014/main" id="{BC9E1FEA-BC78-454C-969A-DCB439905D40}"/>
              </a:ext>
            </a:extLst>
          </p:cNvPr>
          <p:cNvGrpSpPr>
            <a:grpSpLocks/>
          </p:cNvGrpSpPr>
          <p:nvPr/>
        </p:nvGrpSpPr>
        <p:grpSpPr bwMode="auto">
          <a:xfrm>
            <a:off x="5772150" y="3406379"/>
            <a:ext cx="742950" cy="800100"/>
            <a:chOff x="3888" y="2861"/>
            <a:chExt cx="624" cy="672"/>
          </a:xfrm>
        </p:grpSpPr>
        <p:sp>
          <p:nvSpPr>
            <p:cNvPr id="18549" name="Line 117">
              <a:extLst>
                <a:ext uri="{FF2B5EF4-FFF2-40B4-BE49-F238E27FC236}">
                  <a16:creationId xmlns:a16="http://schemas.microsoft.com/office/drawing/2014/main" id="{DB705195-5903-46A1-9C95-651D5646035F}"/>
                </a:ext>
              </a:extLst>
            </p:cNvPr>
            <p:cNvSpPr>
              <a:spLocks noChangeShapeType="1"/>
            </p:cNvSpPr>
            <p:nvPr/>
          </p:nvSpPr>
          <p:spPr bwMode="auto">
            <a:xfrm flipV="1">
              <a:off x="3888" y="3005"/>
              <a:ext cx="624" cy="528"/>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52" name="Rectangle 120">
              <a:extLst>
                <a:ext uri="{FF2B5EF4-FFF2-40B4-BE49-F238E27FC236}">
                  <a16:creationId xmlns:a16="http://schemas.microsoft.com/office/drawing/2014/main" id="{BCAF0FFA-1A25-4D17-8562-FE26F9D16F6D}"/>
                </a:ext>
              </a:extLst>
            </p:cNvPr>
            <p:cNvSpPr>
              <a:spLocks noChangeArrowheads="1"/>
            </p:cNvSpPr>
            <p:nvPr/>
          </p:nvSpPr>
          <p:spPr bwMode="auto">
            <a:xfrm>
              <a:off x="4176" y="2861"/>
              <a:ext cx="2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t> </a:t>
              </a:r>
              <a:r>
                <a:rPr lang="en-US" altLang="en-US" sz="1050" b="1">
                  <a:solidFill>
                    <a:srgbClr val="FF0000"/>
                  </a:solidFill>
                </a:rPr>
                <a:t>I</a:t>
              </a:r>
              <a:r>
                <a:rPr lang="en-US" altLang="en-US" sz="1050" b="1" baseline="-25000">
                  <a:solidFill>
                    <a:srgbClr val="FF0000"/>
                  </a:solidFill>
                </a:rPr>
                <a:t>0</a:t>
              </a:r>
            </a:p>
          </p:txBody>
        </p:sp>
      </p:grpSp>
      <p:grpSp>
        <p:nvGrpSpPr>
          <p:cNvPr id="18573" name="Group 141">
            <a:extLst>
              <a:ext uri="{FF2B5EF4-FFF2-40B4-BE49-F238E27FC236}">
                <a16:creationId xmlns:a16="http://schemas.microsoft.com/office/drawing/2014/main" id="{2E97F5B2-2784-40EB-9503-331AFC780A5D}"/>
              </a:ext>
            </a:extLst>
          </p:cNvPr>
          <p:cNvGrpSpPr>
            <a:grpSpLocks/>
          </p:cNvGrpSpPr>
          <p:nvPr/>
        </p:nvGrpSpPr>
        <p:grpSpPr bwMode="auto">
          <a:xfrm>
            <a:off x="5943600" y="3943350"/>
            <a:ext cx="400050" cy="263129"/>
            <a:chOff x="4032" y="3312"/>
            <a:chExt cx="336" cy="221"/>
          </a:xfrm>
        </p:grpSpPr>
        <p:sp>
          <p:nvSpPr>
            <p:cNvPr id="18554" name="Arc 122">
              <a:extLst>
                <a:ext uri="{FF2B5EF4-FFF2-40B4-BE49-F238E27FC236}">
                  <a16:creationId xmlns:a16="http://schemas.microsoft.com/office/drawing/2014/main" id="{F12133F5-1B79-43CF-87F6-2DF0F7ADBB37}"/>
                </a:ext>
              </a:extLst>
            </p:cNvPr>
            <p:cNvSpPr>
              <a:spLocks/>
            </p:cNvSpPr>
            <p:nvPr/>
          </p:nvSpPr>
          <p:spPr bwMode="auto">
            <a:xfrm>
              <a:off x="4032" y="3408"/>
              <a:ext cx="96" cy="125"/>
            </a:xfrm>
            <a:custGeom>
              <a:avLst/>
              <a:gdLst>
                <a:gd name="G0" fmla="+- 0 0 0"/>
                <a:gd name="G1" fmla="+- 21600 0 0"/>
                <a:gd name="G2" fmla="+- 21600 0 0"/>
                <a:gd name="T0" fmla="*/ 0 w 21600"/>
                <a:gd name="T1" fmla="*/ 0 h 28043"/>
                <a:gd name="T2" fmla="*/ 20617 w 21600"/>
                <a:gd name="T3" fmla="*/ 28043 h 28043"/>
                <a:gd name="T4" fmla="*/ 0 w 21600"/>
                <a:gd name="T5" fmla="*/ 21600 h 28043"/>
              </a:gdLst>
              <a:ahLst/>
              <a:cxnLst>
                <a:cxn ang="0">
                  <a:pos x="T0" y="T1"/>
                </a:cxn>
                <a:cxn ang="0">
                  <a:pos x="T2" y="T3"/>
                </a:cxn>
                <a:cxn ang="0">
                  <a:pos x="T4" y="T5"/>
                </a:cxn>
              </a:cxnLst>
              <a:rect l="0" t="0" r="r" b="b"/>
              <a:pathLst>
                <a:path w="21600" h="28043" fill="none" extrusionOk="0">
                  <a:moveTo>
                    <a:pt x="-1" y="0"/>
                  </a:moveTo>
                  <a:cubicBezTo>
                    <a:pt x="11929" y="0"/>
                    <a:pt x="21600" y="9670"/>
                    <a:pt x="21600" y="21600"/>
                  </a:cubicBezTo>
                  <a:cubicBezTo>
                    <a:pt x="21600" y="23785"/>
                    <a:pt x="21268" y="25957"/>
                    <a:pt x="20616" y="28042"/>
                  </a:cubicBezTo>
                </a:path>
                <a:path w="21600" h="28043" stroke="0" extrusionOk="0">
                  <a:moveTo>
                    <a:pt x="-1" y="0"/>
                  </a:moveTo>
                  <a:cubicBezTo>
                    <a:pt x="11929" y="0"/>
                    <a:pt x="21600" y="9670"/>
                    <a:pt x="21600" y="21600"/>
                  </a:cubicBezTo>
                  <a:cubicBezTo>
                    <a:pt x="21600" y="23785"/>
                    <a:pt x="21268" y="25957"/>
                    <a:pt x="20616" y="28042"/>
                  </a:cubicBezTo>
                  <a:lnTo>
                    <a:pt x="0" y="21600"/>
                  </a:lnTo>
                  <a:close/>
                </a:path>
              </a:pathLst>
            </a:custGeom>
            <a:noFill/>
            <a:ln w="28575">
              <a:solidFill>
                <a:srgbClr val="9900FF"/>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18553" name="Rectangle 121">
              <a:extLst>
                <a:ext uri="{FF2B5EF4-FFF2-40B4-BE49-F238E27FC236}">
                  <a16:creationId xmlns:a16="http://schemas.microsoft.com/office/drawing/2014/main" id="{7AE3C695-9880-4728-8061-6AD3AFE8D340}"/>
                </a:ext>
              </a:extLst>
            </p:cNvPr>
            <p:cNvSpPr>
              <a:spLocks noChangeArrowheads="1"/>
            </p:cNvSpPr>
            <p:nvPr/>
          </p:nvSpPr>
          <p:spPr bwMode="auto">
            <a:xfrm>
              <a:off x="4080" y="3312"/>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ω</a:t>
              </a:r>
              <a:r>
                <a:rPr lang="en-US" altLang="en-US" sz="1050" b="1">
                  <a:solidFill>
                    <a:srgbClr val="9900FF"/>
                  </a:solidFill>
                </a:rPr>
                <a:t>t</a:t>
              </a:r>
            </a:p>
          </p:txBody>
        </p:sp>
      </p:grpSp>
      <p:sp>
        <p:nvSpPr>
          <p:cNvPr id="18555" name="Rectangle 123">
            <a:extLst>
              <a:ext uri="{FF2B5EF4-FFF2-40B4-BE49-F238E27FC236}">
                <a16:creationId xmlns:a16="http://schemas.microsoft.com/office/drawing/2014/main" id="{AEBE7C58-7B32-4AAF-891B-E274C4C9B576}"/>
              </a:ext>
            </a:extLst>
          </p:cNvPr>
          <p:cNvSpPr>
            <a:spLocks noChangeArrowheads="1"/>
          </p:cNvSpPr>
          <p:nvPr/>
        </p:nvSpPr>
        <p:spPr bwMode="auto">
          <a:xfrm>
            <a:off x="5543550" y="2663429"/>
            <a:ext cx="1943100" cy="1885950"/>
          </a:xfrm>
          <a:prstGeom prst="rect">
            <a:avLst/>
          </a:prstGeom>
          <a:noFill/>
          <a:ln w="28575">
            <a:solidFill>
              <a:srgbClr val="00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18570" name="Group 138">
            <a:extLst>
              <a:ext uri="{FF2B5EF4-FFF2-40B4-BE49-F238E27FC236}">
                <a16:creationId xmlns:a16="http://schemas.microsoft.com/office/drawing/2014/main" id="{62D19BF9-0FCB-444F-B460-CC6DCF8A433F}"/>
              </a:ext>
            </a:extLst>
          </p:cNvPr>
          <p:cNvGrpSpPr>
            <a:grpSpLocks/>
          </p:cNvGrpSpPr>
          <p:nvPr/>
        </p:nvGrpSpPr>
        <p:grpSpPr bwMode="auto">
          <a:xfrm>
            <a:off x="5657850" y="2606279"/>
            <a:ext cx="285750" cy="1600200"/>
            <a:chOff x="3792" y="2189"/>
            <a:chExt cx="240" cy="1344"/>
          </a:xfrm>
        </p:grpSpPr>
        <p:sp>
          <p:nvSpPr>
            <p:cNvPr id="18546" name="Line 114">
              <a:extLst>
                <a:ext uri="{FF2B5EF4-FFF2-40B4-BE49-F238E27FC236}">
                  <a16:creationId xmlns:a16="http://schemas.microsoft.com/office/drawing/2014/main" id="{9B6781BC-3E3D-4C63-A1CD-87AD250052FF}"/>
                </a:ext>
              </a:extLst>
            </p:cNvPr>
            <p:cNvSpPr>
              <a:spLocks noChangeShapeType="1"/>
            </p:cNvSpPr>
            <p:nvPr/>
          </p:nvSpPr>
          <p:spPr bwMode="auto">
            <a:xfrm>
              <a:off x="3888" y="2429"/>
              <a:ext cx="0" cy="1104"/>
            </a:xfrm>
            <a:prstGeom prst="line">
              <a:avLst/>
            </a:prstGeom>
            <a:noFill/>
            <a:ln w="28575">
              <a:solidFill>
                <a:srgbClr val="339933"/>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66" name="Text Box 134">
              <a:extLst>
                <a:ext uri="{FF2B5EF4-FFF2-40B4-BE49-F238E27FC236}">
                  <a16:creationId xmlns:a16="http://schemas.microsoft.com/office/drawing/2014/main" id="{5780586A-903D-4DC2-9C4B-3A28CF9BCE4C}"/>
                </a:ext>
              </a:extLst>
            </p:cNvPr>
            <p:cNvSpPr txBox="1">
              <a:spLocks noChangeArrowheads="1"/>
            </p:cNvSpPr>
            <p:nvPr/>
          </p:nvSpPr>
          <p:spPr bwMode="auto">
            <a:xfrm>
              <a:off x="3792" y="2189"/>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y</a:t>
              </a:r>
            </a:p>
          </p:txBody>
        </p:sp>
      </p:grpSp>
      <p:grpSp>
        <p:nvGrpSpPr>
          <p:cNvPr id="18569" name="Group 137">
            <a:extLst>
              <a:ext uri="{FF2B5EF4-FFF2-40B4-BE49-F238E27FC236}">
                <a16:creationId xmlns:a16="http://schemas.microsoft.com/office/drawing/2014/main" id="{D704E759-594F-4953-A786-DC12E595991B}"/>
              </a:ext>
            </a:extLst>
          </p:cNvPr>
          <p:cNvGrpSpPr>
            <a:grpSpLocks/>
          </p:cNvGrpSpPr>
          <p:nvPr/>
        </p:nvGrpSpPr>
        <p:grpSpPr bwMode="auto">
          <a:xfrm>
            <a:off x="5543550" y="4011218"/>
            <a:ext cx="1943100" cy="391716"/>
            <a:chOff x="3696" y="3369"/>
            <a:chExt cx="1632" cy="329"/>
          </a:xfrm>
        </p:grpSpPr>
        <p:sp>
          <p:nvSpPr>
            <p:cNvPr id="18547" name="Line 115">
              <a:extLst>
                <a:ext uri="{FF2B5EF4-FFF2-40B4-BE49-F238E27FC236}">
                  <a16:creationId xmlns:a16="http://schemas.microsoft.com/office/drawing/2014/main" id="{235F539E-D68C-4A5C-90FE-FBFDB70B5D64}"/>
                </a:ext>
              </a:extLst>
            </p:cNvPr>
            <p:cNvSpPr>
              <a:spLocks noChangeShapeType="1"/>
            </p:cNvSpPr>
            <p:nvPr/>
          </p:nvSpPr>
          <p:spPr bwMode="auto">
            <a:xfrm>
              <a:off x="3888" y="3533"/>
              <a:ext cx="1344" cy="0"/>
            </a:xfrm>
            <a:prstGeom prst="line">
              <a:avLst/>
            </a:prstGeom>
            <a:noFill/>
            <a:ln w="28575">
              <a:solidFill>
                <a:srgbClr val="3399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18565" name="Text Box 133">
              <a:extLst>
                <a:ext uri="{FF2B5EF4-FFF2-40B4-BE49-F238E27FC236}">
                  <a16:creationId xmlns:a16="http://schemas.microsoft.com/office/drawing/2014/main" id="{1391A901-6635-4E5A-A7AE-F36191C22ED1}"/>
                </a:ext>
              </a:extLst>
            </p:cNvPr>
            <p:cNvSpPr txBox="1">
              <a:spLocks noChangeArrowheads="1"/>
            </p:cNvSpPr>
            <p:nvPr/>
          </p:nvSpPr>
          <p:spPr bwMode="auto">
            <a:xfrm>
              <a:off x="5088" y="3485"/>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x</a:t>
              </a:r>
            </a:p>
          </p:txBody>
        </p:sp>
        <p:sp>
          <p:nvSpPr>
            <p:cNvPr id="18568" name="Text Box 136">
              <a:extLst>
                <a:ext uri="{FF2B5EF4-FFF2-40B4-BE49-F238E27FC236}">
                  <a16:creationId xmlns:a16="http://schemas.microsoft.com/office/drawing/2014/main" id="{C25691AB-E256-4E71-BE0E-DDFCF019C195}"/>
                </a:ext>
              </a:extLst>
            </p:cNvPr>
            <p:cNvSpPr txBox="1">
              <a:spLocks noChangeArrowheads="1"/>
            </p:cNvSpPr>
            <p:nvPr/>
          </p:nvSpPr>
          <p:spPr bwMode="auto">
            <a:xfrm>
              <a:off x="3696" y="3369"/>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500"/>
                            </p:stCondLst>
                            <p:childTnLst>
                              <p:par>
                                <p:cTn id="5" presetID="12" presetClass="entr" presetSubtype="1" fill="hold" grpId="0" nodeType="after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slide(fromTop)">
                                      <p:cBhvr>
                                        <p:cTn id="7" dur="500"/>
                                        <p:tgtEl>
                                          <p:spTgt spid="184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18488"/>
                                        </p:tgtEl>
                                        <p:attrNameLst>
                                          <p:attrName>style.visibility</p:attrName>
                                        </p:attrNameLst>
                                      </p:cBhvr>
                                      <p:to>
                                        <p:strVal val="visible"/>
                                      </p:to>
                                    </p:set>
                                    <p:animEffect transition="in" filter="slide(fromBottom)">
                                      <p:cBhvr>
                                        <p:cTn id="12" dur="500"/>
                                        <p:tgtEl>
                                          <p:spTgt spid="18488"/>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8489"/>
                                        </p:tgtEl>
                                        <p:attrNameLst>
                                          <p:attrName>style.visibility</p:attrName>
                                        </p:attrNameLst>
                                      </p:cBhvr>
                                      <p:to>
                                        <p:strVal val="visible"/>
                                      </p:to>
                                    </p:set>
                                    <p:animEffect transition="in" filter="dissolve">
                                      <p:cBhvr>
                                        <p:cTn id="16" dur="500"/>
                                        <p:tgtEl>
                                          <p:spTgt spid="18489"/>
                                        </p:tgtEl>
                                      </p:cBhvr>
                                    </p:animEffect>
                                  </p:childTnLst>
                                </p:cTn>
                              </p:par>
                            </p:childTnLst>
                          </p:cTn>
                        </p:par>
                        <p:par>
                          <p:cTn id="17" fill="hold" nodeType="afterGroup">
                            <p:stCondLst>
                              <p:cond delay="1000"/>
                            </p:stCondLst>
                            <p:childTnLst>
                              <p:par>
                                <p:cTn id="18" presetID="53" presetClass="entr" presetSubtype="0" fill="hold" grpId="0" nodeType="afterEffect">
                                  <p:stCondLst>
                                    <p:cond delay="0"/>
                                  </p:stCondLst>
                                  <p:childTnLst>
                                    <p:set>
                                      <p:cBhvr>
                                        <p:cTn id="19" dur="1" fill="hold">
                                          <p:stCondLst>
                                            <p:cond delay="0"/>
                                          </p:stCondLst>
                                        </p:cTn>
                                        <p:tgtEl>
                                          <p:spTgt spid="18490"/>
                                        </p:tgtEl>
                                        <p:attrNameLst>
                                          <p:attrName>style.visibility</p:attrName>
                                        </p:attrNameLst>
                                      </p:cBhvr>
                                      <p:to>
                                        <p:strVal val="visible"/>
                                      </p:to>
                                    </p:set>
                                    <p:anim calcmode="lin" valueType="num">
                                      <p:cBhvr>
                                        <p:cTn id="20" dur="500" fill="hold"/>
                                        <p:tgtEl>
                                          <p:spTgt spid="18490"/>
                                        </p:tgtEl>
                                        <p:attrNameLst>
                                          <p:attrName>ppt_w</p:attrName>
                                        </p:attrNameLst>
                                      </p:cBhvr>
                                      <p:tavLst>
                                        <p:tav tm="0">
                                          <p:val>
                                            <p:fltVal val="0"/>
                                          </p:val>
                                        </p:tav>
                                        <p:tav tm="100000">
                                          <p:val>
                                            <p:strVal val="#ppt_w"/>
                                          </p:val>
                                        </p:tav>
                                      </p:tavLst>
                                    </p:anim>
                                    <p:anim calcmode="lin" valueType="num">
                                      <p:cBhvr>
                                        <p:cTn id="21" dur="500" fill="hold"/>
                                        <p:tgtEl>
                                          <p:spTgt spid="18490"/>
                                        </p:tgtEl>
                                        <p:attrNameLst>
                                          <p:attrName>ppt_h</p:attrName>
                                        </p:attrNameLst>
                                      </p:cBhvr>
                                      <p:tavLst>
                                        <p:tav tm="0">
                                          <p:val>
                                            <p:fltVal val="0"/>
                                          </p:val>
                                        </p:tav>
                                        <p:tav tm="100000">
                                          <p:val>
                                            <p:strVal val="#ppt_h"/>
                                          </p:val>
                                        </p:tav>
                                      </p:tavLst>
                                    </p:anim>
                                    <p:animEffect transition="in" filter="fade">
                                      <p:cBhvr>
                                        <p:cTn id="22" dur="500"/>
                                        <p:tgtEl>
                                          <p:spTgt spid="1849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8491"/>
                                        </p:tgtEl>
                                        <p:attrNameLst>
                                          <p:attrName>style.visibility</p:attrName>
                                        </p:attrNameLst>
                                      </p:cBhvr>
                                      <p:to>
                                        <p:strVal val="visible"/>
                                      </p:to>
                                    </p:set>
                                    <p:anim calcmode="lin" valueType="num">
                                      <p:cBhvr>
                                        <p:cTn id="27" dur="500" fill="hold"/>
                                        <p:tgtEl>
                                          <p:spTgt spid="18491"/>
                                        </p:tgtEl>
                                        <p:attrNameLst>
                                          <p:attrName>ppt_w</p:attrName>
                                        </p:attrNameLst>
                                      </p:cBhvr>
                                      <p:tavLst>
                                        <p:tav tm="0">
                                          <p:val>
                                            <p:fltVal val="0"/>
                                          </p:val>
                                        </p:tav>
                                        <p:tav tm="100000">
                                          <p:val>
                                            <p:strVal val="#ppt_w"/>
                                          </p:val>
                                        </p:tav>
                                      </p:tavLst>
                                    </p:anim>
                                    <p:anim calcmode="lin" valueType="num">
                                      <p:cBhvr>
                                        <p:cTn id="28" dur="500" fill="hold"/>
                                        <p:tgtEl>
                                          <p:spTgt spid="18491"/>
                                        </p:tgtEl>
                                        <p:attrNameLst>
                                          <p:attrName>ppt_h</p:attrName>
                                        </p:attrNameLst>
                                      </p:cBhvr>
                                      <p:tavLst>
                                        <p:tav tm="0">
                                          <p:val>
                                            <p:fltVal val="0"/>
                                          </p:val>
                                        </p:tav>
                                        <p:tav tm="100000">
                                          <p:val>
                                            <p:strVal val="#ppt_h"/>
                                          </p:val>
                                        </p:tav>
                                      </p:tavLst>
                                    </p:anim>
                                    <p:animEffect transition="in" filter="fade">
                                      <p:cBhvr>
                                        <p:cTn id="29" dur="500"/>
                                        <p:tgtEl>
                                          <p:spTgt spid="1849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18492">
                                            <p:txEl>
                                              <p:pRg st="0" end="0"/>
                                            </p:txEl>
                                          </p:spTgt>
                                        </p:tgtEl>
                                        <p:attrNameLst>
                                          <p:attrName>style.visibility</p:attrName>
                                        </p:attrNameLst>
                                      </p:cBhvr>
                                      <p:to>
                                        <p:strVal val="visible"/>
                                      </p:to>
                                    </p:set>
                                    <p:animEffect transition="in" filter="wipe(left)">
                                      <p:cBhvr>
                                        <p:cTn id="34" dur="500"/>
                                        <p:tgtEl>
                                          <p:spTgt spid="18492">
                                            <p:txEl>
                                              <p:pRg st="0" end="0"/>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nodeType="clickEffect">
                                  <p:stCondLst>
                                    <p:cond delay="0"/>
                                  </p:stCondLst>
                                  <p:childTnLst>
                                    <p:set>
                                      <p:cBhvr>
                                        <p:cTn id="38" dur="1" fill="hold">
                                          <p:stCondLst>
                                            <p:cond delay="0"/>
                                          </p:stCondLst>
                                        </p:cTn>
                                        <p:tgtEl>
                                          <p:spTgt spid="18492">
                                            <p:txEl>
                                              <p:pRg st="1" end="1"/>
                                            </p:txEl>
                                          </p:spTgt>
                                        </p:tgtEl>
                                        <p:attrNameLst>
                                          <p:attrName>style.visibility</p:attrName>
                                        </p:attrNameLst>
                                      </p:cBhvr>
                                      <p:to>
                                        <p:strVal val="visible"/>
                                      </p:to>
                                    </p:set>
                                    <p:animEffect transition="in" filter="wipe(left)">
                                      <p:cBhvr>
                                        <p:cTn id="39" dur="500"/>
                                        <p:tgtEl>
                                          <p:spTgt spid="18492">
                                            <p:txEl>
                                              <p:pRg st="1" end="1"/>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nodeType="clickEffect">
                                  <p:stCondLst>
                                    <p:cond delay="0"/>
                                  </p:stCondLst>
                                  <p:childTnLst>
                                    <p:set>
                                      <p:cBhvr>
                                        <p:cTn id="43" dur="1" fill="hold">
                                          <p:stCondLst>
                                            <p:cond delay="0"/>
                                          </p:stCondLst>
                                        </p:cTn>
                                        <p:tgtEl>
                                          <p:spTgt spid="18492">
                                            <p:txEl>
                                              <p:pRg st="3" end="3"/>
                                            </p:txEl>
                                          </p:spTgt>
                                        </p:tgtEl>
                                        <p:attrNameLst>
                                          <p:attrName>style.visibility</p:attrName>
                                        </p:attrNameLst>
                                      </p:cBhvr>
                                      <p:to>
                                        <p:strVal val="visible"/>
                                      </p:to>
                                    </p:set>
                                    <p:animEffect transition="in" filter="wipe(left)">
                                      <p:cBhvr>
                                        <p:cTn id="44" dur="500"/>
                                        <p:tgtEl>
                                          <p:spTgt spid="18492">
                                            <p:txEl>
                                              <p:pRg st="3" end="3"/>
                                            </p:txEl>
                                          </p:spTgt>
                                        </p:tgtEl>
                                      </p:cBhvr>
                                    </p:animEffect>
                                  </p:childTnLst>
                                </p:cTn>
                              </p:par>
                            </p:childTnLst>
                          </p:cTn>
                        </p:par>
                        <p:par>
                          <p:cTn id="45" fill="hold" nodeType="afterGroup">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8493"/>
                                        </p:tgtEl>
                                        <p:attrNameLst>
                                          <p:attrName>style.visibility</p:attrName>
                                        </p:attrNameLst>
                                      </p:cBhvr>
                                      <p:to>
                                        <p:strVal val="visible"/>
                                      </p:to>
                                    </p:set>
                                    <p:animEffect transition="in" filter="dissolve">
                                      <p:cBhvr>
                                        <p:cTn id="48" dur="500"/>
                                        <p:tgtEl>
                                          <p:spTgt spid="1849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18494"/>
                                        </p:tgtEl>
                                        <p:attrNameLst>
                                          <p:attrName>style.visibility</p:attrName>
                                        </p:attrNameLst>
                                      </p:cBhvr>
                                      <p:to>
                                        <p:strVal val="visible"/>
                                      </p:to>
                                    </p:set>
                                    <p:anim calcmode="lin" valueType="num">
                                      <p:cBhvr>
                                        <p:cTn id="53" dur="500" fill="hold"/>
                                        <p:tgtEl>
                                          <p:spTgt spid="18494"/>
                                        </p:tgtEl>
                                        <p:attrNameLst>
                                          <p:attrName>ppt_w</p:attrName>
                                        </p:attrNameLst>
                                      </p:cBhvr>
                                      <p:tavLst>
                                        <p:tav tm="0">
                                          <p:val>
                                            <p:fltVal val="0"/>
                                          </p:val>
                                        </p:tav>
                                        <p:tav tm="100000">
                                          <p:val>
                                            <p:strVal val="#ppt_w"/>
                                          </p:val>
                                        </p:tav>
                                      </p:tavLst>
                                    </p:anim>
                                    <p:anim calcmode="lin" valueType="num">
                                      <p:cBhvr>
                                        <p:cTn id="54" dur="500" fill="hold"/>
                                        <p:tgtEl>
                                          <p:spTgt spid="18494"/>
                                        </p:tgtEl>
                                        <p:attrNameLst>
                                          <p:attrName>ppt_h</p:attrName>
                                        </p:attrNameLst>
                                      </p:cBhvr>
                                      <p:tavLst>
                                        <p:tav tm="0">
                                          <p:val>
                                            <p:fltVal val="0"/>
                                          </p:val>
                                        </p:tav>
                                        <p:tav tm="100000">
                                          <p:val>
                                            <p:strVal val="#ppt_h"/>
                                          </p:val>
                                        </p:tav>
                                      </p:tavLst>
                                    </p:anim>
                                    <p:animEffect transition="in" filter="fade">
                                      <p:cBhvr>
                                        <p:cTn id="55" dur="500"/>
                                        <p:tgtEl>
                                          <p:spTgt spid="18494"/>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3" presetClass="entr" presetSubtype="0" fill="hold" nodeType="clickEffect">
                                  <p:stCondLst>
                                    <p:cond delay="0"/>
                                  </p:stCondLst>
                                  <p:childTnLst>
                                    <p:set>
                                      <p:cBhvr>
                                        <p:cTn id="59" dur="1" fill="hold">
                                          <p:stCondLst>
                                            <p:cond delay="0"/>
                                          </p:stCondLst>
                                        </p:cTn>
                                        <p:tgtEl>
                                          <p:spTgt spid="18508"/>
                                        </p:tgtEl>
                                        <p:attrNameLst>
                                          <p:attrName>style.visibility</p:attrName>
                                        </p:attrNameLst>
                                      </p:cBhvr>
                                      <p:to>
                                        <p:strVal val="visible"/>
                                      </p:to>
                                    </p:set>
                                    <p:anim calcmode="lin" valueType="num">
                                      <p:cBhvr>
                                        <p:cTn id="60" dur="500" fill="hold"/>
                                        <p:tgtEl>
                                          <p:spTgt spid="18508"/>
                                        </p:tgtEl>
                                        <p:attrNameLst>
                                          <p:attrName>ppt_w</p:attrName>
                                        </p:attrNameLst>
                                      </p:cBhvr>
                                      <p:tavLst>
                                        <p:tav tm="0">
                                          <p:val>
                                            <p:fltVal val="0"/>
                                          </p:val>
                                        </p:tav>
                                        <p:tav tm="100000">
                                          <p:val>
                                            <p:strVal val="#ppt_w"/>
                                          </p:val>
                                        </p:tav>
                                      </p:tavLst>
                                    </p:anim>
                                    <p:anim calcmode="lin" valueType="num">
                                      <p:cBhvr>
                                        <p:cTn id="61" dur="500" fill="hold"/>
                                        <p:tgtEl>
                                          <p:spTgt spid="18508"/>
                                        </p:tgtEl>
                                        <p:attrNameLst>
                                          <p:attrName>ppt_h</p:attrName>
                                        </p:attrNameLst>
                                      </p:cBhvr>
                                      <p:tavLst>
                                        <p:tav tm="0">
                                          <p:val>
                                            <p:fltVal val="0"/>
                                          </p:val>
                                        </p:tav>
                                        <p:tav tm="100000">
                                          <p:val>
                                            <p:strVal val="#ppt_h"/>
                                          </p:val>
                                        </p:tav>
                                      </p:tavLst>
                                    </p:anim>
                                    <p:animEffect transition="in" filter="fade">
                                      <p:cBhvr>
                                        <p:cTn id="62" dur="500"/>
                                        <p:tgtEl>
                                          <p:spTgt spid="1850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18520"/>
                                        </p:tgtEl>
                                        <p:attrNameLst>
                                          <p:attrName>style.visibility</p:attrName>
                                        </p:attrNameLst>
                                      </p:cBhvr>
                                      <p:to>
                                        <p:strVal val="visible"/>
                                      </p:to>
                                    </p:set>
                                    <p:animEffect transition="in" filter="wipe(left)">
                                      <p:cBhvr>
                                        <p:cTn id="67" dur="1000"/>
                                        <p:tgtEl>
                                          <p:spTgt spid="18520"/>
                                        </p:tgtEl>
                                      </p:cBhvr>
                                    </p:animEffect>
                                  </p:childTnLst>
                                </p:cTn>
                              </p:par>
                            </p:childTnLst>
                          </p:cTn>
                        </p:par>
                        <p:par>
                          <p:cTn id="68" fill="hold" nodeType="afterGroup">
                            <p:stCondLst>
                              <p:cond delay="1000"/>
                            </p:stCondLst>
                            <p:childTnLst>
                              <p:par>
                                <p:cTn id="69" presetID="9" presetClass="entr" presetSubtype="0" fill="hold" grpId="0" nodeType="afterEffect">
                                  <p:stCondLst>
                                    <p:cond delay="0"/>
                                  </p:stCondLst>
                                  <p:childTnLst>
                                    <p:set>
                                      <p:cBhvr>
                                        <p:cTn id="70" dur="1" fill="hold">
                                          <p:stCondLst>
                                            <p:cond delay="0"/>
                                          </p:stCondLst>
                                        </p:cTn>
                                        <p:tgtEl>
                                          <p:spTgt spid="18509"/>
                                        </p:tgtEl>
                                        <p:attrNameLst>
                                          <p:attrName>style.visibility</p:attrName>
                                        </p:attrNameLst>
                                      </p:cBhvr>
                                      <p:to>
                                        <p:strVal val="visible"/>
                                      </p:to>
                                    </p:set>
                                    <p:animEffect transition="in" filter="dissolve">
                                      <p:cBhvr>
                                        <p:cTn id="71" dur="500"/>
                                        <p:tgtEl>
                                          <p:spTgt spid="18509"/>
                                        </p:tgtEl>
                                      </p:cBhvr>
                                    </p:animEffect>
                                  </p:childTnLst>
                                </p:cTn>
                              </p:par>
                            </p:childTnLst>
                          </p:cTn>
                        </p:par>
                        <p:par>
                          <p:cTn id="72" fill="hold" nodeType="afterGroup">
                            <p:stCondLst>
                              <p:cond delay="1500"/>
                            </p:stCondLst>
                            <p:childTnLst>
                              <p:par>
                                <p:cTn id="73" presetID="9" presetClass="entr" presetSubtype="0" fill="hold" grpId="0" nodeType="afterEffect">
                                  <p:stCondLst>
                                    <p:cond delay="0"/>
                                  </p:stCondLst>
                                  <p:childTnLst>
                                    <p:set>
                                      <p:cBhvr>
                                        <p:cTn id="74" dur="1" fill="hold">
                                          <p:stCondLst>
                                            <p:cond delay="0"/>
                                          </p:stCondLst>
                                        </p:cTn>
                                        <p:tgtEl>
                                          <p:spTgt spid="18519"/>
                                        </p:tgtEl>
                                        <p:attrNameLst>
                                          <p:attrName>style.visibility</p:attrName>
                                        </p:attrNameLst>
                                      </p:cBhvr>
                                      <p:to>
                                        <p:strVal val="visible"/>
                                      </p:to>
                                    </p:set>
                                    <p:animEffect transition="in" filter="dissolve">
                                      <p:cBhvr>
                                        <p:cTn id="75" dur="500"/>
                                        <p:tgtEl>
                                          <p:spTgt spid="18519"/>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8" fill="hold" nodeType="clickEffect">
                                  <p:stCondLst>
                                    <p:cond delay="0"/>
                                  </p:stCondLst>
                                  <p:childTnLst>
                                    <p:set>
                                      <p:cBhvr>
                                        <p:cTn id="79" dur="1" fill="hold">
                                          <p:stCondLst>
                                            <p:cond delay="0"/>
                                          </p:stCondLst>
                                        </p:cTn>
                                        <p:tgtEl>
                                          <p:spTgt spid="18510"/>
                                        </p:tgtEl>
                                        <p:attrNameLst>
                                          <p:attrName>style.visibility</p:attrName>
                                        </p:attrNameLst>
                                      </p:cBhvr>
                                      <p:to>
                                        <p:strVal val="visible"/>
                                      </p:to>
                                    </p:set>
                                    <p:animEffect transition="in" filter="wipe(left)">
                                      <p:cBhvr>
                                        <p:cTn id="80" dur="3000"/>
                                        <p:tgtEl>
                                          <p:spTgt spid="18510"/>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grpId="0" nodeType="clickEffect">
                                  <p:stCondLst>
                                    <p:cond delay="0"/>
                                  </p:stCondLst>
                                  <p:childTnLst>
                                    <p:set>
                                      <p:cBhvr>
                                        <p:cTn id="84" dur="1" fill="hold">
                                          <p:stCondLst>
                                            <p:cond delay="0"/>
                                          </p:stCondLst>
                                        </p:cTn>
                                        <p:tgtEl>
                                          <p:spTgt spid="18504"/>
                                        </p:tgtEl>
                                        <p:attrNameLst>
                                          <p:attrName>style.visibility</p:attrName>
                                        </p:attrNameLst>
                                      </p:cBhvr>
                                      <p:to>
                                        <p:strVal val="visible"/>
                                      </p:to>
                                    </p:set>
                                    <p:animEffect transition="in" filter="wipe(left)">
                                      <p:cBhvr>
                                        <p:cTn id="85" dur="3000"/>
                                        <p:tgtEl>
                                          <p:spTgt spid="18504"/>
                                        </p:tgtEl>
                                      </p:cBhvr>
                                    </p:animEffect>
                                  </p:childTnLst>
                                </p:cTn>
                              </p:par>
                              <p:par>
                                <p:cTn id="86" presetID="22" presetClass="entr" presetSubtype="8" fill="hold" nodeType="withEffect">
                                  <p:stCondLst>
                                    <p:cond delay="0"/>
                                  </p:stCondLst>
                                  <p:childTnLst>
                                    <p:set>
                                      <p:cBhvr>
                                        <p:cTn id="87" dur="1" fill="hold">
                                          <p:stCondLst>
                                            <p:cond delay="0"/>
                                          </p:stCondLst>
                                        </p:cTn>
                                        <p:tgtEl>
                                          <p:spTgt spid="18505"/>
                                        </p:tgtEl>
                                        <p:attrNameLst>
                                          <p:attrName>style.visibility</p:attrName>
                                        </p:attrNameLst>
                                      </p:cBhvr>
                                      <p:to>
                                        <p:strVal val="visible"/>
                                      </p:to>
                                    </p:set>
                                    <p:animEffect transition="in" filter="wipe(left)">
                                      <p:cBhvr>
                                        <p:cTn id="88" dur="3000"/>
                                        <p:tgtEl>
                                          <p:spTgt spid="18505"/>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4" presetClass="entr" presetSubtype="32" fill="hold" nodeType="clickEffect">
                                  <p:stCondLst>
                                    <p:cond delay="0"/>
                                  </p:stCondLst>
                                  <p:childTnLst>
                                    <p:set>
                                      <p:cBhvr>
                                        <p:cTn id="92" dur="1" fill="hold">
                                          <p:stCondLst>
                                            <p:cond delay="0"/>
                                          </p:stCondLst>
                                        </p:cTn>
                                        <p:tgtEl>
                                          <p:spTgt spid="18502"/>
                                        </p:tgtEl>
                                        <p:attrNameLst>
                                          <p:attrName>style.visibility</p:attrName>
                                        </p:attrNameLst>
                                      </p:cBhvr>
                                      <p:to>
                                        <p:strVal val="visible"/>
                                      </p:to>
                                    </p:set>
                                    <p:animEffect transition="in" filter="box(out)">
                                      <p:cBhvr>
                                        <p:cTn id="93" dur="500"/>
                                        <p:tgtEl>
                                          <p:spTgt spid="18502"/>
                                        </p:tgtEl>
                                      </p:cBhvr>
                                    </p:animEffect>
                                  </p:childTnLst>
                                </p:cTn>
                              </p:par>
                            </p:childTnLst>
                          </p:cTn>
                        </p:par>
                        <p:par>
                          <p:cTn id="94" fill="hold" nodeType="afterGroup">
                            <p:stCondLst>
                              <p:cond delay="500"/>
                            </p:stCondLst>
                            <p:childTnLst>
                              <p:par>
                                <p:cTn id="95" presetID="9" presetClass="entr" presetSubtype="0" fill="hold" grpId="0" nodeType="afterEffect">
                                  <p:stCondLst>
                                    <p:cond delay="0"/>
                                  </p:stCondLst>
                                  <p:childTnLst>
                                    <p:set>
                                      <p:cBhvr>
                                        <p:cTn id="96" dur="1" fill="hold">
                                          <p:stCondLst>
                                            <p:cond delay="0"/>
                                          </p:stCondLst>
                                        </p:cTn>
                                        <p:tgtEl>
                                          <p:spTgt spid="18537"/>
                                        </p:tgtEl>
                                        <p:attrNameLst>
                                          <p:attrName>style.visibility</p:attrName>
                                        </p:attrNameLst>
                                      </p:cBhvr>
                                      <p:to>
                                        <p:strVal val="visible"/>
                                      </p:to>
                                    </p:set>
                                    <p:animEffect transition="in" filter="dissolve">
                                      <p:cBhvr>
                                        <p:cTn id="97" dur="500"/>
                                        <p:tgtEl>
                                          <p:spTgt spid="18537"/>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8" fill="hold" nodeType="clickEffect">
                                  <p:stCondLst>
                                    <p:cond delay="0"/>
                                  </p:stCondLst>
                                  <p:childTnLst>
                                    <p:set>
                                      <p:cBhvr>
                                        <p:cTn id="101" dur="1" fill="hold">
                                          <p:stCondLst>
                                            <p:cond delay="0"/>
                                          </p:stCondLst>
                                        </p:cTn>
                                        <p:tgtEl>
                                          <p:spTgt spid="18495"/>
                                        </p:tgtEl>
                                        <p:attrNameLst>
                                          <p:attrName>style.visibility</p:attrName>
                                        </p:attrNameLst>
                                      </p:cBhvr>
                                      <p:to>
                                        <p:strVal val="visible"/>
                                      </p:to>
                                    </p:set>
                                    <p:animEffect transition="in" filter="wipe(left)">
                                      <p:cBhvr>
                                        <p:cTn id="102" dur="2000"/>
                                        <p:tgtEl>
                                          <p:spTgt spid="18495"/>
                                        </p:tgtEl>
                                      </p:cBhvr>
                                    </p:animEffect>
                                  </p:childTnLst>
                                </p:cTn>
                              </p:par>
                              <p:par>
                                <p:cTn id="103" presetID="22" presetClass="entr" presetSubtype="8" fill="hold" nodeType="withEffect">
                                  <p:stCondLst>
                                    <p:cond delay="0"/>
                                  </p:stCondLst>
                                  <p:childTnLst>
                                    <p:set>
                                      <p:cBhvr>
                                        <p:cTn id="104" dur="1" fill="hold">
                                          <p:stCondLst>
                                            <p:cond delay="0"/>
                                          </p:stCondLst>
                                        </p:cTn>
                                        <p:tgtEl>
                                          <p:spTgt spid="18530"/>
                                        </p:tgtEl>
                                        <p:attrNameLst>
                                          <p:attrName>style.visibility</p:attrName>
                                        </p:attrNameLst>
                                      </p:cBhvr>
                                      <p:to>
                                        <p:strVal val="visible"/>
                                      </p:to>
                                    </p:set>
                                    <p:animEffect transition="in" filter="wipe(left)">
                                      <p:cBhvr>
                                        <p:cTn id="105" dur="2000"/>
                                        <p:tgtEl>
                                          <p:spTgt spid="1853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2" fill="hold" nodeType="clickEffect">
                                  <p:stCondLst>
                                    <p:cond delay="0"/>
                                  </p:stCondLst>
                                  <p:childTnLst>
                                    <p:set>
                                      <p:cBhvr>
                                        <p:cTn id="109" dur="1" fill="hold">
                                          <p:stCondLst>
                                            <p:cond delay="0"/>
                                          </p:stCondLst>
                                        </p:cTn>
                                        <p:tgtEl>
                                          <p:spTgt spid="18540"/>
                                        </p:tgtEl>
                                        <p:attrNameLst>
                                          <p:attrName>style.visibility</p:attrName>
                                        </p:attrNameLst>
                                      </p:cBhvr>
                                      <p:to>
                                        <p:strVal val="visible"/>
                                      </p:to>
                                    </p:set>
                                    <p:animEffect transition="in" filter="wipe(right)">
                                      <p:cBhvr>
                                        <p:cTn id="110" dur="500"/>
                                        <p:tgtEl>
                                          <p:spTgt spid="18540"/>
                                        </p:tgtEl>
                                      </p:cBhvr>
                                    </p:animEffect>
                                  </p:childTnLst>
                                </p:cTn>
                              </p:par>
                            </p:childTnLst>
                          </p:cTn>
                        </p:par>
                        <p:par>
                          <p:cTn id="111" fill="hold" nodeType="afterGroup">
                            <p:stCondLst>
                              <p:cond delay="500"/>
                            </p:stCondLst>
                            <p:childTnLst>
                              <p:par>
                                <p:cTn id="112" presetID="22" presetClass="entr" presetSubtype="2" fill="hold" grpId="0" nodeType="afterEffect">
                                  <p:stCondLst>
                                    <p:cond delay="0"/>
                                  </p:stCondLst>
                                  <p:childTnLst>
                                    <p:set>
                                      <p:cBhvr>
                                        <p:cTn id="113" dur="1" fill="hold">
                                          <p:stCondLst>
                                            <p:cond delay="0"/>
                                          </p:stCondLst>
                                        </p:cTn>
                                        <p:tgtEl>
                                          <p:spTgt spid="18539"/>
                                        </p:tgtEl>
                                        <p:attrNameLst>
                                          <p:attrName>style.visibility</p:attrName>
                                        </p:attrNameLst>
                                      </p:cBhvr>
                                      <p:to>
                                        <p:strVal val="visible"/>
                                      </p:to>
                                    </p:set>
                                    <p:animEffect transition="in" filter="wipe(right)">
                                      <p:cBhvr>
                                        <p:cTn id="114" dur="500"/>
                                        <p:tgtEl>
                                          <p:spTgt spid="18539"/>
                                        </p:tgtEl>
                                      </p:cBhvr>
                                    </p:animEffect>
                                  </p:childTnLst>
                                </p:cTn>
                              </p:par>
                            </p:childTnLst>
                          </p:cTn>
                        </p:par>
                        <p:par>
                          <p:cTn id="115" fill="hold" nodeType="afterGroup">
                            <p:stCondLst>
                              <p:cond delay="1000"/>
                            </p:stCondLst>
                            <p:childTnLst>
                              <p:par>
                                <p:cTn id="116" presetID="9" presetClass="entr" presetSubtype="0" fill="hold" nodeType="afterEffect">
                                  <p:stCondLst>
                                    <p:cond delay="0"/>
                                  </p:stCondLst>
                                  <p:childTnLst>
                                    <p:set>
                                      <p:cBhvr>
                                        <p:cTn id="117" dur="1" fill="hold">
                                          <p:stCondLst>
                                            <p:cond delay="0"/>
                                          </p:stCondLst>
                                        </p:cTn>
                                        <p:tgtEl>
                                          <p:spTgt spid="18541"/>
                                        </p:tgtEl>
                                        <p:attrNameLst>
                                          <p:attrName>style.visibility</p:attrName>
                                        </p:attrNameLst>
                                      </p:cBhvr>
                                      <p:to>
                                        <p:strVal val="visible"/>
                                      </p:to>
                                    </p:set>
                                    <p:animEffect transition="in" filter="dissolve">
                                      <p:cBhvr>
                                        <p:cTn id="118" dur="500"/>
                                        <p:tgtEl>
                                          <p:spTgt spid="1854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53" presetClass="entr" presetSubtype="0" fill="hold" grpId="0" nodeType="clickEffect">
                                  <p:stCondLst>
                                    <p:cond delay="0"/>
                                  </p:stCondLst>
                                  <p:childTnLst>
                                    <p:set>
                                      <p:cBhvr>
                                        <p:cTn id="122" dur="1" fill="hold">
                                          <p:stCondLst>
                                            <p:cond delay="0"/>
                                          </p:stCondLst>
                                        </p:cTn>
                                        <p:tgtEl>
                                          <p:spTgt spid="18544"/>
                                        </p:tgtEl>
                                        <p:attrNameLst>
                                          <p:attrName>style.visibility</p:attrName>
                                        </p:attrNameLst>
                                      </p:cBhvr>
                                      <p:to>
                                        <p:strVal val="visible"/>
                                      </p:to>
                                    </p:set>
                                    <p:anim calcmode="lin" valueType="num">
                                      <p:cBhvr>
                                        <p:cTn id="123" dur="500" fill="hold"/>
                                        <p:tgtEl>
                                          <p:spTgt spid="18544"/>
                                        </p:tgtEl>
                                        <p:attrNameLst>
                                          <p:attrName>ppt_w</p:attrName>
                                        </p:attrNameLst>
                                      </p:cBhvr>
                                      <p:tavLst>
                                        <p:tav tm="0">
                                          <p:val>
                                            <p:fltVal val="0"/>
                                          </p:val>
                                        </p:tav>
                                        <p:tav tm="100000">
                                          <p:val>
                                            <p:strVal val="#ppt_w"/>
                                          </p:val>
                                        </p:tav>
                                      </p:tavLst>
                                    </p:anim>
                                    <p:anim calcmode="lin" valueType="num">
                                      <p:cBhvr>
                                        <p:cTn id="124" dur="500" fill="hold"/>
                                        <p:tgtEl>
                                          <p:spTgt spid="18544"/>
                                        </p:tgtEl>
                                        <p:attrNameLst>
                                          <p:attrName>ppt_h</p:attrName>
                                        </p:attrNameLst>
                                      </p:cBhvr>
                                      <p:tavLst>
                                        <p:tav tm="0">
                                          <p:val>
                                            <p:fltVal val="0"/>
                                          </p:val>
                                        </p:tav>
                                        <p:tav tm="100000">
                                          <p:val>
                                            <p:strVal val="#ppt_h"/>
                                          </p:val>
                                        </p:tav>
                                      </p:tavLst>
                                    </p:anim>
                                    <p:animEffect transition="in" filter="fade">
                                      <p:cBhvr>
                                        <p:cTn id="125" dur="500"/>
                                        <p:tgtEl>
                                          <p:spTgt spid="18544"/>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53" presetClass="entr" presetSubtype="0" fill="hold" grpId="0" nodeType="clickEffect">
                                  <p:stCondLst>
                                    <p:cond delay="0"/>
                                  </p:stCondLst>
                                  <p:childTnLst>
                                    <p:set>
                                      <p:cBhvr>
                                        <p:cTn id="129" dur="1" fill="hold">
                                          <p:stCondLst>
                                            <p:cond delay="0"/>
                                          </p:stCondLst>
                                        </p:cTn>
                                        <p:tgtEl>
                                          <p:spTgt spid="18545"/>
                                        </p:tgtEl>
                                        <p:attrNameLst>
                                          <p:attrName>style.visibility</p:attrName>
                                        </p:attrNameLst>
                                      </p:cBhvr>
                                      <p:to>
                                        <p:strVal val="visible"/>
                                      </p:to>
                                    </p:set>
                                    <p:anim calcmode="lin" valueType="num">
                                      <p:cBhvr>
                                        <p:cTn id="130" dur="500" fill="hold"/>
                                        <p:tgtEl>
                                          <p:spTgt spid="18545"/>
                                        </p:tgtEl>
                                        <p:attrNameLst>
                                          <p:attrName>ppt_w</p:attrName>
                                        </p:attrNameLst>
                                      </p:cBhvr>
                                      <p:tavLst>
                                        <p:tav tm="0">
                                          <p:val>
                                            <p:fltVal val="0"/>
                                          </p:val>
                                        </p:tav>
                                        <p:tav tm="100000">
                                          <p:val>
                                            <p:strVal val="#ppt_w"/>
                                          </p:val>
                                        </p:tav>
                                      </p:tavLst>
                                    </p:anim>
                                    <p:anim calcmode="lin" valueType="num">
                                      <p:cBhvr>
                                        <p:cTn id="131" dur="500" fill="hold"/>
                                        <p:tgtEl>
                                          <p:spTgt spid="18545"/>
                                        </p:tgtEl>
                                        <p:attrNameLst>
                                          <p:attrName>ppt_h</p:attrName>
                                        </p:attrNameLst>
                                      </p:cBhvr>
                                      <p:tavLst>
                                        <p:tav tm="0">
                                          <p:val>
                                            <p:fltVal val="0"/>
                                          </p:val>
                                        </p:tav>
                                        <p:tav tm="100000">
                                          <p:val>
                                            <p:strVal val="#ppt_h"/>
                                          </p:val>
                                        </p:tav>
                                      </p:tavLst>
                                    </p:anim>
                                    <p:animEffect transition="in" filter="fade">
                                      <p:cBhvr>
                                        <p:cTn id="132" dur="500"/>
                                        <p:tgtEl>
                                          <p:spTgt spid="18545"/>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53" presetClass="entr" presetSubtype="0" fill="hold" nodeType="clickEffect">
                                  <p:stCondLst>
                                    <p:cond delay="0"/>
                                  </p:stCondLst>
                                  <p:childTnLst>
                                    <p:set>
                                      <p:cBhvr>
                                        <p:cTn id="136" dur="1" fill="hold">
                                          <p:stCondLst>
                                            <p:cond delay="0"/>
                                          </p:stCondLst>
                                        </p:cTn>
                                        <p:tgtEl>
                                          <p:spTgt spid="18555"/>
                                        </p:tgtEl>
                                        <p:attrNameLst>
                                          <p:attrName>style.visibility</p:attrName>
                                        </p:attrNameLst>
                                      </p:cBhvr>
                                      <p:to>
                                        <p:strVal val="visible"/>
                                      </p:to>
                                    </p:set>
                                    <p:anim calcmode="lin" valueType="num">
                                      <p:cBhvr>
                                        <p:cTn id="137" dur="500" fill="hold"/>
                                        <p:tgtEl>
                                          <p:spTgt spid="18555"/>
                                        </p:tgtEl>
                                        <p:attrNameLst>
                                          <p:attrName>ppt_w</p:attrName>
                                        </p:attrNameLst>
                                      </p:cBhvr>
                                      <p:tavLst>
                                        <p:tav tm="0">
                                          <p:val>
                                            <p:fltVal val="0"/>
                                          </p:val>
                                        </p:tav>
                                        <p:tav tm="100000">
                                          <p:val>
                                            <p:strVal val="#ppt_w"/>
                                          </p:val>
                                        </p:tav>
                                      </p:tavLst>
                                    </p:anim>
                                    <p:anim calcmode="lin" valueType="num">
                                      <p:cBhvr>
                                        <p:cTn id="138" dur="500" fill="hold"/>
                                        <p:tgtEl>
                                          <p:spTgt spid="18555"/>
                                        </p:tgtEl>
                                        <p:attrNameLst>
                                          <p:attrName>ppt_h</p:attrName>
                                        </p:attrNameLst>
                                      </p:cBhvr>
                                      <p:tavLst>
                                        <p:tav tm="0">
                                          <p:val>
                                            <p:fltVal val="0"/>
                                          </p:val>
                                        </p:tav>
                                        <p:tav tm="100000">
                                          <p:val>
                                            <p:strVal val="#ppt_h"/>
                                          </p:val>
                                        </p:tav>
                                      </p:tavLst>
                                    </p:anim>
                                    <p:animEffect transition="in" filter="fade">
                                      <p:cBhvr>
                                        <p:cTn id="139" dur="500"/>
                                        <p:tgtEl>
                                          <p:spTgt spid="18555"/>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8" fill="hold" nodeType="clickEffect">
                                  <p:stCondLst>
                                    <p:cond delay="0"/>
                                  </p:stCondLst>
                                  <p:childTnLst>
                                    <p:set>
                                      <p:cBhvr>
                                        <p:cTn id="143" dur="1" fill="hold">
                                          <p:stCondLst>
                                            <p:cond delay="0"/>
                                          </p:stCondLst>
                                        </p:cTn>
                                        <p:tgtEl>
                                          <p:spTgt spid="18569"/>
                                        </p:tgtEl>
                                        <p:attrNameLst>
                                          <p:attrName>style.visibility</p:attrName>
                                        </p:attrNameLst>
                                      </p:cBhvr>
                                      <p:to>
                                        <p:strVal val="visible"/>
                                      </p:to>
                                    </p:set>
                                    <p:animEffect transition="in" filter="wipe(left)">
                                      <p:cBhvr>
                                        <p:cTn id="144" dur="500"/>
                                        <p:tgtEl>
                                          <p:spTgt spid="18569"/>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4" fill="hold" nodeType="clickEffect">
                                  <p:stCondLst>
                                    <p:cond delay="0"/>
                                  </p:stCondLst>
                                  <p:childTnLst>
                                    <p:set>
                                      <p:cBhvr>
                                        <p:cTn id="148" dur="1" fill="hold">
                                          <p:stCondLst>
                                            <p:cond delay="0"/>
                                          </p:stCondLst>
                                        </p:cTn>
                                        <p:tgtEl>
                                          <p:spTgt spid="18570"/>
                                        </p:tgtEl>
                                        <p:attrNameLst>
                                          <p:attrName>style.visibility</p:attrName>
                                        </p:attrNameLst>
                                      </p:cBhvr>
                                      <p:to>
                                        <p:strVal val="visible"/>
                                      </p:to>
                                    </p:set>
                                    <p:animEffect transition="in" filter="wipe(down)">
                                      <p:cBhvr>
                                        <p:cTn id="149" dur="500"/>
                                        <p:tgtEl>
                                          <p:spTgt spid="18570"/>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8" fill="hold" nodeType="clickEffect">
                                  <p:stCondLst>
                                    <p:cond delay="0"/>
                                  </p:stCondLst>
                                  <p:childTnLst>
                                    <p:set>
                                      <p:cBhvr>
                                        <p:cTn id="153" dur="1" fill="hold">
                                          <p:stCondLst>
                                            <p:cond delay="0"/>
                                          </p:stCondLst>
                                        </p:cTn>
                                        <p:tgtEl>
                                          <p:spTgt spid="18572"/>
                                        </p:tgtEl>
                                        <p:attrNameLst>
                                          <p:attrName>style.visibility</p:attrName>
                                        </p:attrNameLst>
                                      </p:cBhvr>
                                      <p:to>
                                        <p:strVal val="visible"/>
                                      </p:to>
                                    </p:set>
                                    <p:animEffect transition="in" filter="wipe(left)">
                                      <p:cBhvr>
                                        <p:cTn id="154" dur="500"/>
                                        <p:tgtEl>
                                          <p:spTgt spid="1857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8" fill="hold" nodeType="clickEffect">
                                  <p:stCondLst>
                                    <p:cond delay="0"/>
                                  </p:stCondLst>
                                  <p:childTnLst>
                                    <p:set>
                                      <p:cBhvr>
                                        <p:cTn id="158" dur="1" fill="hold">
                                          <p:stCondLst>
                                            <p:cond delay="0"/>
                                          </p:stCondLst>
                                        </p:cTn>
                                        <p:tgtEl>
                                          <p:spTgt spid="18571"/>
                                        </p:tgtEl>
                                        <p:attrNameLst>
                                          <p:attrName>style.visibility</p:attrName>
                                        </p:attrNameLst>
                                      </p:cBhvr>
                                      <p:to>
                                        <p:strVal val="visible"/>
                                      </p:to>
                                    </p:set>
                                    <p:animEffect transition="in" filter="wipe(left)">
                                      <p:cBhvr>
                                        <p:cTn id="159" dur="500"/>
                                        <p:tgtEl>
                                          <p:spTgt spid="18571"/>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22" presetClass="entr" presetSubtype="4" fill="hold" nodeType="clickEffect">
                                  <p:stCondLst>
                                    <p:cond delay="0"/>
                                  </p:stCondLst>
                                  <p:childTnLst>
                                    <p:set>
                                      <p:cBhvr>
                                        <p:cTn id="163" dur="1" fill="hold">
                                          <p:stCondLst>
                                            <p:cond delay="0"/>
                                          </p:stCondLst>
                                        </p:cTn>
                                        <p:tgtEl>
                                          <p:spTgt spid="18573"/>
                                        </p:tgtEl>
                                        <p:attrNameLst>
                                          <p:attrName>style.visibility</p:attrName>
                                        </p:attrNameLst>
                                      </p:cBhvr>
                                      <p:to>
                                        <p:strVal val="visible"/>
                                      </p:to>
                                    </p:set>
                                    <p:animEffect transition="in" filter="wipe(down)">
                                      <p:cBhvr>
                                        <p:cTn id="164" dur="500"/>
                                        <p:tgtEl>
                                          <p:spTgt spid="185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89" grpId="0"/>
      <p:bldP spid="18490" grpId="0"/>
      <p:bldP spid="18491" grpId="0"/>
      <p:bldP spid="18493" grpId="0"/>
      <p:bldP spid="18494" grpId="0"/>
      <p:bldP spid="18504" grpId="0"/>
      <p:bldP spid="18509" grpId="0"/>
      <p:bldP spid="18519" grpId="0"/>
      <p:bldP spid="18537" grpId="0"/>
      <p:bldP spid="18539" grpId="0"/>
      <p:bldP spid="18544" grpId="0"/>
      <p:bldP spid="185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656" name="Group 176">
            <a:extLst>
              <a:ext uri="{FF2B5EF4-FFF2-40B4-BE49-F238E27FC236}">
                <a16:creationId xmlns:a16="http://schemas.microsoft.com/office/drawing/2014/main" id="{1E29E3D9-C14B-4E21-9F78-06A10FF07CDD}"/>
              </a:ext>
            </a:extLst>
          </p:cNvPr>
          <p:cNvGrpSpPr>
            <a:grpSpLocks/>
          </p:cNvGrpSpPr>
          <p:nvPr/>
        </p:nvGrpSpPr>
        <p:grpSpPr bwMode="auto">
          <a:xfrm>
            <a:off x="5543550" y="3943344"/>
            <a:ext cx="1943100" cy="391716"/>
            <a:chOff x="3696" y="3312"/>
            <a:chExt cx="1632" cy="329"/>
          </a:xfrm>
        </p:grpSpPr>
        <p:sp>
          <p:nvSpPr>
            <p:cNvPr id="20586" name="Line 106">
              <a:extLst>
                <a:ext uri="{FF2B5EF4-FFF2-40B4-BE49-F238E27FC236}">
                  <a16:creationId xmlns:a16="http://schemas.microsoft.com/office/drawing/2014/main" id="{8CDA103A-33C4-4034-A56A-7DFAC9E59BF2}"/>
                </a:ext>
              </a:extLst>
            </p:cNvPr>
            <p:cNvSpPr>
              <a:spLocks noChangeShapeType="1"/>
            </p:cNvSpPr>
            <p:nvPr/>
          </p:nvSpPr>
          <p:spPr bwMode="auto">
            <a:xfrm>
              <a:off x="3888" y="3447"/>
              <a:ext cx="1344" cy="0"/>
            </a:xfrm>
            <a:prstGeom prst="line">
              <a:avLst/>
            </a:prstGeom>
            <a:noFill/>
            <a:ln w="28575">
              <a:solidFill>
                <a:srgbClr val="3399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47" name="Text Box 167">
              <a:extLst>
                <a:ext uri="{FF2B5EF4-FFF2-40B4-BE49-F238E27FC236}">
                  <a16:creationId xmlns:a16="http://schemas.microsoft.com/office/drawing/2014/main" id="{DCD400DA-F9D1-4851-939A-82E8AF701E84}"/>
                </a:ext>
              </a:extLst>
            </p:cNvPr>
            <p:cNvSpPr txBox="1">
              <a:spLocks noChangeArrowheads="1"/>
            </p:cNvSpPr>
            <p:nvPr/>
          </p:nvSpPr>
          <p:spPr bwMode="auto">
            <a:xfrm>
              <a:off x="5088" y="3428"/>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x</a:t>
              </a:r>
            </a:p>
          </p:txBody>
        </p:sp>
        <p:sp>
          <p:nvSpPr>
            <p:cNvPr id="20649" name="Text Box 169">
              <a:extLst>
                <a:ext uri="{FF2B5EF4-FFF2-40B4-BE49-F238E27FC236}">
                  <a16:creationId xmlns:a16="http://schemas.microsoft.com/office/drawing/2014/main" id="{4CAAC2F6-987B-44BB-A995-1FF53EAFD74A}"/>
                </a:ext>
              </a:extLst>
            </p:cNvPr>
            <p:cNvSpPr txBox="1">
              <a:spLocks noChangeArrowheads="1"/>
            </p:cNvSpPr>
            <p:nvPr/>
          </p:nvSpPr>
          <p:spPr bwMode="auto">
            <a:xfrm>
              <a:off x="3696" y="331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sp>
        <p:nvSpPr>
          <p:cNvPr id="20485" name="Rectangle 5">
            <a:extLst>
              <a:ext uri="{FF2B5EF4-FFF2-40B4-BE49-F238E27FC236}">
                <a16:creationId xmlns:a16="http://schemas.microsoft.com/office/drawing/2014/main" id="{F0BA8281-8216-4F82-8F44-A241ABD21185}"/>
              </a:ext>
            </a:extLst>
          </p:cNvPr>
          <p:cNvSpPr>
            <a:spLocks noChangeArrowheads="1"/>
          </p:cNvSpPr>
          <p:nvPr/>
        </p:nvSpPr>
        <p:spPr bwMode="auto">
          <a:xfrm>
            <a:off x="1371600" y="57150"/>
            <a:ext cx="337185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006600"/>
                </a:solidFill>
              </a:rPr>
              <a:t>AC Circuit with a Pure Inductor:</a:t>
            </a:r>
            <a:endParaRPr lang="en-US" altLang="en-US" sz="1050" b="1">
              <a:solidFill>
                <a:srgbClr val="006600"/>
              </a:solidFill>
            </a:endParaRPr>
          </a:p>
        </p:txBody>
      </p:sp>
      <p:sp>
        <p:nvSpPr>
          <p:cNvPr id="20528" name="Text Box 48">
            <a:extLst>
              <a:ext uri="{FF2B5EF4-FFF2-40B4-BE49-F238E27FC236}">
                <a16:creationId xmlns:a16="http://schemas.microsoft.com/office/drawing/2014/main" id="{7E113153-974B-4876-B1AC-83E9BCD86110}"/>
              </a:ext>
            </a:extLst>
          </p:cNvPr>
          <p:cNvSpPr txBox="1">
            <a:spLocks noChangeArrowheads="1"/>
          </p:cNvSpPr>
          <p:nvPr/>
        </p:nvSpPr>
        <p:spPr bwMode="auto">
          <a:xfrm>
            <a:off x="6597254" y="467916"/>
            <a:ext cx="2857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a:t>
            </a:r>
          </a:p>
        </p:txBody>
      </p:sp>
      <p:sp>
        <p:nvSpPr>
          <p:cNvPr id="20529" name="Rectangle 49">
            <a:extLst>
              <a:ext uri="{FF2B5EF4-FFF2-40B4-BE49-F238E27FC236}">
                <a16:creationId xmlns:a16="http://schemas.microsoft.com/office/drawing/2014/main" id="{F6064195-B001-4421-8D3B-BA0203A65DFC}"/>
              </a:ext>
            </a:extLst>
          </p:cNvPr>
          <p:cNvSpPr>
            <a:spLocks noChangeArrowheads="1"/>
          </p:cNvSpPr>
          <p:nvPr/>
        </p:nvSpPr>
        <p:spPr bwMode="auto">
          <a:xfrm>
            <a:off x="6197204" y="1143000"/>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20530" name="Rectangle 50">
            <a:extLst>
              <a:ext uri="{FF2B5EF4-FFF2-40B4-BE49-F238E27FC236}">
                <a16:creationId xmlns:a16="http://schemas.microsoft.com/office/drawing/2014/main" id="{B1AEE167-EE6E-4F39-8370-77AA012F833A}"/>
              </a:ext>
            </a:extLst>
          </p:cNvPr>
          <p:cNvSpPr>
            <a:spLocks noChangeArrowheads="1"/>
          </p:cNvSpPr>
          <p:nvPr/>
        </p:nvSpPr>
        <p:spPr bwMode="auto">
          <a:xfrm>
            <a:off x="1371601" y="342900"/>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grpSp>
        <p:nvGrpSpPr>
          <p:cNvPr id="20534" name="Group 54">
            <a:extLst>
              <a:ext uri="{FF2B5EF4-FFF2-40B4-BE49-F238E27FC236}">
                <a16:creationId xmlns:a16="http://schemas.microsoft.com/office/drawing/2014/main" id="{3F5696F1-F9E4-461B-A563-ED0CC9E6A2E7}"/>
              </a:ext>
            </a:extLst>
          </p:cNvPr>
          <p:cNvGrpSpPr>
            <a:grpSpLocks/>
          </p:cNvGrpSpPr>
          <p:nvPr/>
        </p:nvGrpSpPr>
        <p:grpSpPr bwMode="auto">
          <a:xfrm>
            <a:off x="1714500" y="3657600"/>
            <a:ext cx="2343150" cy="914400"/>
            <a:chOff x="2352" y="912"/>
            <a:chExt cx="1536" cy="384"/>
          </a:xfrm>
        </p:grpSpPr>
        <p:grpSp>
          <p:nvGrpSpPr>
            <p:cNvPr id="20535" name="Group 55">
              <a:extLst>
                <a:ext uri="{FF2B5EF4-FFF2-40B4-BE49-F238E27FC236}">
                  <a16:creationId xmlns:a16="http://schemas.microsoft.com/office/drawing/2014/main" id="{DEB9D777-E0E5-4ADE-AD8E-A9CE7E66B661}"/>
                </a:ext>
              </a:extLst>
            </p:cNvPr>
            <p:cNvGrpSpPr>
              <a:grpSpLocks/>
            </p:cNvGrpSpPr>
            <p:nvPr/>
          </p:nvGrpSpPr>
          <p:grpSpPr bwMode="auto">
            <a:xfrm>
              <a:off x="2352" y="912"/>
              <a:ext cx="768" cy="384"/>
              <a:chOff x="2736" y="816"/>
              <a:chExt cx="768" cy="384"/>
            </a:xfrm>
          </p:grpSpPr>
          <p:sp>
            <p:nvSpPr>
              <p:cNvPr id="20536" name="Freeform 56">
                <a:extLst>
                  <a:ext uri="{FF2B5EF4-FFF2-40B4-BE49-F238E27FC236}">
                    <a16:creationId xmlns:a16="http://schemas.microsoft.com/office/drawing/2014/main" id="{6F997E89-DCEE-4D52-A0A6-C0A01BFC9429}"/>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37" name="Freeform 57">
                <a:extLst>
                  <a:ext uri="{FF2B5EF4-FFF2-40B4-BE49-F238E27FC236}">
                    <a16:creationId xmlns:a16="http://schemas.microsoft.com/office/drawing/2014/main" id="{4F97BE82-5D1F-41E3-B19F-633887ECC237}"/>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0538" name="Group 58">
              <a:extLst>
                <a:ext uri="{FF2B5EF4-FFF2-40B4-BE49-F238E27FC236}">
                  <a16:creationId xmlns:a16="http://schemas.microsoft.com/office/drawing/2014/main" id="{265C38E8-0532-41E7-9D9F-A9B796893471}"/>
                </a:ext>
              </a:extLst>
            </p:cNvPr>
            <p:cNvGrpSpPr>
              <a:grpSpLocks/>
            </p:cNvGrpSpPr>
            <p:nvPr/>
          </p:nvGrpSpPr>
          <p:grpSpPr bwMode="auto">
            <a:xfrm>
              <a:off x="3120" y="912"/>
              <a:ext cx="768" cy="384"/>
              <a:chOff x="2736" y="816"/>
              <a:chExt cx="768" cy="384"/>
            </a:xfrm>
          </p:grpSpPr>
          <p:sp>
            <p:nvSpPr>
              <p:cNvPr id="20539" name="Freeform 59">
                <a:extLst>
                  <a:ext uri="{FF2B5EF4-FFF2-40B4-BE49-F238E27FC236}">
                    <a16:creationId xmlns:a16="http://schemas.microsoft.com/office/drawing/2014/main" id="{CE885536-9417-4C7B-9EAE-8FE4E9D1A552}"/>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40" name="Freeform 60">
                <a:extLst>
                  <a:ext uri="{FF2B5EF4-FFF2-40B4-BE49-F238E27FC236}">
                    <a16:creationId xmlns:a16="http://schemas.microsoft.com/office/drawing/2014/main" id="{BCAF647F-B5E7-4E9E-AACE-9E86F06767D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20542" name="Text Box 62">
            <a:extLst>
              <a:ext uri="{FF2B5EF4-FFF2-40B4-BE49-F238E27FC236}">
                <a16:creationId xmlns:a16="http://schemas.microsoft.com/office/drawing/2014/main" id="{5C6BBA2F-20C1-4289-96E7-B272DEB05CE3}"/>
              </a:ext>
            </a:extLst>
          </p:cNvPr>
          <p:cNvSpPr txBox="1">
            <a:spLocks noChangeArrowheads="1"/>
          </p:cNvSpPr>
          <p:nvPr/>
        </p:nvSpPr>
        <p:spPr bwMode="auto">
          <a:xfrm>
            <a:off x="4000500" y="434340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20543" name="Text Box 63">
            <a:extLst>
              <a:ext uri="{FF2B5EF4-FFF2-40B4-BE49-F238E27FC236}">
                <a16:creationId xmlns:a16="http://schemas.microsoft.com/office/drawing/2014/main" id="{2A1E9AD6-CFF2-473E-B4FC-1EF0ECA41503}"/>
              </a:ext>
            </a:extLst>
          </p:cNvPr>
          <p:cNvSpPr txBox="1">
            <a:spLocks noChangeArrowheads="1"/>
          </p:cNvSpPr>
          <p:nvPr/>
        </p:nvSpPr>
        <p:spPr bwMode="auto">
          <a:xfrm>
            <a:off x="1828800" y="4366022"/>
            <a:ext cx="245745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grpSp>
        <p:nvGrpSpPr>
          <p:cNvPr id="20544" name="Group 64">
            <a:extLst>
              <a:ext uri="{FF2B5EF4-FFF2-40B4-BE49-F238E27FC236}">
                <a16:creationId xmlns:a16="http://schemas.microsoft.com/office/drawing/2014/main" id="{1D16FBAC-EF33-4D1F-9C8E-C336894F3200}"/>
              </a:ext>
            </a:extLst>
          </p:cNvPr>
          <p:cNvGrpSpPr>
            <a:grpSpLocks/>
          </p:cNvGrpSpPr>
          <p:nvPr/>
        </p:nvGrpSpPr>
        <p:grpSpPr bwMode="auto">
          <a:xfrm>
            <a:off x="3771900" y="4457694"/>
            <a:ext cx="857250" cy="253603"/>
            <a:chOff x="2112" y="2592"/>
            <a:chExt cx="720" cy="213"/>
          </a:xfrm>
        </p:grpSpPr>
        <p:sp>
          <p:nvSpPr>
            <p:cNvPr id="20545" name="Line 65">
              <a:extLst>
                <a:ext uri="{FF2B5EF4-FFF2-40B4-BE49-F238E27FC236}">
                  <a16:creationId xmlns:a16="http://schemas.microsoft.com/office/drawing/2014/main" id="{2E145D21-3F58-43C1-B108-47A039C0372F}"/>
                </a:ext>
              </a:extLst>
            </p:cNvPr>
            <p:cNvSpPr>
              <a:spLocks noChangeShapeType="1"/>
            </p:cNvSpPr>
            <p:nvPr/>
          </p:nvSpPr>
          <p:spPr bwMode="auto">
            <a:xfrm>
              <a:off x="2112" y="2736"/>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46" name="Text Box 66">
              <a:extLst>
                <a:ext uri="{FF2B5EF4-FFF2-40B4-BE49-F238E27FC236}">
                  <a16:creationId xmlns:a16="http://schemas.microsoft.com/office/drawing/2014/main" id="{A9493E89-F2E0-48BA-A2FB-D4E594C78A51}"/>
                </a:ext>
              </a:extLst>
            </p:cNvPr>
            <p:cNvSpPr txBox="1">
              <a:spLocks noChangeArrowheads="1"/>
            </p:cNvSpPr>
            <p:nvPr/>
          </p:nvSpPr>
          <p:spPr bwMode="auto">
            <a:xfrm>
              <a:off x="2640" y="259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grpSp>
      <p:grpSp>
        <p:nvGrpSpPr>
          <p:cNvPr id="20549" name="Group 69">
            <a:extLst>
              <a:ext uri="{FF2B5EF4-FFF2-40B4-BE49-F238E27FC236}">
                <a16:creationId xmlns:a16="http://schemas.microsoft.com/office/drawing/2014/main" id="{D1200DF2-160C-4C65-A90A-5841E5DF271E}"/>
              </a:ext>
            </a:extLst>
          </p:cNvPr>
          <p:cNvGrpSpPr>
            <a:grpSpLocks/>
          </p:cNvGrpSpPr>
          <p:nvPr/>
        </p:nvGrpSpPr>
        <p:grpSpPr bwMode="auto">
          <a:xfrm>
            <a:off x="1828800" y="4137419"/>
            <a:ext cx="2514600" cy="369092"/>
            <a:chOff x="480" y="2323"/>
            <a:chExt cx="2112" cy="310"/>
          </a:xfrm>
        </p:grpSpPr>
        <p:sp>
          <p:nvSpPr>
            <p:cNvPr id="20550" name="Text Box 70">
              <a:extLst>
                <a:ext uri="{FF2B5EF4-FFF2-40B4-BE49-F238E27FC236}">
                  <a16:creationId xmlns:a16="http://schemas.microsoft.com/office/drawing/2014/main" id="{A1FE876D-3B3D-48E6-83CA-B5B8CE2B5F96}"/>
                </a:ext>
              </a:extLst>
            </p:cNvPr>
            <p:cNvSpPr txBox="1">
              <a:spLocks noChangeArrowheads="1"/>
            </p:cNvSpPr>
            <p:nvPr/>
          </p:nvSpPr>
          <p:spPr bwMode="auto">
            <a:xfrm>
              <a:off x="768" y="2323"/>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0551" name="Text Box 71">
              <a:extLst>
                <a:ext uri="{FF2B5EF4-FFF2-40B4-BE49-F238E27FC236}">
                  <a16:creationId xmlns:a16="http://schemas.microsoft.com/office/drawing/2014/main" id="{C94EF970-2CEB-4E11-9033-232F77688C53}"/>
                </a:ext>
              </a:extLst>
            </p:cNvPr>
            <p:cNvSpPr txBox="1">
              <a:spLocks noChangeArrowheads="1"/>
            </p:cNvSpPr>
            <p:nvPr/>
          </p:nvSpPr>
          <p:spPr bwMode="auto">
            <a:xfrm>
              <a:off x="124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0552" name="Text Box 72">
              <a:extLst>
                <a:ext uri="{FF2B5EF4-FFF2-40B4-BE49-F238E27FC236}">
                  <a16:creationId xmlns:a16="http://schemas.microsoft.com/office/drawing/2014/main" id="{AD24F585-D80E-43AA-B485-8173B1BF84C3}"/>
                </a:ext>
              </a:extLst>
            </p:cNvPr>
            <p:cNvSpPr txBox="1">
              <a:spLocks noChangeArrowheads="1"/>
            </p:cNvSpPr>
            <p:nvPr/>
          </p:nvSpPr>
          <p:spPr bwMode="auto">
            <a:xfrm>
              <a:off x="172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0553" name="Text Box 73">
              <a:extLst>
                <a:ext uri="{FF2B5EF4-FFF2-40B4-BE49-F238E27FC236}">
                  <a16:creationId xmlns:a16="http://schemas.microsoft.com/office/drawing/2014/main" id="{F6FB2592-2AB0-4315-A147-A9935E6E0201}"/>
                </a:ext>
              </a:extLst>
            </p:cNvPr>
            <p:cNvSpPr txBox="1">
              <a:spLocks noChangeArrowheads="1"/>
            </p:cNvSpPr>
            <p:nvPr/>
          </p:nvSpPr>
          <p:spPr bwMode="auto">
            <a:xfrm>
              <a:off x="2256"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0554" name="Text Box 74">
              <a:extLst>
                <a:ext uri="{FF2B5EF4-FFF2-40B4-BE49-F238E27FC236}">
                  <a16:creationId xmlns:a16="http://schemas.microsoft.com/office/drawing/2014/main" id="{58D5285D-4656-4236-8FC7-7F642AC77989}"/>
                </a:ext>
              </a:extLst>
            </p:cNvPr>
            <p:cNvSpPr txBox="1">
              <a:spLocks noChangeArrowheads="1"/>
            </p:cNvSpPr>
            <p:nvPr/>
          </p:nvSpPr>
          <p:spPr bwMode="auto">
            <a:xfrm>
              <a:off x="480" y="2323"/>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0555" name="Text Box 75">
              <a:extLst>
                <a:ext uri="{FF2B5EF4-FFF2-40B4-BE49-F238E27FC236}">
                  <a16:creationId xmlns:a16="http://schemas.microsoft.com/office/drawing/2014/main" id="{25CF659A-DB57-4E93-8D24-1C4E738C65B9}"/>
                </a:ext>
              </a:extLst>
            </p:cNvPr>
            <p:cNvSpPr txBox="1">
              <a:spLocks noChangeArrowheads="1"/>
            </p:cNvSpPr>
            <p:nvPr/>
          </p:nvSpPr>
          <p:spPr bwMode="auto">
            <a:xfrm>
              <a:off x="96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0556" name="Text Box 76">
              <a:extLst>
                <a:ext uri="{FF2B5EF4-FFF2-40B4-BE49-F238E27FC236}">
                  <a16:creationId xmlns:a16="http://schemas.microsoft.com/office/drawing/2014/main" id="{84E18636-AEE8-4FF0-B037-013BC72A1AF4}"/>
                </a:ext>
              </a:extLst>
            </p:cNvPr>
            <p:cNvSpPr txBox="1">
              <a:spLocks noChangeArrowheads="1"/>
            </p:cNvSpPr>
            <p:nvPr/>
          </p:nvSpPr>
          <p:spPr bwMode="auto">
            <a:xfrm>
              <a:off x="144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0557" name="Text Box 77">
              <a:extLst>
                <a:ext uri="{FF2B5EF4-FFF2-40B4-BE49-F238E27FC236}">
                  <a16:creationId xmlns:a16="http://schemas.microsoft.com/office/drawing/2014/main" id="{7794E619-D97C-44C8-86E0-F8C4AA63B98A}"/>
                </a:ext>
              </a:extLst>
            </p:cNvPr>
            <p:cNvSpPr txBox="1">
              <a:spLocks noChangeArrowheads="1"/>
            </p:cNvSpPr>
            <p:nvPr/>
          </p:nvSpPr>
          <p:spPr bwMode="auto">
            <a:xfrm>
              <a:off x="1968"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grpSp>
      <p:sp>
        <p:nvSpPr>
          <p:cNvPr id="20558" name="Rectangle 78">
            <a:extLst>
              <a:ext uri="{FF2B5EF4-FFF2-40B4-BE49-F238E27FC236}">
                <a16:creationId xmlns:a16="http://schemas.microsoft.com/office/drawing/2014/main" id="{97EB1028-3610-4A99-A9D0-0CBA07980EB9}"/>
              </a:ext>
            </a:extLst>
          </p:cNvPr>
          <p:cNvSpPr>
            <a:spLocks noChangeArrowheads="1"/>
          </p:cNvSpPr>
          <p:nvPr/>
        </p:nvSpPr>
        <p:spPr bwMode="auto">
          <a:xfrm>
            <a:off x="4110038" y="4114800"/>
            <a:ext cx="56778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chemeClr val="bg1"/>
                </a:solidFill>
              </a:rPr>
              <a:t>θ</a:t>
            </a:r>
            <a:r>
              <a:rPr lang="en-US" altLang="en-US" sz="1050" b="1">
                <a:solidFill>
                  <a:schemeClr val="bg1"/>
                </a:solidFill>
              </a:rPr>
              <a:t> = </a:t>
            </a:r>
            <a:r>
              <a:rPr lang="el-GR" altLang="en-US" sz="1050" b="1">
                <a:solidFill>
                  <a:schemeClr val="bg1"/>
                </a:solidFill>
              </a:rPr>
              <a:t>ω</a:t>
            </a:r>
            <a:r>
              <a:rPr lang="en-US" altLang="en-US" sz="1050" b="1">
                <a:solidFill>
                  <a:schemeClr val="bg1"/>
                </a:solidFill>
              </a:rPr>
              <a:t>t</a:t>
            </a:r>
          </a:p>
        </p:txBody>
      </p:sp>
      <p:grpSp>
        <p:nvGrpSpPr>
          <p:cNvPr id="20559" name="Group 79">
            <a:extLst>
              <a:ext uri="{FF2B5EF4-FFF2-40B4-BE49-F238E27FC236}">
                <a16:creationId xmlns:a16="http://schemas.microsoft.com/office/drawing/2014/main" id="{A7F535A7-DE05-4B61-9997-B2BF32A92251}"/>
              </a:ext>
            </a:extLst>
          </p:cNvPr>
          <p:cNvGrpSpPr>
            <a:grpSpLocks/>
          </p:cNvGrpSpPr>
          <p:nvPr/>
        </p:nvGrpSpPr>
        <p:grpSpPr bwMode="auto">
          <a:xfrm>
            <a:off x="1714500" y="4057650"/>
            <a:ext cx="2686050" cy="114300"/>
            <a:chOff x="384" y="2400"/>
            <a:chExt cx="2256" cy="96"/>
          </a:xfrm>
        </p:grpSpPr>
        <p:sp>
          <p:nvSpPr>
            <p:cNvPr id="20560" name="Line 80">
              <a:extLst>
                <a:ext uri="{FF2B5EF4-FFF2-40B4-BE49-F238E27FC236}">
                  <a16:creationId xmlns:a16="http://schemas.microsoft.com/office/drawing/2014/main" id="{9CAF624A-BC7D-48AB-86E7-42EFD5345768}"/>
                </a:ext>
              </a:extLst>
            </p:cNvPr>
            <p:cNvSpPr>
              <a:spLocks noChangeShapeType="1"/>
            </p:cNvSpPr>
            <p:nvPr/>
          </p:nvSpPr>
          <p:spPr bwMode="auto">
            <a:xfrm>
              <a:off x="384" y="2448"/>
              <a:ext cx="2256"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1" name="Line 81">
              <a:extLst>
                <a:ext uri="{FF2B5EF4-FFF2-40B4-BE49-F238E27FC236}">
                  <a16:creationId xmlns:a16="http://schemas.microsoft.com/office/drawing/2014/main" id="{26F44EA7-1A51-42AA-952D-1FF5580F073F}"/>
                </a:ext>
              </a:extLst>
            </p:cNvPr>
            <p:cNvSpPr>
              <a:spLocks noChangeShapeType="1"/>
            </p:cNvSpPr>
            <p:nvPr/>
          </p:nvSpPr>
          <p:spPr bwMode="auto">
            <a:xfrm>
              <a:off x="62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2" name="Line 82">
              <a:extLst>
                <a:ext uri="{FF2B5EF4-FFF2-40B4-BE49-F238E27FC236}">
                  <a16:creationId xmlns:a16="http://schemas.microsoft.com/office/drawing/2014/main" id="{9E8919B9-F69E-4158-ABED-E2ECA5E6378E}"/>
                </a:ext>
              </a:extLst>
            </p:cNvPr>
            <p:cNvSpPr>
              <a:spLocks noChangeShapeType="1"/>
            </p:cNvSpPr>
            <p:nvPr/>
          </p:nvSpPr>
          <p:spPr bwMode="auto">
            <a:xfrm>
              <a:off x="110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3" name="Line 83">
              <a:extLst>
                <a:ext uri="{FF2B5EF4-FFF2-40B4-BE49-F238E27FC236}">
                  <a16:creationId xmlns:a16="http://schemas.microsoft.com/office/drawing/2014/main" id="{9C5E1240-B4AF-41AB-B935-B82C1D8C3E2E}"/>
                </a:ext>
              </a:extLst>
            </p:cNvPr>
            <p:cNvSpPr>
              <a:spLocks noChangeShapeType="1"/>
            </p:cNvSpPr>
            <p:nvPr/>
          </p:nvSpPr>
          <p:spPr bwMode="auto">
            <a:xfrm>
              <a:off x="163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4" name="Line 84">
              <a:extLst>
                <a:ext uri="{FF2B5EF4-FFF2-40B4-BE49-F238E27FC236}">
                  <a16:creationId xmlns:a16="http://schemas.microsoft.com/office/drawing/2014/main" id="{ADBC3767-B5BB-49D2-BB2C-F41AB9B93220}"/>
                </a:ext>
              </a:extLst>
            </p:cNvPr>
            <p:cNvSpPr>
              <a:spLocks noChangeShapeType="1"/>
            </p:cNvSpPr>
            <p:nvPr/>
          </p:nvSpPr>
          <p:spPr bwMode="auto">
            <a:xfrm>
              <a:off x="211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5" name="Line 85">
              <a:extLst>
                <a:ext uri="{FF2B5EF4-FFF2-40B4-BE49-F238E27FC236}">
                  <a16:creationId xmlns:a16="http://schemas.microsoft.com/office/drawing/2014/main" id="{C5924F18-0D1C-414F-B7E7-821781FAC548}"/>
                </a:ext>
              </a:extLst>
            </p:cNvPr>
            <p:cNvSpPr>
              <a:spLocks noChangeShapeType="1"/>
            </p:cNvSpPr>
            <p:nvPr/>
          </p:nvSpPr>
          <p:spPr bwMode="auto">
            <a:xfrm>
              <a:off x="86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6" name="Line 86">
              <a:extLst>
                <a:ext uri="{FF2B5EF4-FFF2-40B4-BE49-F238E27FC236}">
                  <a16:creationId xmlns:a16="http://schemas.microsoft.com/office/drawing/2014/main" id="{2F37815A-F03B-4AFB-8CEC-D5556880627C}"/>
                </a:ext>
              </a:extLst>
            </p:cNvPr>
            <p:cNvSpPr>
              <a:spLocks noChangeShapeType="1"/>
            </p:cNvSpPr>
            <p:nvPr/>
          </p:nvSpPr>
          <p:spPr bwMode="auto">
            <a:xfrm>
              <a:off x="134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7" name="Line 87">
              <a:extLst>
                <a:ext uri="{FF2B5EF4-FFF2-40B4-BE49-F238E27FC236}">
                  <a16:creationId xmlns:a16="http://schemas.microsoft.com/office/drawing/2014/main" id="{DC38851E-6F5A-428E-B8FA-994D41F0FFB3}"/>
                </a:ext>
              </a:extLst>
            </p:cNvPr>
            <p:cNvSpPr>
              <a:spLocks noChangeShapeType="1"/>
            </p:cNvSpPr>
            <p:nvPr/>
          </p:nvSpPr>
          <p:spPr bwMode="auto">
            <a:xfrm>
              <a:off x="187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68" name="Line 88">
              <a:extLst>
                <a:ext uri="{FF2B5EF4-FFF2-40B4-BE49-F238E27FC236}">
                  <a16:creationId xmlns:a16="http://schemas.microsoft.com/office/drawing/2014/main" id="{070DB2EA-E0E9-4C36-8953-47B3E1205F70}"/>
                </a:ext>
              </a:extLst>
            </p:cNvPr>
            <p:cNvSpPr>
              <a:spLocks noChangeShapeType="1"/>
            </p:cNvSpPr>
            <p:nvPr/>
          </p:nvSpPr>
          <p:spPr bwMode="auto">
            <a:xfrm>
              <a:off x="235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0576" name="Rectangle 96">
            <a:extLst>
              <a:ext uri="{FF2B5EF4-FFF2-40B4-BE49-F238E27FC236}">
                <a16:creationId xmlns:a16="http://schemas.microsoft.com/office/drawing/2014/main" id="{0C04DE25-AD90-4FBA-874C-D8B2CDC39437}"/>
              </a:ext>
            </a:extLst>
          </p:cNvPr>
          <p:cNvSpPr>
            <a:spLocks noChangeArrowheads="1"/>
          </p:cNvSpPr>
          <p:nvPr/>
        </p:nvSpPr>
        <p:spPr bwMode="auto">
          <a:xfrm>
            <a:off x="1314450" y="3257550"/>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latin typeface="CommercialScript BT" pitchFamily="66" charset="0"/>
              </a:rPr>
              <a:t> </a:t>
            </a:r>
            <a:r>
              <a:rPr lang="en-US" altLang="en-US" sz="1050" b="1">
                <a:solidFill>
                  <a:srgbClr val="0000FF"/>
                </a:solidFill>
                <a:latin typeface="CommercialScript BT" pitchFamily="66" charset="0"/>
              </a:rPr>
              <a:t>E </a:t>
            </a:r>
            <a:r>
              <a:rPr lang="en-US" altLang="en-US" sz="1050" b="1">
                <a:solidFill>
                  <a:srgbClr val="0066FF"/>
                </a:solidFill>
              </a:rPr>
              <a:t>,</a:t>
            </a:r>
            <a:r>
              <a:rPr lang="en-US" altLang="en-US" sz="1050" b="1">
                <a:solidFill>
                  <a:srgbClr val="FF0000"/>
                </a:solidFill>
              </a:rPr>
              <a:t>I</a:t>
            </a:r>
          </a:p>
        </p:txBody>
      </p:sp>
      <p:sp>
        <p:nvSpPr>
          <p:cNvPr id="20577" name="Rectangle 97">
            <a:extLst>
              <a:ext uri="{FF2B5EF4-FFF2-40B4-BE49-F238E27FC236}">
                <a16:creationId xmlns:a16="http://schemas.microsoft.com/office/drawing/2014/main" id="{E495A353-CB3B-4CFA-BC5C-254AD1F14AF8}"/>
              </a:ext>
            </a:extLst>
          </p:cNvPr>
          <p:cNvSpPr>
            <a:spLocks noChangeArrowheads="1"/>
          </p:cNvSpPr>
          <p:nvPr/>
        </p:nvSpPr>
        <p:spPr bwMode="auto">
          <a:xfrm>
            <a:off x="1394222" y="3486150"/>
            <a:ext cx="36740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66FF"/>
                </a:solidFill>
                <a:latin typeface="CommercialScript BT" pitchFamily="66" charset="0"/>
              </a:rPr>
              <a:t>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a:solidFill>
                  <a:srgbClr val="0066FF"/>
                </a:solidFill>
              </a:rPr>
              <a:t> </a:t>
            </a:r>
          </a:p>
        </p:txBody>
      </p:sp>
      <p:sp>
        <p:nvSpPr>
          <p:cNvPr id="20578" name="Line 98">
            <a:extLst>
              <a:ext uri="{FF2B5EF4-FFF2-40B4-BE49-F238E27FC236}">
                <a16:creationId xmlns:a16="http://schemas.microsoft.com/office/drawing/2014/main" id="{4D3E125F-69DF-4A71-974C-6B5D98E81763}"/>
              </a:ext>
            </a:extLst>
          </p:cNvPr>
          <p:cNvSpPr>
            <a:spLocks noChangeShapeType="1"/>
          </p:cNvSpPr>
          <p:nvPr/>
        </p:nvSpPr>
        <p:spPr bwMode="auto">
          <a:xfrm flipH="1">
            <a:off x="1714500" y="3634979"/>
            <a:ext cx="285750" cy="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0655" name="Group 175">
            <a:extLst>
              <a:ext uri="{FF2B5EF4-FFF2-40B4-BE49-F238E27FC236}">
                <a16:creationId xmlns:a16="http://schemas.microsoft.com/office/drawing/2014/main" id="{A3A2CD6C-C681-498B-A86D-27AA335B08C0}"/>
              </a:ext>
            </a:extLst>
          </p:cNvPr>
          <p:cNvGrpSpPr>
            <a:grpSpLocks/>
          </p:cNvGrpSpPr>
          <p:nvPr/>
        </p:nvGrpSpPr>
        <p:grpSpPr bwMode="auto">
          <a:xfrm>
            <a:off x="1439466" y="3643305"/>
            <a:ext cx="846534" cy="253603"/>
            <a:chOff x="249" y="3060"/>
            <a:chExt cx="711" cy="213"/>
          </a:xfrm>
        </p:grpSpPr>
        <p:sp>
          <p:nvSpPr>
            <p:cNvPr id="20580" name="Line 100">
              <a:extLst>
                <a:ext uri="{FF2B5EF4-FFF2-40B4-BE49-F238E27FC236}">
                  <a16:creationId xmlns:a16="http://schemas.microsoft.com/office/drawing/2014/main" id="{82D11F24-6816-4323-8D3B-59EFA58E8C55}"/>
                </a:ext>
              </a:extLst>
            </p:cNvPr>
            <p:cNvSpPr>
              <a:spLocks noChangeShapeType="1"/>
            </p:cNvSpPr>
            <p:nvPr/>
          </p:nvSpPr>
          <p:spPr bwMode="auto">
            <a:xfrm flipH="1" flipV="1">
              <a:off x="480" y="3204"/>
              <a:ext cx="480" cy="12"/>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81" name="Rectangle 101">
              <a:extLst>
                <a:ext uri="{FF2B5EF4-FFF2-40B4-BE49-F238E27FC236}">
                  <a16:creationId xmlns:a16="http://schemas.microsoft.com/office/drawing/2014/main" id="{FB2ADDAB-26BB-49A2-9693-0C20FE8F20CA}"/>
                </a:ext>
              </a:extLst>
            </p:cNvPr>
            <p:cNvSpPr>
              <a:spLocks noChangeArrowheads="1"/>
            </p:cNvSpPr>
            <p:nvPr/>
          </p:nvSpPr>
          <p:spPr bwMode="auto">
            <a:xfrm>
              <a:off x="249" y="3060"/>
              <a:ext cx="28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latin typeface="CommercialScript BT" pitchFamily="66" charset="0"/>
                </a:rPr>
                <a:t> </a:t>
              </a:r>
              <a:r>
                <a:rPr lang="en-US" altLang="en-US" sz="1050" b="1">
                  <a:solidFill>
                    <a:srgbClr val="FF0000"/>
                  </a:solidFill>
                </a:rPr>
                <a:t>I</a:t>
              </a:r>
              <a:r>
                <a:rPr lang="en-US" altLang="en-US" sz="1050" b="1" baseline="-25000">
                  <a:solidFill>
                    <a:srgbClr val="FF0000"/>
                  </a:solidFill>
                </a:rPr>
                <a:t>0</a:t>
              </a:r>
              <a:r>
                <a:rPr lang="en-US" altLang="en-US" sz="1050" b="1">
                  <a:solidFill>
                    <a:srgbClr val="00CC00"/>
                  </a:solidFill>
                </a:rPr>
                <a:t> </a:t>
              </a:r>
            </a:p>
          </p:txBody>
        </p:sp>
      </p:grpSp>
      <p:sp>
        <p:nvSpPr>
          <p:cNvPr id="20582" name="Rectangle 102">
            <a:extLst>
              <a:ext uri="{FF2B5EF4-FFF2-40B4-BE49-F238E27FC236}">
                <a16:creationId xmlns:a16="http://schemas.microsoft.com/office/drawing/2014/main" id="{8273E94A-9FF7-4D00-B578-843ABFDCFAF3}"/>
              </a:ext>
            </a:extLst>
          </p:cNvPr>
          <p:cNvSpPr>
            <a:spLocks noChangeArrowheads="1"/>
          </p:cNvSpPr>
          <p:nvPr/>
        </p:nvSpPr>
        <p:spPr bwMode="auto">
          <a:xfrm>
            <a:off x="3371851" y="3120629"/>
            <a:ext cx="11031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00FF"/>
                </a:solidFill>
                <a:latin typeface="CommercialScript BT" pitchFamily="66" charset="0"/>
              </a:rPr>
              <a:t>E</a:t>
            </a:r>
            <a:r>
              <a:rPr lang="en-US" altLang="en-US" sz="1200" b="1">
                <a:solidFill>
                  <a:srgbClr val="0000FF"/>
                </a:solidFill>
              </a:rPr>
              <a:t>  = </a:t>
            </a:r>
            <a:r>
              <a:rPr lang="en-US" altLang="en-US" sz="1200" b="1">
                <a:solidFill>
                  <a:srgbClr val="0000FF"/>
                </a:solidFill>
                <a:latin typeface="CommercialScript BT" pitchFamily="66" charset="0"/>
              </a:rPr>
              <a:t>E</a:t>
            </a:r>
            <a:r>
              <a:rPr lang="en-US" altLang="en-US" sz="1200" b="1" baseline="-25000">
                <a:solidFill>
                  <a:srgbClr val="0000FF"/>
                </a:solidFill>
              </a:rPr>
              <a:t>0</a:t>
            </a:r>
            <a:r>
              <a:rPr lang="en-US" altLang="en-US" sz="1200" b="1">
                <a:solidFill>
                  <a:srgbClr val="0000FF"/>
                </a:solidFill>
              </a:rPr>
              <a:t> sin </a:t>
            </a:r>
            <a:r>
              <a:rPr lang="el-GR" altLang="en-US" sz="1200" b="1">
                <a:solidFill>
                  <a:srgbClr val="0000FF"/>
                </a:solidFill>
              </a:rPr>
              <a:t>ω</a:t>
            </a:r>
            <a:r>
              <a:rPr lang="en-US" altLang="en-US" sz="1200" b="1">
                <a:solidFill>
                  <a:srgbClr val="0000FF"/>
                </a:solidFill>
              </a:rPr>
              <a:t>t</a:t>
            </a:r>
          </a:p>
        </p:txBody>
      </p:sp>
      <p:sp>
        <p:nvSpPr>
          <p:cNvPr id="20583" name="Rectangle 103">
            <a:extLst>
              <a:ext uri="{FF2B5EF4-FFF2-40B4-BE49-F238E27FC236}">
                <a16:creationId xmlns:a16="http://schemas.microsoft.com/office/drawing/2014/main" id="{93589D2D-74A2-4358-A796-87D1C9B809EA}"/>
              </a:ext>
            </a:extLst>
          </p:cNvPr>
          <p:cNvSpPr>
            <a:spLocks noChangeArrowheads="1"/>
          </p:cNvSpPr>
          <p:nvPr/>
        </p:nvSpPr>
        <p:spPr bwMode="auto">
          <a:xfrm>
            <a:off x="3028951" y="3290888"/>
            <a:ext cx="165622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FF0000"/>
                </a:solidFill>
              </a:rPr>
              <a:t>I  = I</a:t>
            </a:r>
            <a:r>
              <a:rPr lang="en-US" altLang="en-US" sz="1200" b="1" baseline="-25000">
                <a:solidFill>
                  <a:srgbClr val="FF0000"/>
                </a:solidFill>
              </a:rPr>
              <a:t>0</a:t>
            </a:r>
            <a:r>
              <a:rPr lang="en-US" altLang="en-US" sz="1200" b="1">
                <a:solidFill>
                  <a:srgbClr val="FF0000"/>
                </a:solidFill>
              </a:rPr>
              <a:t> sin (</a:t>
            </a:r>
            <a:r>
              <a:rPr lang="el-GR" altLang="en-US" sz="1200" b="1">
                <a:solidFill>
                  <a:srgbClr val="FF0000"/>
                </a:solidFill>
              </a:rPr>
              <a:t>ω</a:t>
            </a:r>
            <a:r>
              <a:rPr lang="en-US" altLang="en-US" sz="1200" b="1">
                <a:solidFill>
                  <a:srgbClr val="FF0000"/>
                </a:solidFill>
              </a:rPr>
              <a:t>t  - </a:t>
            </a:r>
            <a:r>
              <a:rPr lang="el-GR" altLang="en-US" sz="1200" b="1">
                <a:solidFill>
                  <a:srgbClr val="FF0000"/>
                </a:solidFill>
              </a:rPr>
              <a:t>π</a:t>
            </a:r>
            <a:r>
              <a:rPr lang="en-US" altLang="en-US" sz="1200" b="1">
                <a:solidFill>
                  <a:srgbClr val="FF0000"/>
                </a:solidFill>
              </a:rPr>
              <a:t> / 2)</a:t>
            </a:r>
          </a:p>
        </p:txBody>
      </p:sp>
      <p:sp>
        <p:nvSpPr>
          <p:cNvPr id="20585" name="Line 105">
            <a:extLst>
              <a:ext uri="{FF2B5EF4-FFF2-40B4-BE49-F238E27FC236}">
                <a16:creationId xmlns:a16="http://schemas.microsoft.com/office/drawing/2014/main" id="{AA7A483B-5E4F-46F4-94A5-D2540C838676}"/>
              </a:ext>
            </a:extLst>
          </p:cNvPr>
          <p:cNvSpPr>
            <a:spLocks noChangeShapeType="1"/>
          </p:cNvSpPr>
          <p:nvPr/>
        </p:nvSpPr>
        <p:spPr bwMode="auto">
          <a:xfrm>
            <a:off x="5772150" y="2971800"/>
            <a:ext cx="0" cy="1943100"/>
          </a:xfrm>
          <a:prstGeom prst="line">
            <a:avLst/>
          </a:prstGeom>
          <a:noFill/>
          <a:ln w="28575">
            <a:solidFill>
              <a:srgbClr val="3399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0657" name="Group 177">
            <a:extLst>
              <a:ext uri="{FF2B5EF4-FFF2-40B4-BE49-F238E27FC236}">
                <a16:creationId xmlns:a16="http://schemas.microsoft.com/office/drawing/2014/main" id="{652B8517-08BD-42F8-AE1F-5AE35490CE03}"/>
              </a:ext>
            </a:extLst>
          </p:cNvPr>
          <p:cNvGrpSpPr>
            <a:grpSpLocks/>
          </p:cNvGrpSpPr>
          <p:nvPr/>
        </p:nvGrpSpPr>
        <p:grpSpPr bwMode="auto">
          <a:xfrm>
            <a:off x="5772150" y="2986088"/>
            <a:ext cx="1085850" cy="1117997"/>
            <a:chOff x="3888" y="2508"/>
            <a:chExt cx="912" cy="939"/>
          </a:xfrm>
        </p:grpSpPr>
        <p:sp>
          <p:nvSpPr>
            <p:cNvPr id="20587" name="Line 107">
              <a:extLst>
                <a:ext uri="{FF2B5EF4-FFF2-40B4-BE49-F238E27FC236}">
                  <a16:creationId xmlns:a16="http://schemas.microsoft.com/office/drawing/2014/main" id="{994C3DE3-EEF1-4282-93CE-BFD2079596C9}"/>
                </a:ext>
              </a:extLst>
            </p:cNvPr>
            <p:cNvSpPr>
              <a:spLocks noChangeShapeType="1"/>
            </p:cNvSpPr>
            <p:nvPr/>
          </p:nvSpPr>
          <p:spPr bwMode="auto">
            <a:xfrm flipV="1">
              <a:off x="3888" y="2679"/>
              <a:ext cx="912" cy="768"/>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89" name="Rectangle 109">
              <a:extLst>
                <a:ext uri="{FF2B5EF4-FFF2-40B4-BE49-F238E27FC236}">
                  <a16:creationId xmlns:a16="http://schemas.microsoft.com/office/drawing/2014/main" id="{261F534C-4289-4A27-9842-1F1047FFFC0F}"/>
                </a:ext>
              </a:extLst>
            </p:cNvPr>
            <p:cNvSpPr>
              <a:spLocks noChangeArrowheads="1"/>
            </p:cNvSpPr>
            <p:nvPr/>
          </p:nvSpPr>
          <p:spPr bwMode="auto">
            <a:xfrm>
              <a:off x="4512" y="2508"/>
              <a:ext cx="25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baseline="-25000">
                  <a:solidFill>
                    <a:srgbClr val="0000FF"/>
                  </a:solidFill>
                </a:rPr>
                <a:t>0</a:t>
              </a:r>
            </a:p>
          </p:txBody>
        </p:sp>
      </p:grpSp>
      <p:grpSp>
        <p:nvGrpSpPr>
          <p:cNvPr id="20659" name="Group 179">
            <a:extLst>
              <a:ext uri="{FF2B5EF4-FFF2-40B4-BE49-F238E27FC236}">
                <a16:creationId xmlns:a16="http://schemas.microsoft.com/office/drawing/2014/main" id="{65A3378E-8A5D-499C-87E7-44C43096C52F}"/>
              </a:ext>
            </a:extLst>
          </p:cNvPr>
          <p:cNvGrpSpPr>
            <a:grpSpLocks/>
          </p:cNvGrpSpPr>
          <p:nvPr/>
        </p:nvGrpSpPr>
        <p:grpSpPr bwMode="auto">
          <a:xfrm>
            <a:off x="5943600" y="3829050"/>
            <a:ext cx="400050" cy="275035"/>
            <a:chOff x="4032" y="3216"/>
            <a:chExt cx="336" cy="231"/>
          </a:xfrm>
        </p:grpSpPr>
        <p:sp>
          <p:nvSpPr>
            <p:cNvPr id="20484" name="Arc 4">
              <a:extLst>
                <a:ext uri="{FF2B5EF4-FFF2-40B4-BE49-F238E27FC236}">
                  <a16:creationId xmlns:a16="http://schemas.microsoft.com/office/drawing/2014/main" id="{12506352-5103-4F43-9BBB-25875392D7ED}"/>
                </a:ext>
              </a:extLst>
            </p:cNvPr>
            <p:cNvSpPr>
              <a:spLocks/>
            </p:cNvSpPr>
            <p:nvPr/>
          </p:nvSpPr>
          <p:spPr bwMode="auto">
            <a:xfrm>
              <a:off x="4032" y="3322"/>
              <a:ext cx="96" cy="125"/>
            </a:xfrm>
            <a:custGeom>
              <a:avLst/>
              <a:gdLst>
                <a:gd name="G0" fmla="+- 0 0 0"/>
                <a:gd name="G1" fmla="+- 21600 0 0"/>
                <a:gd name="G2" fmla="+- 21600 0 0"/>
                <a:gd name="T0" fmla="*/ 0 w 21600"/>
                <a:gd name="T1" fmla="*/ 0 h 28043"/>
                <a:gd name="T2" fmla="*/ 20617 w 21600"/>
                <a:gd name="T3" fmla="*/ 28043 h 28043"/>
                <a:gd name="T4" fmla="*/ 0 w 21600"/>
                <a:gd name="T5" fmla="*/ 21600 h 28043"/>
              </a:gdLst>
              <a:ahLst/>
              <a:cxnLst>
                <a:cxn ang="0">
                  <a:pos x="T0" y="T1"/>
                </a:cxn>
                <a:cxn ang="0">
                  <a:pos x="T2" y="T3"/>
                </a:cxn>
                <a:cxn ang="0">
                  <a:pos x="T4" y="T5"/>
                </a:cxn>
              </a:cxnLst>
              <a:rect l="0" t="0" r="r" b="b"/>
              <a:pathLst>
                <a:path w="21600" h="28043" fill="none" extrusionOk="0">
                  <a:moveTo>
                    <a:pt x="-1" y="0"/>
                  </a:moveTo>
                  <a:cubicBezTo>
                    <a:pt x="11929" y="0"/>
                    <a:pt x="21600" y="9670"/>
                    <a:pt x="21600" y="21600"/>
                  </a:cubicBezTo>
                  <a:cubicBezTo>
                    <a:pt x="21600" y="23785"/>
                    <a:pt x="21268" y="25957"/>
                    <a:pt x="20616" y="28042"/>
                  </a:cubicBezTo>
                </a:path>
                <a:path w="21600" h="28043" stroke="0" extrusionOk="0">
                  <a:moveTo>
                    <a:pt x="-1" y="0"/>
                  </a:moveTo>
                  <a:cubicBezTo>
                    <a:pt x="11929" y="0"/>
                    <a:pt x="21600" y="9670"/>
                    <a:pt x="21600" y="21600"/>
                  </a:cubicBezTo>
                  <a:cubicBezTo>
                    <a:pt x="21600" y="23785"/>
                    <a:pt x="21268" y="25957"/>
                    <a:pt x="20616" y="28042"/>
                  </a:cubicBezTo>
                  <a:lnTo>
                    <a:pt x="0" y="21600"/>
                  </a:lnTo>
                  <a:close/>
                </a:path>
              </a:pathLst>
            </a:custGeom>
            <a:noFill/>
            <a:ln w="28575">
              <a:solidFill>
                <a:srgbClr val="9900FF"/>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591" name="Rectangle 111">
              <a:extLst>
                <a:ext uri="{FF2B5EF4-FFF2-40B4-BE49-F238E27FC236}">
                  <a16:creationId xmlns:a16="http://schemas.microsoft.com/office/drawing/2014/main" id="{30961275-5187-4BEB-A27A-54381A50DF42}"/>
                </a:ext>
              </a:extLst>
            </p:cNvPr>
            <p:cNvSpPr>
              <a:spLocks noChangeArrowheads="1"/>
            </p:cNvSpPr>
            <p:nvPr/>
          </p:nvSpPr>
          <p:spPr bwMode="auto">
            <a:xfrm>
              <a:off x="4080" y="3216"/>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ω</a:t>
              </a:r>
              <a:r>
                <a:rPr lang="en-US" altLang="en-US" sz="1050" b="1">
                  <a:solidFill>
                    <a:srgbClr val="9900FF"/>
                  </a:solidFill>
                </a:rPr>
                <a:t>t</a:t>
              </a:r>
            </a:p>
          </p:txBody>
        </p:sp>
      </p:grpSp>
      <p:sp>
        <p:nvSpPr>
          <p:cNvPr id="20592" name="Rectangle 112">
            <a:extLst>
              <a:ext uri="{FF2B5EF4-FFF2-40B4-BE49-F238E27FC236}">
                <a16:creationId xmlns:a16="http://schemas.microsoft.com/office/drawing/2014/main" id="{3B59857B-9A0D-47A1-9779-568B26A6E14C}"/>
              </a:ext>
            </a:extLst>
          </p:cNvPr>
          <p:cNvSpPr>
            <a:spLocks noChangeArrowheads="1"/>
          </p:cNvSpPr>
          <p:nvPr/>
        </p:nvSpPr>
        <p:spPr bwMode="auto">
          <a:xfrm>
            <a:off x="5543550" y="2914650"/>
            <a:ext cx="1885950" cy="2114550"/>
          </a:xfrm>
          <a:prstGeom prst="rect">
            <a:avLst/>
          </a:prstGeom>
          <a:noFill/>
          <a:ln w="28575">
            <a:solidFill>
              <a:srgbClr val="00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20609" name="Group 129">
            <a:extLst>
              <a:ext uri="{FF2B5EF4-FFF2-40B4-BE49-F238E27FC236}">
                <a16:creationId xmlns:a16="http://schemas.microsoft.com/office/drawing/2014/main" id="{A4663781-4FDA-4E92-9535-C6470F376959}"/>
              </a:ext>
            </a:extLst>
          </p:cNvPr>
          <p:cNvGrpSpPr>
            <a:grpSpLocks/>
          </p:cNvGrpSpPr>
          <p:nvPr/>
        </p:nvGrpSpPr>
        <p:grpSpPr bwMode="auto">
          <a:xfrm>
            <a:off x="6254354" y="114300"/>
            <a:ext cx="971550" cy="1085850"/>
            <a:chOff x="3264" y="144"/>
            <a:chExt cx="816" cy="912"/>
          </a:xfrm>
        </p:grpSpPr>
        <p:grpSp>
          <p:nvGrpSpPr>
            <p:cNvPr id="20608" name="Group 128">
              <a:extLst>
                <a:ext uri="{FF2B5EF4-FFF2-40B4-BE49-F238E27FC236}">
                  <a16:creationId xmlns:a16="http://schemas.microsoft.com/office/drawing/2014/main" id="{4DF42C07-A347-49C3-A213-17164708F733}"/>
                </a:ext>
              </a:extLst>
            </p:cNvPr>
            <p:cNvGrpSpPr>
              <a:grpSpLocks/>
            </p:cNvGrpSpPr>
            <p:nvPr/>
          </p:nvGrpSpPr>
          <p:grpSpPr bwMode="auto">
            <a:xfrm>
              <a:off x="3600" y="864"/>
              <a:ext cx="192" cy="192"/>
              <a:chOff x="4272" y="720"/>
              <a:chExt cx="192" cy="192"/>
            </a:xfrm>
          </p:grpSpPr>
          <p:sp>
            <p:nvSpPr>
              <p:cNvPr id="20518" name="Oval 38">
                <a:extLst>
                  <a:ext uri="{FF2B5EF4-FFF2-40B4-BE49-F238E27FC236}">
                    <a16:creationId xmlns:a16="http://schemas.microsoft.com/office/drawing/2014/main" id="{E09482CE-F25B-4B80-A4A9-0173C2A7E254}"/>
                  </a:ext>
                </a:extLst>
              </p:cNvPr>
              <p:cNvSpPr>
                <a:spLocks noChangeArrowheads="1"/>
              </p:cNvSpPr>
              <p:nvPr/>
            </p:nvSpPr>
            <p:spPr bwMode="auto">
              <a:xfrm>
                <a:off x="4272" y="720"/>
                <a:ext cx="192" cy="19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20519" name="Group 39">
                <a:extLst>
                  <a:ext uri="{FF2B5EF4-FFF2-40B4-BE49-F238E27FC236}">
                    <a16:creationId xmlns:a16="http://schemas.microsoft.com/office/drawing/2014/main" id="{66370381-6B3D-41AE-8944-54B780B51CC3}"/>
                  </a:ext>
                </a:extLst>
              </p:cNvPr>
              <p:cNvGrpSpPr>
                <a:grpSpLocks/>
              </p:cNvGrpSpPr>
              <p:nvPr/>
            </p:nvGrpSpPr>
            <p:grpSpPr bwMode="auto">
              <a:xfrm>
                <a:off x="4320" y="768"/>
                <a:ext cx="96" cy="96"/>
                <a:chOff x="2736" y="816"/>
                <a:chExt cx="768" cy="384"/>
              </a:xfrm>
            </p:grpSpPr>
            <p:sp>
              <p:nvSpPr>
                <p:cNvPr id="20520" name="Freeform 40">
                  <a:extLst>
                    <a:ext uri="{FF2B5EF4-FFF2-40B4-BE49-F238E27FC236}">
                      <a16:creationId xmlns:a16="http://schemas.microsoft.com/office/drawing/2014/main" id="{DD512CB6-A71A-4418-ACF6-F5874D511DF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21" name="Freeform 41">
                  <a:extLst>
                    <a:ext uri="{FF2B5EF4-FFF2-40B4-BE49-F238E27FC236}">
                      <a16:creationId xmlns:a16="http://schemas.microsoft.com/office/drawing/2014/main" id="{00F44D65-4B57-4F4E-9D9A-B384A931FF2B}"/>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20593" name="Group 113">
              <a:extLst>
                <a:ext uri="{FF2B5EF4-FFF2-40B4-BE49-F238E27FC236}">
                  <a16:creationId xmlns:a16="http://schemas.microsoft.com/office/drawing/2014/main" id="{9C340812-4D01-439D-92EA-97445CCDFCB4}"/>
                </a:ext>
              </a:extLst>
            </p:cNvPr>
            <p:cNvGrpSpPr>
              <a:grpSpLocks/>
            </p:cNvGrpSpPr>
            <p:nvPr/>
          </p:nvGrpSpPr>
          <p:grpSpPr bwMode="auto">
            <a:xfrm>
              <a:off x="3264" y="144"/>
              <a:ext cx="816" cy="816"/>
              <a:chOff x="528" y="384"/>
              <a:chExt cx="816" cy="816"/>
            </a:xfrm>
          </p:grpSpPr>
          <p:grpSp>
            <p:nvGrpSpPr>
              <p:cNvPr id="20594" name="Group 114">
                <a:extLst>
                  <a:ext uri="{FF2B5EF4-FFF2-40B4-BE49-F238E27FC236}">
                    <a16:creationId xmlns:a16="http://schemas.microsoft.com/office/drawing/2014/main" id="{F80C98B3-6947-4D93-A833-AE260314FEC5}"/>
                  </a:ext>
                </a:extLst>
              </p:cNvPr>
              <p:cNvGrpSpPr>
                <a:grpSpLocks/>
              </p:cNvGrpSpPr>
              <p:nvPr/>
            </p:nvGrpSpPr>
            <p:grpSpPr bwMode="auto">
              <a:xfrm>
                <a:off x="528" y="384"/>
                <a:ext cx="816" cy="816"/>
                <a:chOff x="192" y="576"/>
                <a:chExt cx="1035" cy="816"/>
              </a:xfrm>
            </p:grpSpPr>
            <p:grpSp>
              <p:nvGrpSpPr>
                <p:cNvPr id="20595" name="Group 115">
                  <a:extLst>
                    <a:ext uri="{FF2B5EF4-FFF2-40B4-BE49-F238E27FC236}">
                      <a16:creationId xmlns:a16="http://schemas.microsoft.com/office/drawing/2014/main" id="{36C7F6F9-5FB6-4A20-BEC9-26AB539D940A}"/>
                    </a:ext>
                  </a:extLst>
                </p:cNvPr>
                <p:cNvGrpSpPr>
                  <a:grpSpLocks/>
                </p:cNvGrpSpPr>
                <p:nvPr/>
              </p:nvGrpSpPr>
              <p:grpSpPr bwMode="auto">
                <a:xfrm>
                  <a:off x="192" y="576"/>
                  <a:ext cx="555" cy="816"/>
                  <a:chOff x="192" y="576"/>
                  <a:chExt cx="555" cy="816"/>
                </a:xfrm>
              </p:grpSpPr>
              <p:graphicFrame>
                <p:nvGraphicFramePr>
                  <p:cNvPr id="20596" name="Object 116">
                    <a:extLst>
                      <a:ext uri="{FF2B5EF4-FFF2-40B4-BE49-F238E27FC236}">
                        <a16:creationId xmlns:a16="http://schemas.microsoft.com/office/drawing/2014/main" id="{CA18EFFB-2BA2-4144-88FF-D635380174EA}"/>
                      </a:ext>
                    </a:extLst>
                  </p:cNvPr>
                  <p:cNvGraphicFramePr>
                    <a:graphicFrameLocks noChangeAspect="1"/>
                  </p:cNvGraphicFramePr>
                  <p:nvPr/>
                </p:nvGraphicFramePr>
                <p:xfrm>
                  <a:off x="192" y="576"/>
                  <a:ext cx="555" cy="338"/>
                </p:xfrm>
                <a:graphic>
                  <a:graphicData uri="http://schemas.openxmlformats.org/presentationml/2006/ole">
                    <mc:AlternateContent xmlns:mc="http://schemas.openxmlformats.org/markup-compatibility/2006">
                      <mc:Choice xmlns:v="urn:schemas-microsoft-com:vml" Requires="v">
                        <p:oleObj spid="_x0000_s1030" name="Bitmap Image" r:id="rId4" imgW="390580" imgH="237969" progId="Paint.Picture">
                          <p:embed/>
                        </p:oleObj>
                      </mc:Choice>
                      <mc:Fallback>
                        <p:oleObj name="Bitmap Image" r:id="rId4" imgW="390580" imgH="237969" progId="Paint.Picture">
                          <p:embed/>
                          <p:pic>
                            <p:nvPicPr>
                              <p:cNvPr id="20596" name="Object 116">
                                <a:extLst>
                                  <a:ext uri="{FF2B5EF4-FFF2-40B4-BE49-F238E27FC236}">
                                    <a16:creationId xmlns:a16="http://schemas.microsoft.com/office/drawing/2014/main" id="{CA18EFFB-2BA2-4144-88FF-D635380174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2" y="576"/>
                                <a:ext cx="555" cy="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0597" name="Group 117">
                    <a:extLst>
                      <a:ext uri="{FF2B5EF4-FFF2-40B4-BE49-F238E27FC236}">
                        <a16:creationId xmlns:a16="http://schemas.microsoft.com/office/drawing/2014/main" id="{49F9A148-9B35-4A9A-A781-D3C1C027662C}"/>
                      </a:ext>
                    </a:extLst>
                  </p:cNvPr>
                  <p:cNvGrpSpPr>
                    <a:grpSpLocks/>
                  </p:cNvGrpSpPr>
                  <p:nvPr/>
                </p:nvGrpSpPr>
                <p:grpSpPr bwMode="auto">
                  <a:xfrm flipH="1">
                    <a:off x="192" y="624"/>
                    <a:ext cx="48" cy="768"/>
                    <a:chOff x="1296" y="1296"/>
                    <a:chExt cx="48" cy="768"/>
                  </a:xfrm>
                </p:grpSpPr>
                <p:sp>
                  <p:nvSpPr>
                    <p:cNvPr id="20598" name="Line 118">
                      <a:extLst>
                        <a:ext uri="{FF2B5EF4-FFF2-40B4-BE49-F238E27FC236}">
                          <a16:creationId xmlns:a16="http://schemas.microsoft.com/office/drawing/2014/main" id="{D39E89D6-E3D5-4C9B-9739-08C08C8AC1B7}"/>
                        </a:ext>
                      </a:extLst>
                    </p:cNvPr>
                    <p:cNvSpPr>
                      <a:spLocks noChangeShapeType="1"/>
                    </p:cNvSpPr>
                    <p:nvPr/>
                  </p:nvSpPr>
                  <p:spPr bwMode="auto">
                    <a:xfrm>
                      <a:off x="1344" y="1344"/>
                      <a:ext cx="0" cy="720"/>
                    </a:xfrm>
                    <a:prstGeom prst="line">
                      <a:avLst/>
                    </a:prstGeom>
                    <a:noFill/>
                    <a:ln w="38100">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99" name="Arc 119">
                      <a:extLst>
                        <a:ext uri="{FF2B5EF4-FFF2-40B4-BE49-F238E27FC236}">
                          <a16:creationId xmlns:a16="http://schemas.microsoft.com/office/drawing/2014/main" id="{196BF80E-9B13-4966-9192-3EA4EAC95212}"/>
                        </a:ext>
                      </a:extLst>
                    </p:cNvPr>
                    <p:cNvSpPr>
                      <a:spLocks/>
                    </p:cNvSpPr>
                    <p:nvPr/>
                  </p:nvSpPr>
                  <p:spPr bwMode="auto">
                    <a:xfrm>
                      <a:off x="1296" y="1296"/>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A5002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20600" name="Group 120">
                  <a:extLst>
                    <a:ext uri="{FF2B5EF4-FFF2-40B4-BE49-F238E27FC236}">
                      <a16:creationId xmlns:a16="http://schemas.microsoft.com/office/drawing/2014/main" id="{1F20E867-7712-41BF-8247-40453CAD8296}"/>
                    </a:ext>
                  </a:extLst>
                </p:cNvPr>
                <p:cNvGrpSpPr>
                  <a:grpSpLocks/>
                </p:cNvGrpSpPr>
                <p:nvPr/>
              </p:nvGrpSpPr>
              <p:grpSpPr bwMode="auto">
                <a:xfrm>
                  <a:off x="672" y="576"/>
                  <a:ext cx="555" cy="816"/>
                  <a:chOff x="837" y="576"/>
                  <a:chExt cx="555" cy="816"/>
                </a:xfrm>
              </p:grpSpPr>
              <p:graphicFrame>
                <p:nvGraphicFramePr>
                  <p:cNvPr id="20601" name="Object 121">
                    <a:extLst>
                      <a:ext uri="{FF2B5EF4-FFF2-40B4-BE49-F238E27FC236}">
                        <a16:creationId xmlns:a16="http://schemas.microsoft.com/office/drawing/2014/main" id="{556FEE8C-1EF9-4F8D-A66C-23F1B2477FAE}"/>
                      </a:ext>
                    </a:extLst>
                  </p:cNvPr>
                  <p:cNvGraphicFramePr>
                    <a:graphicFrameLocks noChangeAspect="1"/>
                  </p:cNvGraphicFramePr>
                  <p:nvPr/>
                </p:nvGraphicFramePr>
                <p:xfrm>
                  <a:off x="837" y="576"/>
                  <a:ext cx="555" cy="338"/>
                </p:xfrm>
                <a:graphic>
                  <a:graphicData uri="http://schemas.openxmlformats.org/presentationml/2006/ole">
                    <mc:AlternateContent xmlns:mc="http://schemas.openxmlformats.org/markup-compatibility/2006">
                      <mc:Choice xmlns:v="urn:schemas-microsoft-com:vml" Requires="v">
                        <p:oleObj spid="_x0000_s1031" name="Bitmap Image" r:id="rId6" imgW="390580" imgH="237969" progId="Paint.Picture">
                          <p:embed/>
                        </p:oleObj>
                      </mc:Choice>
                      <mc:Fallback>
                        <p:oleObj name="Bitmap Image" r:id="rId6" imgW="390580" imgH="237969" progId="Paint.Picture">
                          <p:embed/>
                          <p:pic>
                            <p:nvPicPr>
                              <p:cNvPr id="20601" name="Object 121">
                                <a:extLst>
                                  <a:ext uri="{FF2B5EF4-FFF2-40B4-BE49-F238E27FC236}">
                                    <a16:creationId xmlns:a16="http://schemas.microsoft.com/office/drawing/2014/main" id="{556FEE8C-1EF9-4F8D-A66C-23F1B2477F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7" y="576"/>
                                <a:ext cx="555" cy="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0602" name="Group 122">
                    <a:extLst>
                      <a:ext uri="{FF2B5EF4-FFF2-40B4-BE49-F238E27FC236}">
                        <a16:creationId xmlns:a16="http://schemas.microsoft.com/office/drawing/2014/main" id="{316DF300-F0FA-4D2C-877E-94250DD81472}"/>
                      </a:ext>
                    </a:extLst>
                  </p:cNvPr>
                  <p:cNvGrpSpPr>
                    <a:grpSpLocks/>
                  </p:cNvGrpSpPr>
                  <p:nvPr/>
                </p:nvGrpSpPr>
                <p:grpSpPr bwMode="auto">
                  <a:xfrm>
                    <a:off x="1344" y="624"/>
                    <a:ext cx="48" cy="768"/>
                    <a:chOff x="1296" y="1296"/>
                    <a:chExt cx="48" cy="768"/>
                  </a:xfrm>
                </p:grpSpPr>
                <p:sp>
                  <p:nvSpPr>
                    <p:cNvPr id="20603" name="Line 123">
                      <a:extLst>
                        <a:ext uri="{FF2B5EF4-FFF2-40B4-BE49-F238E27FC236}">
                          <a16:creationId xmlns:a16="http://schemas.microsoft.com/office/drawing/2014/main" id="{3954282B-9475-4EBD-8E9F-734DAA03EA60}"/>
                        </a:ext>
                      </a:extLst>
                    </p:cNvPr>
                    <p:cNvSpPr>
                      <a:spLocks noChangeShapeType="1"/>
                    </p:cNvSpPr>
                    <p:nvPr/>
                  </p:nvSpPr>
                  <p:spPr bwMode="auto">
                    <a:xfrm>
                      <a:off x="1344" y="1344"/>
                      <a:ext cx="0" cy="720"/>
                    </a:xfrm>
                    <a:prstGeom prst="line">
                      <a:avLst/>
                    </a:prstGeom>
                    <a:noFill/>
                    <a:ln w="38100">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04" name="Arc 124">
                      <a:extLst>
                        <a:ext uri="{FF2B5EF4-FFF2-40B4-BE49-F238E27FC236}">
                          <a16:creationId xmlns:a16="http://schemas.microsoft.com/office/drawing/2014/main" id="{68FCA9D0-D472-4322-A83E-97B3A249727F}"/>
                        </a:ext>
                      </a:extLst>
                    </p:cNvPr>
                    <p:cNvSpPr>
                      <a:spLocks/>
                    </p:cNvSpPr>
                    <p:nvPr/>
                  </p:nvSpPr>
                  <p:spPr bwMode="auto">
                    <a:xfrm>
                      <a:off x="1296" y="1296"/>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A5002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20605" name="Group 125">
                <a:extLst>
                  <a:ext uri="{FF2B5EF4-FFF2-40B4-BE49-F238E27FC236}">
                    <a16:creationId xmlns:a16="http://schemas.microsoft.com/office/drawing/2014/main" id="{9C51D16A-D704-40FE-A25E-5CB22055342F}"/>
                  </a:ext>
                </a:extLst>
              </p:cNvPr>
              <p:cNvGrpSpPr>
                <a:grpSpLocks/>
              </p:cNvGrpSpPr>
              <p:nvPr/>
            </p:nvGrpSpPr>
            <p:grpSpPr bwMode="auto">
              <a:xfrm>
                <a:off x="528" y="1200"/>
                <a:ext cx="816" cy="0"/>
                <a:chOff x="528" y="1200"/>
                <a:chExt cx="816" cy="0"/>
              </a:xfrm>
            </p:grpSpPr>
            <p:sp>
              <p:nvSpPr>
                <p:cNvPr id="20606" name="Line 126">
                  <a:extLst>
                    <a:ext uri="{FF2B5EF4-FFF2-40B4-BE49-F238E27FC236}">
                      <a16:creationId xmlns:a16="http://schemas.microsoft.com/office/drawing/2014/main" id="{0B964878-278F-400C-B1C9-3411B1BA8C39}"/>
                    </a:ext>
                  </a:extLst>
                </p:cNvPr>
                <p:cNvSpPr>
                  <a:spLocks noChangeShapeType="1"/>
                </p:cNvSpPr>
                <p:nvPr/>
              </p:nvSpPr>
              <p:spPr bwMode="auto">
                <a:xfrm>
                  <a:off x="528" y="1200"/>
                  <a:ext cx="336" cy="0"/>
                </a:xfrm>
                <a:prstGeom prst="line">
                  <a:avLst/>
                </a:prstGeom>
                <a:noFill/>
                <a:ln w="2857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07" name="Line 127">
                  <a:extLst>
                    <a:ext uri="{FF2B5EF4-FFF2-40B4-BE49-F238E27FC236}">
                      <a16:creationId xmlns:a16="http://schemas.microsoft.com/office/drawing/2014/main" id="{331B1869-D893-4716-9014-D82FF1526DE2}"/>
                    </a:ext>
                  </a:extLst>
                </p:cNvPr>
                <p:cNvSpPr>
                  <a:spLocks noChangeShapeType="1"/>
                </p:cNvSpPr>
                <p:nvPr/>
              </p:nvSpPr>
              <p:spPr bwMode="auto">
                <a:xfrm>
                  <a:off x="1056" y="1200"/>
                  <a:ext cx="288" cy="0"/>
                </a:xfrm>
                <a:prstGeom prst="line">
                  <a:avLst/>
                </a:prstGeom>
                <a:noFill/>
                <a:ln w="2857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sp>
        <p:nvSpPr>
          <p:cNvPr id="20610" name="Text Box 130">
            <a:extLst>
              <a:ext uri="{FF2B5EF4-FFF2-40B4-BE49-F238E27FC236}">
                <a16:creationId xmlns:a16="http://schemas.microsoft.com/office/drawing/2014/main" id="{EB9000F8-8753-405C-8AC4-B958F6BB7CB7}"/>
              </a:ext>
            </a:extLst>
          </p:cNvPr>
          <p:cNvSpPr txBox="1">
            <a:spLocks noChangeArrowheads="1"/>
          </p:cNvSpPr>
          <p:nvPr/>
        </p:nvSpPr>
        <p:spPr bwMode="auto">
          <a:xfrm>
            <a:off x="1371600" y="514350"/>
            <a:ext cx="37147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Induced emf in the inductor is  - L (dI / dt)</a:t>
            </a:r>
          </a:p>
          <a:p>
            <a:pPr>
              <a:spcBef>
                <a:spcPct val="50000"/>
              </a:spcBef>
            </a:pPr>
            <a:r>
              <a:rPr lang="en-US" altLang="en-US" sz="1050" b="1">
                <a:solidFill>
                  <a:srgbClr val="0099FF"/>
                </a:solidFill>
              </a:rPr>
              <a:t>In order to maintain the flow of current, the applied emf must be equal and opposite to the induced emf.</a:t>
            </a:r>
          </a:p>
        </p:txBody>
      </p:sp>
      <p:grpSp>
        <p:nvGrpSpPr>
          <p:cNvPr id="20611" name="Group 131">
            <a:extLst>
              <a:ext uri="{FF2B5EF4-FFF2-40B4-BE49-F238E27FC236}">
                <a16:creationId xmlns:a16="http://schemas.microsoft.com/office/drawing/2014/main" id="{82D387E6-FA0D-463A-AD59-174DD8681BF7}"/>
              </a:ext>
            </a:extLst>
          </p:cNvPr>
          <p:cNvGrpSpPr>
            <a:grpSpLocks/>
          </p:cNvGrpSpPr>
          <p:nvPr/>
        </p:nvGrpSpPr>
        <p:grpSpPr bwMode="auto">
          <a:xfrm>
            <a:off x="1828800" y="1645444"/>
            <a:ext cx="114300" cy="114300"/>
            <a:chOff x="3168" y="1392"/>
            <a:chExt cx="144" cy="144"/>
          </a:xfrm>
        </p:grpSpPr>
        <p:sp>
          <p:nvSpPr>
            <p:cNvPr id="20612" name="Oval 132">
              <a:extLst>
                <a:ext uri="{FF2B5EF4-FFF2-40B4-BE49-F238E27FC236}">
                  <a16:creationId xmlns:a16="http://schemas.microsoft.com/office/drawing/2014/main" id="{56A11711-4DD2-4A6B-A49B-49CC73F7E416}"/>
                </a:ext>
              </a:extLst>
            </p:cNvPr>
            <p:cNvSpPr>
              <a:spLocks noChangeArrowheads="1"/>
            </p:cNvSpPr>
            <p:nvPr/>
          </p:nvSpPr>
          <p:spPr bwMode="auto">
            <a:xfrm>
              <a:off x="3168"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13" name="Oval 133">
              <a:extLst>
                <a:ext uri="{FF2B5EF4-FFF2-40B4-BE49-F238E27FC236}">
                  <a16:creationId xmlns:a16="http://schemas.microsoft.com/office/drawing/2014/main" id="{A3E71018-16D6-44D9-A987-7FF2E9F29147}"/>
                </a:ext>
              </a:extLst>
            </p:cNvPr>
            <p:cNvSpPr>
              <a:spLocks noChangeArrowheads="1"/>
            </p:cNvSpPr>
            <p:nvPr/>
          </p:nvSpPr>
          <p:spPr bwMode="auto">
            <a:xfrm>
              <a:off x="3264"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14" name="Oval 134">
              <a:extLst>
                <a:ext uri="{FF2B5EF4-FFF2-40B4-BE49-F238E27FC236}">
                  <a16:creationId xmlns:a16="http://schemas.microsoft.com/office/drawing/2014/main" id="{B0FE3990-9B17-4D2A-B672-36C8AEBDAADC}"/>
                </a:ext>
              </a:extLst>
            </p:cNvPr>
            <p:cNvSpPr>
              <a:spLocks noChangeArrowheads="1"/>
            </p:cNvSpPr>
            <p:nvPr/>
          </p:nvSpPr>
          <p:spPr bwMode="auto">
            <a:xfrm>
              <a:off x="3216" y="1392"/>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20615" name="Rectangle 135">
            <a:extLst>
              <a:ext uri="{FF2B5EF4-FFF2-40B4-BE49-F238E27FC236}">
                <a16:creationId xmlns:a16="http://schemas.microsoft.com/office/drawing/2014/main" id="{250B569C-89BF-4057-A66F-D107AF793315}"/>
              </a:ext>
            </a:extLst>
          </p:cNvPr>
          <p:cNvSpPr>
            <a:spLocks noChangeArrowheads="1"/>
          </p:cNvSpPr>
          <p:nvPr/>
        </p:nvSpPr>
        <p:spPr bwMode="auto">
          <a:xfrm>
            <a:off x="2038350" y="1600200"/>
            <a:ext cx="1021433"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   </a:t>
            </a:r>
            <a:r>
              <a:rPr lang="en-US" altLang="en-US" sz="1050" b="1">
                <a:solidFill>
                  <a:srgbClr val="0000FF"/>
                </a:solidFill>
              </a:rPr>
              <a:t>= L (dI / dt)</a:t>
            </a:r>
          </a:p>
        </p:txBody>
      </p:sp>
      <p:sp>
        <p:nvSpPr>
          <p:cNvPr id="20616" name="Rectangle 136">
            <a:extLst>
              <a:ext uri="{FF2B5EF4-FFF2-40B4-BE49-F238E27FC236}">
                <a16:creationId xmlns:a16="http://schemas.microsoft.com/office/drawing/2014/main" id="{83F1F91A-E207-40AA-AC6C-1828AC66812F}"/>
              </a:ext>
            </a:extLst>
          </p:cNvPr>
          <p:cNvSpPr>
            <a:spLocks noChangeArrowheads="1"/>
          </p:cNvSpPr>
          <p:nvPr/>
        </p:nvSpPr>
        <p:spPr bwMode="auto">
          <a:xfrm>
            <a:off x="1428750" y="1874044"/>
            <a:ext cx="18859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  =  L (dI / dt)</a:t>
            </a:r>
            <a:r>
              <a:rPr lang="en-US" altLang="en-US" sz="1050"/>
              <a:t> </a:t>
            </a:r>
          </a:p>
        </p:txBody>
      </p:sp>
      <p:sp>
        <p:nvSpPr>
          <p:cNvPr id="20617" name="Text Box 137">
            <a:extLst>
              <a:ext uri="{FF2B5EF4-FFF2-40B4-BE49-F238E27FC236}">
                <a16:creationId xmlns:a16="http://schemas.microsoft.com/office/drawing/2014/main" id="{EE7C0E11-5503-48E3-B725-C73CDF613F88}"/>
              </a:ext>
            </a:extLst>
          </p:cNvPr>
          <p:cNvSpPr txBox="1">
            <a:spLocks noChangeArrowheads="1"/>
          </p:cNvSpPr>
          <p:nvPr/>
        </p:nvSpPr>
        <p:spPr bwMode="auto">
          <a:xfrm>
            <a:off x="2000250" y="2171700"/>
            <a:ext cx="18288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dI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 L) sin </a:t>
            </a:r>
            <a:r>
              <a:rPr lang="el-GR" altLang="en-US" sz="1050" b="1">
                <a:solidFill>
                  <a:srgbClr val="0000FF"/>
                </a:solidFill>
              </a:rPr>
              <a:t>ω</a:t>
            </a:r>
            <a:r>
              <a:rPr lang="en-US" altLang="en-US" sz="1050" b="1">
                <a:solidFill>
                  <a:srgbClr val="0000FF"/>
                </a:solidFill>
              </a:rPr>
              <a:t>t dt</a:t>
            </a:r>
            <a:r>
              <a:rPr lang="en-US" altLang="en-US" sz="1050" b="1"/>
              <a:t>  </a:t>
            </a:r>
            <a:endParaRPr lang="en-US" altLang="en-US" sz="1050" b="1">
              <a:solidFill>
                <a:srgbClr val="0000FF"/>
              </a:solidFill>
            </a:endParaRPr>
          </a:p>
        </p:txBody>
      </p:sp>
      <p:sp>
        <p:nvSpPr>
          <p:cNvPr id="20619" name="Text Box 139">
            <a:extLst>
              <a:ext uri="{FF2B5EF4-FFF2-40B4-BE49-F238E27FC236}">
                <a16:creationId xmlns:a16="http://schemas.microsoft.com/office/drawing/2014/main" id="{27072DDF-E2B4-4E46-9159-C89160F0306C}"/>
              </a:ext>
            </a:extLst>
          </p:cNvPr>
          <p:cNvSpPr txBox="1">
            <a:spLocks noChangeArrowheads="1"/>
          </p:cNvSpPr>
          <p:nvPr/>
        </p:nvSpPr>
        <p:spPr bwMode="auto">
          <a:xfrm>
            <a:off x="5257800" y="1485900"/>
            <a:ext cx="20002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I =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 L) sin </a:t>
            </a:r>
            <a:r>
              <a:rPr lang="el-GR" altLang="en-US" sz="1050" b="1">
                <a:solidFill>
                  <a:srgbClr val="0000FF"/>
                </a:solidFill>
              </a:rPr>
              <a:t>ω</a:t>
            </a:r>
            <a:r>
              <a:rPr lang="en-US" altLang="en-US" sz="1050" b="1">
                <a:solidFill>
                  <a:srgbClr val="0000FF"/>
                </a:solidFill>
              </a:rPr>
              <a:t>t dt</a:t>
            </a:r>
            <a:r>
              <a:rPr lang="en-US" altLang="en-US" sz="1050"/>
              <a:t> </a:t>
            </a:r>
            <a:endParaRPr lang="en-US" altLang="en-US" sz="1050" b="1">
              <a:solidFill>
                <a:srgbClr val="0000FF"/>
              </a:solidFill>
            </a:endParaRPr>
          </a:p>
          <a:p>
            <a:pPr>
              <a:spcBef>
                <a:spcPct val="50000"/>
              </a:spcBef>
            </a:pPr>
            <a:r>
              <a:rPr lang="en-US" altLang="en-US" sz="1050" b="1">
                <a:solidFill>
                  <a:srgbClr val="0000FF"/>
                </a:solidFill>
              </a:rPr>
              <a:t>I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 </a:t>
            </a:r>
            <a:r>
              <a:rPr lang="el-GR" altLang="en-US" sz="1050" b="1">
                <a:solidFill>
                  <a:srgbClr val="0000FF"/>
                </a:solidFill>
              </a:rPr>
              <a:t>ω</a:t>
            </a:r>
            <a:r>
              <a:rPr lang="en-US" altLang="en-US" sz="1050" b="1">
                <a:solidFill>
                  <a:srgbClr val="0000FF"/>
                </a:solidFill>
              </a:rPr>
              <a:t>L) ( - cos </a:t>
            </a:r>
            <a:r>
              <a:rPr lang="el-GR" altLang="en-US" sz="1050" b="1">
                <a:solidFill>
                  <a:srgbClr val="0000FF"/>
                </a:solidFill>
              </a:rPr>
              <a:t>ω</a:t>
            </a:r>
            <a:r>
              <a:rPr lang="en-US" altLang="en-US" sz="1050" b="1">
                <a:solidFill>
                  <a:srgbClr val="0000FF"/>
                </a:solidFill>
              </a:rPr>
              <a:t>t )</a:t>
            </a:r>
          </a:p>
          <a:p>
            <a:pPr>
              <a:spcBef>
                <a:spcPct val="50000"/>
              </a:spcBef>
            </a:pPr>
            <a:r>
              <a:rPr lang="en-US" altLang="en-US" sz="1050" b="1">
                <a:solidFill>
                  <a:srgbClr val="FF0000"/>
                </a:solidFill>
              </a:rPr>
              <a:t>I = I</a:t>
            </a:r>
            <a:r>
              <a:rPr lang="en-US" altLang="en-US" sz="1050" b="1" baseline="-25000">
                <a:solidFill>
                  <a:srgbClr val="FF0000"/>
                </a:solidFill>
              </a:rPr>
              <a:t>0</a:t>
            </a:r>
            <a:r>
              <a:rPr lang="en-US" altLang="en-US" sz="1050" b="1">
                <a:solidFill>
                  <a:srgbClr val="FF0000"/>
                </a:solidFill>
              </a:rPr>
              <a:t> sin (</a:t>
            </a:r>
            <a:r>
              <a:rPr lang="el-GR" altLang="en-US" sz="1050" b="1">
                <a:solidFill>
                  <a:srgbClr val="FF0000"/>
                </a:solidFill>
              </a:rPr>
              <a:t>ω</a:t>
            </a:r>
            <a:r>
              <a:rPr lang="en-US" altLang="en-US" sz="1050" b="1">
                <a:solidFill>
                  <a:srgbClr val="FF0000"/>
                </a:solidFill>
              </a:rPr>
              <a:t>t  - </a:t>
            </a:r>
            <a:r>
              <a:rPr lang="el-GR" altLang="en-US" sz="1050" b="1">
                <a:solidFill>
                  <a:srgbClr val="FF0000"/>
                </a:solidFill>
                <a:cs typeface="Arial" panose="020B0604020202020204" pitchFamily="34" charset="0"/>
              </a:rPr>
              <a:t>π</a:t>
            </a:r>
            <a:r>
              <a:rPr lang="en-US" altLang="en-US" sz="1050" b="1">
                <a:solidFill>
                  <a:srgbClr val="FF0000"/>
                </a:solidFill>
                <a:cs typeface="Arial" panose="020B0604020202020204" pitchFamily="34" charset="0"/>
              </a:rPr>
              <a:t> / 2</a:t>
            </a:r>
            <a:r>
              <a:rPr lang="en-US" altLang="en-US" sz="1050" b="1">
                <a:solidFill>
                  <a:srgbClr val="FF0000"/>
                </a:solidFill>
              </a:rPr>
              <a:t>)</a:t>
            </a:r>
          </a:p>
        </p:txBody>
      </p:sp>
      <p:sp>
        <p:nvSpPr>
          <p:cNvPr id="20620" name="Text Box 140">
            <a:extLst>
              <a:ext uri="{FF2B5EF4-FFF2-40B4-BE49-F238E27FC236}">
                <a16:creationId xmlns:a16="http://schemas.microsoft.com/office/drawing/2014/main" id="{270CB3BA-6153-4557-BC42-0CA1820A596F}"/>
              </a:ext>
            </a:extLst>
          </p:cNvPr>
          <p:cNvSpPr txBox="1">
            <a:spLocks noChangeArrowheads="1"/>
          </p:cNvSpPr>
          <p:nvPr/>
        </p:nvSpPr>
        <p:spPr bwMode="auto">
          <a:xfrm>
            <a:off x="1200150" y="2514600"/>
            <a:ext cx="38862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a:t>
            </a:r>
            <a:r>
              <a:rPr lang="en-US" altLang="en-US" sz="1050" b="1">
                <a:solidFill>
                  <a:schemeClr val="bg1"/>
                </a:solidFill>
              </a:rPr>
              <a:t>where I</a:t>
            </a:r>
            <a:r>
              <a:rPr lang="en-US" altLang="en-US" sz="1050" b="1" baseline="-25000">
                <a:solidFill>
                  <a:schemeClr val="bg1"/>
                </a:solidFill>
              </a:rPr>
              <a:t>0</a:t>
            </a:r>
            <a:r>
              <a:rPr lang="en-US" altLang="en-US" sz="1050" b="1">
                <a:solidFill>
                  <a:schemeClr val="bg1"/>
                </a:solidFill>
              </a:rPr>
              <a:t> = </a:t>
            </a:r>
            <a:r>
              <a:rPr lang="en-US" altLang="en-US" sz="1050" b="1">
                <a:solidFill>
                  <a:schemeClr val="bg1"/>
                </a:solidFill>
                <a:latin typeface="CommercialScript BT" pitchFamily="66" charset="0"/>
              </a:rPr>
              <a:t>E</a:t>
            </a:r>
            <a:r>
              <a:rPr lang="en-US" altLang="en-US" sz="1050" b="1" baseline="-25000">
                <a:solidFill>
                  <a:schemeClr val="bg1"/>
                </a:solidFill>
              </a:rPr>
              <a:t>0</a:t>
            </a:r>
            <a:r>
              <a:rPr lang="en-US" altLang="en-US" sz="1050" b="1">
                <a:solidFill>
                  <a:schemeClr val="bg1"/>
                </a:solidFill>
              </a:rPr>
              <a:t> / </a:t>
            </a:r>
            <a:r>
              <a:rPr lang="el-GR" altLang="en-US" sz="1050" b="1">
                <a:solidFill>
                  <a:schemeClr val="bg1"/>
                </a:solidFill>
              </a:rPr>
              <a:t>ω</a:t>
            </a:r>
            <a:r>
              <a:rPr lang="en-US" altLang="en-US" sz="1050" b="1">
                <a:solidFill>
                  <a:schemeClr val="bg1"/>
                </a:solidFill>
              </a:rPr>
              <a:t>L</a:t>
            </a:r>
            <a:r>
              <a:rPr lang="en-US" altLang="en-US" sz="1050" b="1"/>
              <a:t> </a:t>
            </a:r>
            <a:r>
              <a:rPr lang="en-US" altLang="en-US" sz="1050" b="1">
                <a:solidFill>
                  <a:srgbClr val="0066FF"/>
                </a:solidFill>
              </a:rPr>
              <a:t> and   </a:t>
            </a:r>
            <a:r>
              <a:rPr lang="en-US" altLang="en-US" sz="1050" b="1">
                <a:solidFill>
                  <a:srgbClr val="990000"/>
                </a:solidFill>
              </a:rPr>
              <a:t>X</a:t>
            </a:r>
            <a:r>
              <a:rPr lang="en-US" altLang="en-US" sz="1050" b="1" baseline="-25000">
                <a:solidFill>
                  <a:srgbClr val="990000"/>
                </a:solidFill>
              </a:rPr>
              <a:t>L</a:t>
            </a:r>
            <a:r>
              <a:rPr lang="en-US" altLang="en-US" sz="1050" b="1">
                <a:solidFill>
                  <a:srgbClr val="990000"/>
                </a:solidFill>
              </a:rPr>
              <a:t> = </a:t>
            </a:r>
            <a:r>
              <a:rPr lang="el-GR" altLang="en-US" sz="1050" b="1">
                <a:solidFill>
                  <a:srgbClr val="990000"/>
                </a:solidFill>
              </a:rPr>
              <a:t>ω</a:t>
            </a:r>
            <a:r>
              <a:rPr lang="en-US" altLang="en-US" sz="1050" b="1">
                <a:solidFill>
                  <a:srgbClr val="990000"/>
                </a:solidFill>
              </a:rPr>
              <a:t>L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I</a:t>
            </a:r>
            <a:r>
              <a:rPr lang="en-US" altLang="en-US" sz="1050" b="1" baseline="-25000">
                <a:solidFill>
                  <a:srgbClr val="990000"/>
                </a:solidFill>
              </a:rPr>
              <a:t>0</a:t>
            </a:r>
            <a:r>
              <a:rPr lang="en-US" altLang="en-US" sz="1050" b="1">
                <a:solidFill>
                  <a:srgbClr val="0066FF"/>
                </a:solidFill>
              </a:rPr>
              <a:t>)                                                                   </a:t>
            </a:r>
            <a:r>
              <a:rPr lang="en-US" altLang="en-US" sz="1050" b="1">
                <a:solidFill>
                  <a:srgbClr val="663300"/>
                </a:solidFill>
              </a:rPr>
              <a:t>X</a:t>
            </a:r>
            <a:r>
              <a:rPr lang="en-US" altLang="en-US" sz="1050" b="1" baseline="-25000">
                <a:solidFill>
                  <a:srgbClr val="663300"/>
                </a:solidFill>
              </a:rPr>
              <a:t>L</a:t>
            </a:r>
            <a:r>
              <a:rPr lang="en-US" altLang="en-US" sz="1050" b="1">
                <a:solidFill>
                  <a:srgbClr val="663300"/>
                </a:solidFill>
              </a:rPr>
              <a:t> is Inductive Reactance.  Its SI unit is ohm.</a:t>
            </a:r>
          </a:p>
        </p:txBody>
      </p:sp>
      <p:grpSp>
        <p:nvGrpSpPr>
          <p:cNvPr id="20641" name="Group 161">
            <a:extLst>
              <a:ext uri="{FF2B5EF4-FFF2-40B4-BE49-F238E27FC236}">
                <a16:creationId xmlns:a16="http://schemas.microsoft.com/office/drawing/2014/main" id="{E86028BA-33D1-4475-9CC9-1A63C55230C0}"/>
              </a:ext>
            </a:extLst>
          </p:cNvPr>
          <p:cNvGrpSpPr>
            <a:grpSpLocks/>
          </p:cNvGrpSpPr>
          <p:nvPr/>
        </p:nvGrpSpPr>
        <p:grpSpPr bwMode="auto">
          <a:xfrm>
            <a:off x="1371600" y="3829050"/>
            <a:ext cx="2986088" cy="628650"/>
            <a:chOff x="192" y="3216"/>
            <a:chExt cx="2508" cy="528"/>
          </a:xfrm>
        </p:grpSpPr>
        <p:grpSp>
          <p:nvGrpSpPr>
            <p:cNvPr id="20639" name="Group 159">
              <a:extLst>
                <a:ext uri="{FF2B5EF4-FFF2-40B4-BE49-F238E27FC236}">
                  <a16:creationId xmlns:a16="http://schemas.microsoft.com/office/drawing/2014/main" id="{346AFFF4-4DA3-49F5-B9B1-762684103DD3}"/>
                </a:ext>
              </a:extLst>
            </p:cNvPr>
            <p:cNvGrpSpPr>
              <a:grpSpLocks/>
            </p:cNvGrpSpPr>
            <p:nvPr/>
          </p:nvGrpSpPr>
          <p:grpSpPr bwMode="auto">
            <a:xfrm>
              <a:off x="192" y="3216"/>
              <a:ext cx="2016" cy="528"/>
              <a:chOff x="192" y="3216"/>
              <a:chExt cx="2016" cy="528"/>
            </a:xfrm>
          </p:grpSpPr>
          <p:grpSp>
            <p:nvGrpSpPr>
              <p:cNvPr id="20631" name="Group 151">
                <a:extLst>
                  <a:ext uri="{FF2B5EF4-FFF2-40B4-BE49-F238E27FC236}">
                    <a16:creationId xmlns:a16="http://schemas.microsoft.com/office/drawing/2014/main" id="{BAB71805-3AD9-423C-BFDF-5324D7B19C26}"/>
                  </a:ext>
                </a:extLst>
              </p:cNvPr>
              <p:cNvGrpSpPr>
                <a:grpSpLocks/>
              </p:cNvGrpSpPr>
              <p:nvPr/>
            </p:nvGrpSpPr>
            <p:grpSpPr bwMode="auto">
              <a:xfrm flipV="1">
                <a:off x="240" y="3216"/>
                <a:ext cx="1968" cy="480"/>
                <a:chOff x="2352" y="912"/>
                <a:chExt cx="1536" cy="384"/>
              </a:xfrm>
            </p:grpSpPr>
            <p:grpSp>
              <p:nvGrpSpPr>
                <p:cNvPr id="20632" name="Group 152">
                  <a:extLst>
                    <a:ext uri="{FF2B5EF4-FFF2-40B4-BE49-F238E27FC236}">
                      <a16:creationId xmlns:a16="http://schemas.microsoft.com/office/drawing/2014/main" id="{F5F1F4B3-26E2-4612-9F6E-04CC2A765CB2}"/>
                    </a:ext>
                  </a:extLst>
                </p:cNvPr>
                <p:cNvGrpSpPr>
                  <a:grpSpLocks/>
                </p:cNvGrpSpPr>
                <p:nvPr/>
              </p:nvGrpSpPr>
              <p:grpSpPr bwMode="auto">
                <a:xfrm>
                  <a:off x="2352" y="912"/>
                  <a:ext cx="768" cy="384"/>
                  <a:chOff x="2736" y="816"/>
                  <a:chExt cx="768" cy="384"/>
                </a:xfrm>
              </p:grpSpPr>
              <p:sp>
                <p:nvSpPr>
                  <p:cNvPr id="20633" name="Freeform 153">
                    <a:extLst>
                      <a:ext uri="{FF2B5EF4-FFF2-40B4-BE49-F238E27FC236}">
                        <a16:creationId xmlns:a16="http://schemas.microsoft.com/office/drawing/2014/main" id="{5275FE24-DD40-4C24-83D5-333D4B664423}"/>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34" name="Freeform 154">
                    <a:extLst>
                      <a:ext uri="{FF2B5EF4-FFF2-40B4-BE49-F238E27FC236}">
                        <a16:creationId xmlns:a16="http://schemas.microsoft.com/office/drawing/2014/main" id="{E2F69082-7D80-41A0-8958-B40D0715822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0635" name="Group 155">
                  <a:extLst>
                    <a:ext uri="{FF2B5EF4-FFF2-40B4-BE49-F238E27FC236}">
                      <a16:creationId xmlns:a16="http://schemas.microsoft.com/office/drawing/2014/main" id="{5CCB3170-29B3-4BB5-A322-638F53B78752}"/>
                    </a:ext>
                  </a:extLst>
                </p:cNvPr>
                <p:cNvGrpSpPr>
                  <a:grpSpLocks/>
                </p:cNvGrpSpPr>
                <p:nvPr/>
              </p:nvGrpSpPr>
              <p:grpSpPr bwMode="auto">
                <a:xfrm>
                  <a:off x="3120" y="912"/>
                  <a:ext cx="768" cy="384"/>
                  <a:chOff x="2736" y="816"/>
                  <a:chExt cx="768" cy="384"/>
                </a:xfrm>
              </p:grpSpPr>
              <p:sp>
                <p:nvSpPr>
                  <p:cNvPr id="20636" name="Freeform 156">
                    <a:extLst>
                      <a:ext uri="{FF2B5EF4-FFF2-40B4-BE49-F238E27FC236}">
                        <a16:creationId xmlns:a16="http://schemas.microsoft.com/office/drawing/2014/main" id="{363F4489-8DAD-4D58-B7C6-B2F14342E8D7}"/>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37" name="Freeform 157">
                    <a:extLst>
                      <a:ext uri="{FF2B5EF4-FFF2-40B4-BE49-F238E27FC236}">
                        <a16:creationId xmlns:a16="http://schemas.microsoft.com/office/drawing/2014/main" id="{3D80A516-D018-4F39-BE04-101D5AD009A1}"/>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20638" name="Rectangle 158">
                <a:extLst>
                  <a:ext uri="{FF2B5EF4-FFF2-40B4-BE49-F238E27FC236}">
                    <a16:creationId xmlns:a16="http://schemas.microsoft.com/office/drawing/2014/main" id="{F4DE804A-1C39-4BD9-B26D-82853489762F}"/>
                  </a:ext>
                </a:extLst>
              </p:cNvPr>
              <p:cNvSpPr>
                <a:spLocks noChangeArrowheads="1"/>
              </p:cNvSpPr>
              <p:nvPr/>
            </p:nvSpPr>
            <p:spPr bwMode="auto">
              <a:xfrm flipV="1">
                <a:off x="192" y="3408"/>
                <a:ext cx="288" cy="336"/>
              </a:xfrm>
              <a:prstGeom prst="rect">
                <a:avLst/>
              </a:prstGeom>
              <a:solidFill>
                <a:srgbClr val="FFEBEF"/>
              </a:solidFill>
              <a:ln>
                <a:noFill/>
              </a:ln>
              <a:effectLst/>
              <a:extLs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20640" name="Freeform 160">
              <a:extLst>
                <a:ext uri="{FF2B5EF4-FFF2-40B4-BE49-F238E27FC236}">
                  <a16:creationId xmlns:a16="http://schemas.microsoft.com/office/drawing/2014/main" id="{03618260-5BB7-42AC-B41C-24A3DA54B718}"/>
                </a:ext>
              </a:extLst>
            </p:cNvPr>
            <p:cNvSpPr>
              <a:spLocks/>
            </p:cNvSpPr>
            <p:nvPr/>
          </p:nvSpPr>
          <p:spPr bwMode="auto">
            <a:xfrm flipV="1">
              <a:off x="2208" y="3456"/>
              <a:ext cx="492" cy="240"/>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0658" name="Group 178">
            <a:extLst>
              <a:ext uri="{FF2B5EF4-FFF2-40B4-BE49-F238E27FC236}">
                <a16:creationId xmlns:a16="http://schemas.microsoft.com/office/drawing/2014/main" id="{EEB62954-11AC-4783-9FCE-0ABF6CBCB193}"/>
              </a:ext>
            </a:extLst>
          </p:cNvPr>
          <p:cNvGrpSpPr>
            <a:grpSpLocks/>
          </p:cNvGrpSpPr>
          <p:nvPr/>
        </p:nvGrpSpPr>
        <p:grpSpPr bwMode="auto">
          <a:xfrm>
            <a:off x="5772150" y="4104085"/>
            <a:ext cx="822722" cy="742950"/>
            <a:chOff x="3888" y="3447"/>
            <a:chExt cx="691" cy="624"/>
          </a:xfrm>
        </p:grpSpPr>
        <p:sp>
          <p:nvSpPr>
            <p:cNvPr id="20590" name="Rectangle 110">
              <a:extLst>
                <a:ext uri="{FF2B5EF4-FFF2-40B4-BE49-F238E27FC236}">
                  <a16:creationId xmlns:a16="http://schemas.microsoft.com/office/drawing/2014/main" id="{AA99EA0C-1ECF-4560-B2CB-0838FE85AA32}"/>
                </a:ext>
              </a:extLst>
            </p:cNvPr>
            <p:cNvSpPr>
              <a:spLocks noChangeArrowheads="1"/>
            </p:cNvSpPr>
            <p:nvPr/>
          </p:nvSpPr>
          <p:spPr bwMode="auto">
            <a:xfrm>
              <a:off x="4320" y="3792"/>
              <a:ext cx="2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t> </a:t>
              </a:r>
              <a:r>
                <a:rPr lang="en-US" altLang="en-US" sz="1050" b="1">
                  <a:solidFill>
                    <a:srgbClr val="FF0000"/>
                  </a:solidFill>
                </a:rPr>
                <a:t>I</a:t>
              </a:r>
              <a:r>
                <a:rPr lang="en-US" altLang="en-US" sz="1050" b="1" baseline="-25000">
                  <a:solidFill>
                    <a:srgbClr val="FF0000"/>
                  </a:solidFill>
                </a:rPr>
                <a:t>0</a:t>
              </a:r>
            </a:p>
          </p:txBody>
        </p:sp>
        <p:sp>
          <p:nvSpPr>
            <p:cNvPr id="20642" name="Line 162">
              <a:extLst>
                <a:ext uri="{FF2B5EF4-FFF2-40B4-BE49-F238E27FC236}">
                  <a16:creationId xmlns:a16="http://schemas.microsoft.com/office/drawing/2014/main" id="{BECD1816-52C7-4963-B54D-10980FF7C7F4}"/>
                </a:ext>
              </a:extLst>
            </p:cNvPr>
            <p:cNvSpPr>
              <a:spLocks noChangeShapeType="1"/>
            </p:cNvSpPr>
            <p:nvPr/>
          </p:nvSpPr>
          <p:spPr bwMode="auto">
            <a:xfrm>
              <a:off x="3888" y="3447"/>
              <a:ext cx="528" cy="624"/>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0648" name="Text Box 168">
            <a:extLst>
              <a:ext uri="{FF2B5EF4-FFF2-40B4-BE49-F238E27FC236}">
                <a16:creationId xmlns:a16="http://schemas.microsoft.com/office/drawing/2014/main" id="{1B6A9440-DC46-4FFB-8AA3-B21A9A1E4541}"/>
              </a:ext>
            </a:extLst>
          </p:cNvPr>
          <p:cNvSpPr txBox="1">
            <a:spLocks noChangeArrowheads="1"/>
          </p:cNvSpPr>
          <p:nvPr/>
        </p:nvSpPr>
        <p:spPr bwMode="auto">
          <a:xfrm>
            <a:off x="5543550" y="2914650"/>
            <a:ext cx="2857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y</a:t>
            </a:r>
          </a:p>
        </p:txBody>
      </p:sp>
      <p:sp>
        <p:nvSpPr>
          <p:cNvPr id="20541" name="Line 61">
            <a:extLst>
              <a:ext uri="{FF2B5EF4-FFF2-40B4-BE49-F238E27FC236}">
                <a16:creationId xmlns:a16="http://schemas.microsoft.com/office/drawing/2014/main" id="{B4F0F701-EBAF-4E6D-8ACA-4E0361EC4C74}"/>
              </a:ext>
            </a:extLst>
          </p:cNvPr>
          <p:cNvSpPr>
            <a:spLocks noChangeShapeType="1"/>
          </p:cNvSpPr>
          <p:nvPr/>
        </p:nvSpPr>
        <p:spPr bwMode="auto">
          <a:xfrm>
            <a:off x="1714500" y="3257550"/>
            <a:ext cx="0" cy="1714500"/>
          </a:xfrm>
          <a:prstGeom prst="line">
            <a:avLst/>
          </a:prstGeom>
          <a:noFill/>
          <a:ln w="28575">
            <a:solidFill>
              <a:schemeClr val="bg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547" name="Rectangle 67">
            <a:extLst>
              <a:ext uri="{FF2B5EF4-FFF2-40B4-BE49-F238E27FC236}">
                <a16:creationId xmlns:a16="http://schemas.microsoft.com/office/drawing/2014/main" id="{62D762ED-09E2-490A-9AA1-50AA4F89F4F0}"/>
              </a:ext>
            </a:extLst>
          </p:cNvPr>
          <p:cNvSpPr>
            <a:spLocks noChangeArrowheads="1"/>
          </p:cNvSpPr>
          <p:nvPr/>
        </p:nvSpPr>
        <p:spPr bwMode="auto">
          <a:xfrm>
            <a:off x="1371600" y="3143250"/>
            <a:ext cx="3257550" cy="1885950"/>
          </a:xfrm>
          <a:prstGeom prst="rect">
            <a:avLst/>
          </a:prstGeom>
          <a:noFill/>
          <a:ln w="28575">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50" name="Rectangle 170">
            <a:extLst>
              <a:ext uri="{FF2B5EF4-FFF2-40B4-BE49-F238E27FC236}">
                <a16:creationId xmlns:a16="http://schemas.microsoft.com/office/drawing/2014/main" id="{EC67C3F8-4D7D-4DED-A7E3-7245988D63DC}"/>
              </a:ext>
            </a:extLst>
          </p:cNvPr>
          <p:cNvSpPr>
            <a:spLocks noChangeArrowheads="1"/>
          </p:cNvSpPr>
          <p:nvPr/>
        </p:nvSpPr>
        <p:spPr bwMode="auto">
          <a:xfrm>
            <a:off x="1371600" y="1543050"/>
            <a:ext cx="2457450" cy="914400"/>
          </a:xfrm>
          <a:prstGeom prst="rect">
            <a:avLst/>
          </a:prstGeom>
          <a:noFill/>
          <a:ln w="2857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51" name="Rectangle 171">
            <a:extLst>
              <a:ext uri="{FF2B5EF4-FFF2-40B4-BE49-F238E27FC236}">
                <a16:creationId xmlns:a16="http://schemas.microsoft.com/office/drawing/2014/main" id="{2F763FAE-557D-459E-AD04-89E8C3A946BE}"/>
              </a:ext>
            </a:extLst>
          </p:cNvPr>
          <p:cNvSpPr>
            <a:spLocks noChangeArrowheads="1"/>
          </p:cNvSpPr>
          <p:nvPr/>
        </p:nvSpPr>
        <p:spPr bwMode="auto">
          <a:xfrm>
            <a:off x="5143500" y="1485900"/>
            <a:ext cx="2114550" cy="914400"/>
          </a:xfrm>
          <a:prstGeom prst="rect">
            <a:avLst/>
          </a:prstGeom>
          <a:noFill/>
          <a:ln w="2857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52" name="AutoShape 172">
            <a:extLst>
              <a:ext uri="{FF2B5EF4-FFF2-40B4-BE49-F238E27FC236}">
                <a16:creationId xmlns:a16="http://schemas.microsoft.com/office/drawing/2014/main" id="{E828032D-1875-448D-BFC5-99906BDB3DC0}"/>
              </a:ext>
            </a:extLst>
          </p:cNvPr>
          <p:cNvSpPr>
            <a:spLocks noChangeArrowheads="1"/>
          </p:cNvSpPr>
          <p:nvPr/>
        </p:nvSpPr>
        <p:spPr bwMode="auto">
          <a:xfrm>
            <a:off x="4286250" y="1943100"/>
            <a:ext cx="457200" cy="114300"/>
          </a:xfrm>
          <a:prstGeom prst="rightArrow">
            <a:avLst>
              <a:gd name="adj1" fmla="val 50000"/>
              <a:gd name="adj2" fmla="val 100000"/>
            </a:avLst>
          </a:prstGeom>
          <a:noFill/>
          <a:ln w="19050">
            <a:solidFill>
              <a:srgbClr val="99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0653" name="Text Box 173">
            <a:extLst>
              <a:ext uri="{FF2B5EF4-FFF2-40B4-BE49-F238E27FC236}">
                <a16:creationId xmlns:a16="http://schemas.microsoft.com/office/drawing/2014/main" id="{C24B4A7E-D228-403B-9577-94E9A2B3EC8B}"/>
              </a:ext>
            </a:extLst>
          </p:cNvPr>
          <p:cNvSpPr txBox="1">
            <a:spLocks noChangeArrowheads="1"/>
          </p:cNvSpPr>
          <p:nvPr/>
        </p:nvSpPr>
        <p:spPr bwMode="auto">
          <a:xfrm>
            <a:off x="4743450" y="2514600"/>
            <a:ext cx="30861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Current lags behind emf by </a:t>
            </a:r>
            <a:r>
              <a:rPr lang="el-GR" altLang="en-US" sz="1050" b="1">
                <a:solidFill>
                  <a:srgbClr val="FF0000"/>
                </a:solidFill>
              </a:rPr>
              <a:t>π</a:t>
            </a:r>
            <a:r>
              <a:rPr lang="en-US" altLang="en-US" sz="1050" b="1">
                <a:solidFill>
                  <a:srgbClr val="FF0000"/>
                </a:solidFill>
              </a:rPr>
              <a:t>/2 rad.</a:t>
            </a:r>
          </a:p>
        </p:txBody>
      </p:sp>
      <p:sp>
        <p:nvSpPr>
          <p:cNvPr id="20548" name="Text Box 68">
            <a:extLst>
              <a:ext uri="{FF2B5EF4-FFF2-40B4-BE49-F238E27FC236}">
                <a16:creationId xmlns:a16="http://schemas.microsoft.com/office/drawing/2014/main" id="{55D071C2-0962-4CE7-9F84-EDA4622F8CF6}"/>
              </a:ext>
            </a:extLst>
          </p:cNvPr>
          <p:cNvSpPr txBox="1">
            <a:spLocks noChangeArrowheads="1"/>
          </p:cNvSpPr>
          <p:nvPr/>
        </p:nvSpPr>
        <p:spPr bwMode="auto">
          <a:xfrm>
            <a:off x="1485900" y="400050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nvGrpSpPr>
          <p:cNvPr id="20660" name="Group 180">
            <a:extLst>
              <a:ext uri="{FF2B5EF4-FFF2-40B4-BE49-F238E27FC236}">
                <a16:creationId xmlns:a16="http://schemas.microsoft.com/office/drawing/2014/main" id="{BBDF2519-5E04-40C5-A69C-D924B179B9DD}"/>
              </a:ext>
            </a:extLst>
          </p:cNvPr>
          <p:cNvGrpSpPr>
            <a:grpSpLocks/>
          </p:cNvGrpSpPr>
          <p:nvPr/>
        </p:nvGrpSpPr>
        <p:grpSpPr bwMode="auto">
          <a:xfrm>
            <a:off x="5886443" y="3989786"/>
            <a:ext cx="431006" cy="391716"/>
            <a:chOff x="3984" y="3351"/>
            <a:chExt cx="362" cy="329"/>
          </a:xfrm>
        </p:grpSpPr>
        <p:grpSp>
          <p:nvGrpSpPr>
            <p:cNvPr id="20654" name="Group 174">
              <a:extLst>
                <a:ext uri="{FF2B5EF4-FFF2-40B4-BE49-F238E27FC236}">
                  <a16:creationId xmlns:a16="http://schemas.microsoft.com/office/drawing/2014/main" id="{2BF38481-0E51-4AEA-A716-CE64BD100376}"/>
                </a:ext>
              </a:extLst>
            </p:cNvPr>
            <p:cNvGrpSpPr>
              <a:grpSpLocks/>
            </p:cNvGrpSpPr>
            <p:nvPr/>
          </p:nvGrpSpPr>
          <p:grpSpPr bwMode="auto">
            <a:xfrm>
              <a:off x="3984" y="3351"/>
              <a:ext cx="96" cy="192"/>
              <a:chOff x="3984" y="3351"/>
              <a:chExt cx="96" cy="192"/>
            </a:xfrm>
          </p:grpSpPr>
          <p:sp>
            <p:nvSpPr>
              <p:cNvPr id="20643" name="Line 163">
                <a:extLst>
                  <a:ext uri="{FF2B5EF4-FFF2-40B4-BE49-F238E27FC236}">
                    <a16:creationId xmlns:a16="http://schemas.microsoft.com/office/drawing/2014/main" id="{D4FB7C3B-350B-4A16-BC93-29EFB1870348}"/>
                  </a:ext>
                </a:extLst>
              </p:cNvPr>
              <p:cNvSpPr>
                <a:spLocks noChangeShapeType="1"/>
              </p:cNvSpPr>
              <p:nvPr/>
            </p:nvSpPr>
            <p:spPr bwMode="auto">
              <a:xfrm>
                <a:off x="3984" y="3351"/>
                <a:ext cx="96" cy="96"/>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0644" name="Line 164">
                <a:extLst>
                  <a:ext uri="{FF2B5EF4-FFF2-40B4-BE49-F238E27FC236}">
                    <a16:creationId xmlns:a16="http://schemas.microsoft.com/office/drawing/2014/main" id="{E2FB52A9-400E-467F-A193-BDC9BA95CA7A}"/>
                  </a:ext>
                </a:extLst>
              </p:cNvPr>
              <p:cNvSpPr>
                <a:spLocks noChangeShapeType="1"/>
              </p:cNvSpPr>
              <p:nvPr/>
            </p:nvSpPr>
            <p:spPr bwMode="auto">
              <a:xfrm flipH="1">
                <a:off x="3984" y="3447"/>
                <a:ext cx="96" cy="96"/>
              </a:xfrm>
              <a:prstGeom prst="line">
                <a:avLst/>
              </a:prstGeom>
              <a:noFill/>
              <a:ln w="28575">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0646" name="Rectangle 166">
              <a:extLst>
                <a:ext uri="{FF2B5EF4-FFF2-40B4-BE49-F238E27FC236}">
                  <a16:creationId xmlns:a16="http://schemas.microsoft.com/office/drawing/2014/main" id="{664C4DF1-2473-4F93-B937-ABC436BA8A15}"/>
                </a:ext>
              </a:extLst>
            </p:cNvPr>
            <p:cNvSpPr>
              <a:spLocks noChangeArrowheads="1"/>
            </p:cNvSpPr>
            <p:nvPr/>
          </p:nvSpPr>
          <p:spPr bwMode="auto">
            <a:xfrm>
              <a:off x="3984" y="3447"/>
              <a:ext cx="36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FF0000"/>
                  </a:solidFill>
                </a:rPr>
                <a:t>π</a:t>
              </a:r>
              <a:r>
                <a:rPr lang="en-US" altLang="en-US" sz="1200" b="1">
                  <a:solidFill>
                    <a:srgbClr val="FF0000"/>
                  </a:solidFill>
                </a:rPr>
                <a:t>/2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wipe(up)">
                                      <p:cBhvr>
                                        <p:cTn id="7" dur="500"/>
                                        <p:tgtEl>
                                          <p:spTgt spid="204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0609"/>
                                        </p:tgtEl>
                                        <p:attrNameLst>
                                          <p:attrName>style.visibility</p:attrName>
                                        </p:attrNameLst>
                                      </p:cBhvr>
                                      <p:to>
                                        <p:strVal val="visible"/>
                                      </p:to>
                                    </p:set>
                                    <p:animEffect transition="in" filter="slide(fromBottom)">
                                      <p:cBhvr>
                                        <p:cTn id="12" dur="500"/>
                                        <p:tgtEl>
                                          <p:spTgt spid="20609"/>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20528"/>
                                        </p:tgtEl>
                                        <p:attrNameLst>
                                          <p:attrName>style.visibility</p:attrName>
                                        </p:attrNameLst>
                                      </p:cBhvr>
                                      <p:to>
                                        <p:strVal val="visible"/>
                                      </p:to>
                                    </p:set>
                                    <p:animEffect transition="in" filter="dissolve">
                                      <p:cBhvr>
                                        <p:cTn id="16" dur="500"/>
                                        <p:tgtEl>
                                          <p:spTgt spid="20528"/>
                                        </p:tgtEl>
                                      </p:cBhvr>
                                    </p:animEffect>
                                  </p:childTnLst>
                                </p:cTn>
                              </p:par>
                            </p:childTnLst>
                          </p:cTn>
                        </p:par>
                        <p:par>
                          <p:cTn id="17" fill="hold" nodeType="afterGroup">
                            <p:stCondLst>
                              <p:cond delay="1000"/>
                            </p:stCondLst>
                            <p:childTnLst>
                              <p:par>
                                <p:cTn id="18" presetID="53" presetClass="entr" presetSubtype="0" fill="hold" grpId="0" nodeType="afterEffect">
                                  <p:stCondLst>
                                    <p:cond delay="0"/>
                                  </p:stCondLst>
                                  <p:childTnLst>
                                    <p:set>
                                      <p:cBhvr>
                                        <p:cTn id="19" dur="1" fill="hold">
                                          <p:stCondLst>
                                            <p:cond delay="0"/>
                                          </p:stCondLst>
                                        </p:cTn>
                                        <p:tgtEl>
                                          <p:spTgt spid="20529"/>
                                        </p:tgtEl>
                                        <p:attrNameLst>
                                          <p:attrName>style.visibility</p:attrName>
                                        </p:attrNameLst>
                                      </p:cBhvr>
                                      <p:to>
                                        <p:strVal val="visible"/>
                                      </p:to>
                                    </p:set>
                                    <p:anim calcmode="lin" valueType="num">
                                      <p:cBhvr>
                                        <p:cTn id="20" dur="500" fill="hold"/>
                                        <p:tgtEl>
                                          <p:spTgt spid="20529"/>
                                        </p:tgtEl>
                                        <p:attrNameLst>
                                          <p:attrName>ppt_w</p:attrName>
                                        </p:attrNameLst>
                                      </p:cBhvr>
                                      <p:tavLst>
                                        <p:tav tm="0">
                                          <p:val>
                                            <p:fltVal val="0"/>
                                          </p:val>
                                        </p:tav>
                                        <p:tav tm="100000">
                                          <p:val>
                                            <p:strVal val="#ppt_w"/>
                                          </p:val>
                                        </p:tav>
                                      </p:tavLst>
                                    </p:anim>
                                    <p:anim calcmode="lin" valueType="num">
                                      <p:cBhvr>
                                        <p:cTn id="21" dur="500" fill="hold"/>
                                        <p:tgtEl>
                                          <p:spTgt spid="20529"/>
                                        </p:tgtEl>
                                        <p:attrNameLst>
                                          <p:attrName>ppt_h</p:attrName>
                                        </p:attrNameLst>
                                      </p:cBhvr>
                                      <p:tavLst>
                                        <p:tav tm="0">
                                          <p:val>
                                            <p:fltVal val="0"/>
                                          </p:val>
                                        </p:tav>
                                        <p:tav tm="100000">
                                          <p:val>
                                            <p:strVal val="#ppt_h"/>
                                          </p:val>
                                        </p:tav>
                                      </p:tavLst>
                                    </p:anim>
                                    <p:animEffect transition="in" filter="fade">
                                      <p:cBhvr>
                                        <p:cTn id="22" dur="500"/>
                                        <p:tgtEl>
                                          <p:spTgt spid="205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20530"/>
                                        </p:tgtEl>
                                        <p:attrNameLst>
                                          <p:attrName>style.visibility</p:attrName>
                                        </p:attrNameLst>
                                      </p:cBhvr>
                                      <p:to>
                                        <p:strVal val="visible"/>
                                      </p:to>
                                    </p:set>
                                    <p:anim calcmode="lin" valueType="num">
                                      <p:cBhvr>
                                        <p:cTn id="27" dur="500" fill="hold"/>
                                        <p:tgtEl>
                                          <p:spTgt spid="20530"/>
                                        </p:tgtEl>
                                        <p:attrNameLst>
                                          <p:attrName>ppt_w</p:attrName>
                                        </p:attrNameLst>
                                      </p:cBhvr>
                                      <p:tavLst>
                                        <p:tav tm="0">
                                          <p:val>
                                            <p:fltVal val="0"/>
                                          </p:val>
                                        </p:tav>
                                        <p:tav tm="100000">
                                          <p:val>
                                            <p:strVal val="#ppt_w"/>
                                          </p:val>
                                        </p:tav>
                                      </p:tavLst>
                                    </p:anim>
                                    <p:anim calcmode="lin" valueType="num">
                                      <p:cBhvr>
                                        <p:cTn id="28" dur="500" fill="hold"/>
                                        <p:tgtEl>
                                          <p:spTgt spid="20530"/>
                                        </p:tgtEl>
                                        <p:attrNameLst>
                                          <p:attrName>ppt_h</p:attrName>
                                        </p:attrNameLst>
                                      </p:cBhvr>
                                      <p:tavLst>
                                        <p:tav tm="0">
                                          <p:val>
                                            <p:fltVal val="0"/>
                                          </p:val>
                                        </p:tav>
                                        <p:tav tm="100000">
                                          <p:val>
                                            <p:strVal val="#ppt_h"/>
                                          </p:val>
                                        </p:tav>
                                      </p:tavLst>
                                    </p:anim>
                                    <p:animEffect transition="in" filter="fade">
                                      <p:cBhvr>
                                        <p:cTn id="29" dur="500"/>
                                        <p:tgtEl>
                                          <p:spTgt spid="2053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1" fill="hold" nodeType="clickEffect">
                                  <p:stCondLst>
                                    <p:cond delay="0"/>
                                  </p:stCondLst>
                                  <p:childTnLst>
                                    <p:set>
                                      <p:cBhvr>
                                        <p:cTn id="33" dur="1" fill="hold">
                                          <p:stCondLst>
                                            <p:cond delay="0"/>
                                          </p:stCondLst>
                                        </p:cTn>
                                        <p:tgtEl>
                                          <p:spTgt spid="20610">
                                            <p:txEl>
                                              <p:pRg st="0" end="0"/>
                                            </p:txEl>
                                          </p:spTgt>
                                        </p:tgtEl>
                                        <p:attrNameLst>
                                          <p:attrName>style.visibility</p:attrName>
                                        </p:attrNameLst>
                                      </p:cBhvr>
                                      <p:to>
                                        <p:strVal val="visible"/>
                                      </p:to>
                                    </p:set>
                                    <p:animEffect transition="in" filter="wipe(up)">
                                      <p:cBhvr>
                                        <p:cTn id="34" dur="500"/>
                                        <p:tgtEl>
                                          <p:spTgt spid="20610">
                                            <p:txEl>
                                              <p:pRg st="0" end="0"/>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nodeType="clickEffect">
                                  <p:stCondLst>
                                    <p:cond delay="0"/>
                                  </p:stCondLst>
                                  <p:childTnLst>
                                    <p:set>
                                      <p:cBhvr>
                                        <p:cTn id="38" dur="1" fill="hold">
                                          <p:stCondLst>
                                            <p:cond delay="0"/>
                                          </p:stCondLst>
                                        </p:cTn>
                                        <p:tgtEl>
                                          <p:spTgt spid="20610">
                                            <p:txEl>
                                              <p:pRg st="1" end="1"/>
                                            </p:txEl>
                                          </p:spTgt>
                                        </p:tgtEl>
                                        <p:attrNameLst>
                                          <p:attrName>style.visibility</p:attrName>
                                        </p:attrNameLst>
                                      </p:cBhvr>
                                      <p:to>
                                        <p:strVal val="visible"/>
                                      </p:to>
                                    </p:set>
                                    <p:animEffect transition="in" filter="wipe(up)">
                                      <p:cBhvr>
                                        <p:cTn id="39" dur="500"/>
                                        <p:tgtEl>
                                          <p:spTgt spid="20610">
                                            <p:txEl>
                                              <p:pRg st="1" end="1"/>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nodeType="clickEffect">
                                  <p:stCondLst>
                                    <p:cond delay="0"/>
                                  </p:stCondLst>
                                  <p:childTnLst>
                                    <p:set>
                                      <p:cBhvr>
                                        <p:cTn id="43" dur="1" fill="hold">
                                          <p:stCondLst>
                                            <p:cond delay="0"/>
                                          </p:stCondLst>
                                        </p:cTn>
                                        <p:tgtEl>
                                          <p:spTgt spid="20650"/>
                                        </p:tgtEl>
                                        <p:attrNameLst>
                                          <p:attrName>style.visibility</p:attrName>
                                        </p:attrNameLst>
                                      </p:cBhvr>
                                      <p:to>
                                        <p:strVal val="visible"/>
                                      </p:to>
                                    </p:set>
                                    <p:anim calcmode="lin" valueType="num">
                                      <p:cBhvr>
                                        <p:cTn id="44" dur="500" fill="hold"/>
                                        <p:tgtEl>
                                          <p:spTgt spid="20650"/>
                                        </p:tgtEl>
                                        <p:attrNameLst>
                                          <p:attrName>ppt_w</p:attrName>
                                        </p:attrNameLst>
                                      </p:cBhvr>
                                      <p:tavLst>
                                        <p:tav tm="0">
                                          <p:val>
                                            <p:fltVal val="0"/>
                                          </p:val>
                                        </p:tav>
                                        <p:tav tm="100000">
                                          <p:val>
                                            <p:strVal val="#ppt_w"/>
                                          </p:val>
                                        </p:tav>
                                      </p:tavLst>
                                    </p:anim>
                                    <p:anim calcmode="lin" valueType="num">
                                      <p:cBhvr>
                                        <p:cTn id="45" dur="500" fill="hold"/>
                                        <p:tgtEl>
                                          <p:spTgt spid="20650"/>
                                        </p:tgtEl>
                                        <p:attrNameLst>
                                          <p:attrName>ppt_h</p:attrName>
                                        </p:attrNameLst>
                                      </p:cBhvr>
                                      <p:tavLst>
                                        <p:tav tm="0">
                                          <p:val>
                                            <p:fltVal val="0"/>
                                          </p:val>
                                        </p:tav>
                                        <p:tav tm="100000">
                                          <p:val>
                                            <p:strVal val="#ppt_h"/>
                                          </p:val>
                                        </p:tav>
                                      </p:tavLst>
                                    </p:anim>
                                    <p:animEffect transition="in" filter="fade">
                                      <p:cBhvr>
                                        <p:cTn id="46" dur="500"/>
                                        <p:tgtEl>
                                          <p:spTgt spid="20650"/>
                                        </p:tgtEl>
                                      </p:cBhvr>
                                    </p:animEffect>
                                  </p:childTnLst>
                                </p:cTn>
                              </p:par>
                            </p:childTnLst>
                          </p:cTn>
                        </p:par>
                        <p:par>
                          <p:cTn id="47" fill="hold" nodeType="afterGroup">
                            <p:stCondLst>
                              <p:cond delay="500"/>
                            </p:stCondLst>
                            <p:childTnLst>
                              <p:par>
                                <p:cTn id="48" presetID="9" presetClass="entr" presetSubtype="0" fill="hold" nodeType="afterEffect">
                                  <p:stCondLst>
                                    <p:cond delay="0"/>
                                  </p:stCondLst>
                                  <p:childTnLst>
                                    <p:set>
                                      <p:cBhvr>
                                        <p:cTn id="49" dur="1" fill="hold">
                                          <p:stCondLst>
                                            <p:cond delay="0"/>
                                          </p:stCondLst>
                                        </p:cTn>
                                        <p:tgtEl>
                                          <p:spTgt spid="20611"/>
                                        </p:tgtEl>
                                        <p:attrNameLst>
                                          <p:attrName>style.visibility</p:attrName>
                                        </p:attrNameLst>
                                      </p:cBhvr>
                                      <p:to>
                                        <p:strVal val="visible"/>
                                      </p:to>
                                    </p:set>
                                    <p:animEffect transition="in" filter="dissolve">
                                      <p:cBhvr>
                                        <p:cTn id="50" dur="500"/>
                                        <p:tgtEl>
                                          <p:spTgt spid="20611"/>
                                        </p:tgtEl>
                                      </p:cBhvr>
                                    </p:animEffect>
                                  </p:childTnLst>
                                </p:cTn>
                              </p:par>
                            </p:childTnLst>
                          </p:cTn>
                        </p:par>
                        <p:par>
                          <p:cTn id="51" fill="hold" nodeType="afterGroup">
                            <p:stCondLst>
                              <p:cond delay="1000"/>
                            </p:stCondLst>
                            <p:childTnLst>
                              <p:par>
                                <p:cTn id="52" presetID="22" presetClass="entr" presetSubtype="8" fill="hold" nodeType="afterEffect">
                                  <p:stCondLst>
                                    <p:cond delay="0"/>
                                  </p:stCondLst>
                                  <p:childTnLst>
                                    <p:set>
                                      <p:cBhvr>
                                        <p:cTn id="53" dur="1" fill="hold">
                                          <p:stCondLst>
                                            <p:cond delay="0"/>
                                          </p:stCondLst>
                                        </p:cTn>
                                        <p:tgtEl>
                                          <p:spTgt spid="20615">
                                            <p:txEl>
                                              <p:pRg st="0" end="0"/>
                                            </p:txEl>
                                          </p:spTgt>
                                        </p:tgtEl>
                                        <p:attrNameLst>
                                          <p:attrName>style.visibility</p:attrName>
                                        </p:attrNameLst>
                                      </p:cBhvr>
                                      <p:to>
                                        <p:strVal val="visible"/>
                                      </p:to>
                                    </p:set>
                                    <p:animEffect transition="in" filter="wipe(left)">
                                      <p:cBhvr>
                                        <p:cTn id="54" dur="500"/>
                                        <p:tgtEl>
                                          <p:spTgt spid="20615">
                                            <p:txEl>
                                              <p:pRg st="0" end="0"/>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1" fill="hold" grpId="0" nodeType="clickEffect">
                                  <p:stCondLst>
                                    <p:cond delay="0"/>
                                  </p:stCondLst>
                                  <p:childTnLst>
                                    <p:set>
                                      <p:cBhvr>
                                        <p:cTn id="58" dur="1" fill="hold">
                                          <p:stCondLst>
                                            <p:cond delay="0"/>
                                          </p:stCondLst>
                                        </p:cTn>
                                        <p:tgtEl>
                                          <p:spTgt spid="20616"/>
                                        </p:tgtEl>
                                        <p:attrNameLst>
                                          <p:attrName>style.visibility</p:attrName>
                                        </p:attrNameLst>
                                      </p:cBhvr>
                                      <p:to>
                                        <p:strVal val="visible"/>
                                      </p:to>
                                    </p:set>
                                    <p:animEffect transition="in" filter="wipe(up)">
                                      <p:cBhvr>
                                        <p:cTn id="59" dur="500"/>
                                        <p:tgtEl>
                                          <p:spTgt spid="2061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20617"/>
                                        </p:tgtEl>
                                        <p:attrNameLst>
                                          <p:attrName>style.visibility</p:attrName>
                                        </p:attrNameLst>
                                      </p:cBhvr>
                                      <p:to>
                                        <p:strVal val="visible"/>
                                      </p:to>
                                    </p:set>
                                    <p:animEffect transition="in" filter="wipe(up)">
                                      <p:cBhvr>
                                        <p:cTn id="64" dur="500"/>
                                        <p:tgtEl>
                                          <p:spTgt spid="2061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2" presetClass="entr" presetSubtype="8" fill="hold" nodeType="clickEffect">
                                  <p:stCondLst>
                                    <p:cond delay="0"/>
                                  </p:stCondLst>
                                  <p:childTnLst>
                                    <p:set>
                                      <p:cBhvr>
                                        <p:cTn id="68" dur="1" fill="hold">
                                          <p:stCondLst>
                                            <p:cond delay="0"/>
                                          </p:stCondLst>
                                        </p:cTn>
                                        <p:tgtEl>
                                          <p:spTgt spid="20652"/>
                                        </p:tgtEl>
                                        <p:attrNameLst>
                                          <p:attrName>style.visibility</p:attrName>
                                        </p:attrNameLst>
                                      </p:cBhvr>
                                      <p:to>
                                        <p:strVal val="visible"/>
                                      </p:to>
                                    </p:set>
                                    <p:animEffect transition="in" filter="slide(fromLeft)">
                                      <p:cBhvr>
                                        <p:cTn id="69" dur="500"/>
                                        <p:tgtEl>
                                          <p:spTgt spid="2065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3" presetClass="entr" presetSubtype="0" fill="hold" nodeType="clickEffect">
                                  <p:stCondLst>
                                    <p:cond delay="0"/>
                                  </p:stCondLst>
                                  <p:childTnLst>
                                    <p:set>
                                      <p:cBhvr>
                                        <p:cTn id="73" dur="1" fill="hold">
                                          <p:stCondLst>
                                            <p:cond delay="0"/>
                                          </p:stCondLst>
                                        </p:cTn>
                                        <p:tgtEl>
                                          <p:spTgt spid="20651"/>
                                        </p:tgtEl>
                                        <p:attrNameLst>
                                          <p:attrName>style.visibility</p:attrName>
                                        </p:attrNameLst>
                                      </p:cBhvr>
                                      <p:to>
                                        <p:strVal val="visible"/>
                                      </p:to>
                                    </p:set>
                                    <p:anim calcmode="lin" valueType="num">
                                      <p:cBhvr>
                                        <p:cTn id="74" dur="500" fill="hold"/>
                                        <p:tgtEl>
                                          <p:spTgt spid="20651"/>
                                        </p:tgtEl>
                                        <p:attrNameLst>
                                          <p:attrName>ppt_w</p:attrName>
                                        </p:attrNameLst>
                                      </p:cBhvr>
                                      <p:tavLst>
                                        <p:tav tm="0">
                                          <p:val>
                                            <p:fltVal val="0"/>
                                          </p:val>
                                        </p:tav>
                                        <p:tav tm="100000">
                                          <p:val>
                                            <p:strVal val="#ppt_w"/>
                                          </p:val>
                                        </p:tav>
                                      </p:tavLst>
                                    </p:anim>
                                    <p:anim calcmode="lin" valueType="num">
                                      <p:cBhvr>
                                        <p:cTn id="75" dur="500" fill="hold"/>
                                        <p:tgtEl>
                                          <p:spTgt spid="20651"/>
                                        </p:tgtEl>
                                        <p:attrNameLst>
                                          <p:attrName>ppt_h</p:attrName>
                                        </p:attrNameLst>
                                      </p:cBhvr>
                                      <p:tavLst>
                                        <p:tav tm="0">
                                          <p:val>
                                            <p:fltVal val="0"/>
                                          </p:val>
                                        </p:tav>
                                        <p:tav tm="100000">
                                          <p:val>
                                            <p:strVal val="#ppt_h"/>
                                          </p:val>
                                        </p:tav>
                                      </p:tavLst>
                                    </p:anim>
                                    <p:animEffect transition="in" filter="fade">
                                      <p:cBhvr>
                                        <p:cTn id="76" dur="500"/>
                                        <p:tgtEl>
                                          <p:spTgt spid="2065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8" fill="hold" nodeType="clickEffect">
                                  <p:stCondLst>
                                    <p:cond delay="0"/>
                                  </p:stCondLst>
                                  <p:childTnLst>
                                    <p:set>
                                      <p:cBhvr>
                                        <p:cTn id="80" dur="1" fill="hold">
                                          <p:stCondLst>
                                            <p:cond delay="0"/>
                                          </p:stCondLst>
                                        </p:cTn>
                                        <p:tgtEl>
                                          <p:spTgt spid="20619">
                                            <p:txEl>
                                              <p:pRg st="0" end="0"/>
                                            </p:txEl>
                                          </p:spTgt>
                                        </p:tgtEl>
                                        <p:attrNameLst>
                                          <p:attrName>style.visibility</p:attrName>
                                        </p:attrNameLst>
                                      </p:cBhvr>
                                      <p:to>
                                        <p:strVal val="visible"/>
                                      </p:to>
                                    </p:set>
                                    <p:animEffect transition="in" filter="wipe(left)">
                                      <p:cBhvr>
                                        <p:cTn id="81" dur="500"/>
                                        <p:tgtEl>
                                          <p:spTgt spid="20619">
                                            <p:txEl>
                                              <p:pRg st="0" end="0"/>
                                            </p:txEl>
                                          </p:spTgt>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8" fill="hold" nodeType="clickEffect">
                                  <p:stCondLst>
                                    <p:cond delay="0"/>
                                  </p:stCondLst>
                                  <p:childTnLst>
                                    <p:set>
                                      <p:cBhvr>
                                        <p:cTn id="85" dur="1" fill="hold">
                                          <p:stCondLst>
                                            <p:cond delay="0"/>
                                          </p:stCondLst>
                                        </p:cTn>
                                        <p:tgtEl>
                                          <p:spTgt spid="20619">
                                            <p:txEl>
                                              <p:pRg st="1" end="1"/>
                                            </p:txEl>
                                          </p:spTgt>
                                        </p:tgtEl>
                                        <p:attrNameLst>
                                          <p:attrName>style.visibility</p:attrName>
                                        </p:attrNameLst>
                                      </p:cBhvr>
                                      <p:to>
                                        <p:strVal val="visible"/>
                                      </p:to>
                                    </p:set>
                                    <p:animEffect transition="in" filter="wipe(left)">
                                      <p:cBhvr>
                                        <p:cTn id="86" dur="500"/>
                                        <p:tgtEl>
                                          <p:spTgt spid="20619">
                                            <p:txEl>
                                              <p:pRg st="1" end="1"/>
                                            </p:txEl>
                                          </p:spTgt>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8" fill="hold" nodeType="clickEffect">
                                  <p:stCondLst>
                                    <p:cond delay="0"/>
                                  </p:stCondLst>
                                  <p:childTnLst>
                                    <p:set>
                                      <p:cBhvr>
                                        <p:cTn id="90" dur="1" fill="hold">
                                          <p:stCondLst>
                                            <p:cond delay="0"/>
                                          </p:stCondLst>
                                        </p:cTn>
                                        <p:tgtEl>
                                          <p:spTgt spid="20619">
                                            <p:txEl>
                                              <p:pRg st="2" end="2"/>
                                            </p:txEl>
                                          </p:spTgt>
                                        </p:tgtEl>
                                        <p:attrNameLst>
                                          <p:attrName>style.visibility</p:attrName>
                                        </p:attrNameLst>
                                      </p:cBhvr>
                                      <p:to>
                                        <p:strVal val="visible"/>
                                      </p:to>
                                    </p:set>
                                    <p:animEffect transition="in" filter="wipe(left)">
                                      <p:cBhvr>
                                        <p:cTn id="91" dur="500"/>
                                        <p:tgtEl>
                                          <p:spTgt spid="20619">
                                            <p:txEl>
                                              <p:pRg st="2" end="2"/>
                                            </p:txEl>
                                          </p:spTgt>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1" fill="hold" grpId="0" nodeType="clickEffect">
                                  <p:stCondLst>
                                    <p:cond delay="0"/>
                                  </p:stCondLst>
                                  <p:childTnLst>
                                    <p:set>
                                      <p:cBhvr>
                                        <p:cTn id="95" dur="1" fill="hold">
                                          <p:stCondLst>
                                            <p:cond delay="0"/>
                                          </p:stCondLst>
                                        </p:cTn>
                                        <p:tgtEl>
                                          <p:spTgt spid="20620"/>
                                        </p:tgtEl>
                                        <p:attrNameLst>
                                          <p:attrName>style.visibility</p:attrName>
                                        </p:attrNameLst>
                                      </p:cBhvr>
                                      <p:to>
                                        <p:strVal val="visible"/>
                                      </p:to>
                                    </p:set>
                                    <p:animEffect transition="in" filter="wipe(up)">
                                      <p:cBhvr>
                                        <p:cTn id="96" dur="500"/>
                                        <p:tgtEl>
                                          <p:spTgt spid="20620"/>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53" presetClass="entr" presetSubtype="0" fill="hold" grpId="0" nodeType="clickEffect">
                                  <p:stCondLst>
                                    <p:cond delay="0"/>
                                  </p:stCondLst>
                                  <p:childTnLst>
                                    <p:set>
                                      <p:cBhvr>
                                        <p:cTn id="100" dur="1" fill="hold">
                                          <p:stCondLst>
                                            <p:cond delay="0"/>
                                          </p:stCondLst>
                                        </p:cTn>
                                        <p:tgtEl>
                                          <p:spTgt spid="20653"/>
                                        </p:tgtEl>
                                        <p:attrNameLst>
                                          <p:attrName>style.visibility</p:attrName>
                                        </p:attrNameLst>
                                      </p:cBhvr>
                                      <p:to>
                                        <p:strVal val="visible"/>
                                      </p:to>
                                    </p:set>
                                    <p:anim calcmode="lin" valueType="num">
                                      <p:cBhvr>
                                        <p:cTn id="101" dur="500" fill="hold"/>
                                        <p:tgtEl>
                                          <p:spTgt spid="20653"/>
                                        </p:tgtEl>
                                        <p:attrNameLst>
                                          <p:attrName>ppt_w</p:attrName>
                                        </p:attrNameLst>
                                      </p:cBhvr>
                                      <p:tavLst>
                                        <p:tav tm="0">
                                          <p:val>
                                            <p:fltVal val="0"/>
                                          </p:val>
                                        </p:tav>
                                        <p:tav tm="100000">
                                          <p:val>
                                            <p:strVal val="#ppt_w"/>
                                          </p:val>
                                        </p:tav>
                                      </p:tavLst>
                                    </p:anim>
                                    <p:anim calcmode="lin" valueType="num">
                                      <p:cBhvr>
                                        <p:cTn id="102" dur="500" fill="hold"/>
                                        <p:tgtEl>
                                          <p:spTgt spid="20653"/>
                                        </p:tgtEl>
                                        <p:attrNameLst>
                                          <p:attrName>ppt_h</p:attrName>
                                        </p:attrNameLst>
                                      </p:cBhvr>
                                      <p:tavLst>
                                        <p:tav tm="0">
                                          <p:val>
                                            <p:fltVal val="0"/>
                                          </p:val>
                                        </p:tav>
                                        <p:tav tm="100000">
                                          <p:val>
                                            <p:strVal val="#ppt_h"/>
                                          </p:val>
                                        </p:tav>
                                      </p:tavLst>
                                    </p:anim>
                                    <p:animEffect transition="in" filter="fade">
                                      <p:cBhvr>
                                        <p:cTn id="103" dur="500"/>
                                        <p:tgtEl>
                                          <p:spTgt spid="20653"/>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53" presetClass="entr" presetSubtype="0" fill="hold" nodeType="clickEffect">
                                  <p:stCondLst>
                                    <p:cond delay="0"/>
                                  </p:stCondLst>
                                  <p:childTnLst>
                                    <p:set>
                                      <p:cBhvr>
                                        <p:cTn id="107" dur="1" fill="hold">
                                          <p:stCondLst>
                                            <p:cond delay="0"/>
                                          </p:stCondLst>
                                        </p:cTn>
                                        <p:tgtEl>
                                          <p:spTgt spid="20547"/>
                                        </p:tgtEl>
                                        <p:attrNameLst>
                                          <p:attrName>style.visibility</p:attrName>
                                        </p:attrNameLst>
                                      </p:cBhvr>
                                      <p:to>
                                        <p:strVal val="visible"/>
                                      </p:to>
                                    </p:set>
                                    <p:anim calcmode="lin" valueType="num">
                                      <p:cBhvr>
                                        <p:cTn id="108" dur="500" fill="hold"/>
                                        <p:tgtEl>
                                          <p:spTgt spid="20547"/>
                                        </p:tgtEl>
                                        <p:attrNameLst>
                                          <p:attrName>ppt_w</p:attrName>
                                        </p:attrNameLst>
                                      </p:cBhvr>
                                      <p:tavLst>
                                        <p:tav tm="0">
                                          <p:val>
                                            <p:fltVal val="0"/>
                                          </p:val>
                                        </p:tav>
                                        <p:tav tm="100000">
                                          <p:val>
                                            <p:strVal val="#ppt_w"/>
                                          </p:val>
                                        </p:tav>
                                      </p:tavLst>
                                    </p:anim>
                                    <p:anim calcmode="lin" valueType="num">
                                      <p:cBhvr>
                                        <p:cTn id="109" dur="500" fill="hold"/>
                                        <p:tgtEl>
                                          <p:spTgt spid="20547"/>
                                        </p:tgtEl>
                                        <p:attrNameLst>
                                          <p:attrName>ppt_h</p:attrName>
                                        </p:attrNameLst>
                                      </p:cBhvr>
                                      <p:tavLst>
                                        <p:tav tm="0">
                                          <p:val>
                                            <p:fltVal val="0"/>
                                          </p:val>
                                        </p:tav>
                                        <p:tav tm="100000">
                                          <p:val>
                                            <p:strVal val="#ppt_h"/>
                                          </p:val>
                                        </p:tav>
                                      </p:tavLst>
                                    </p:anim>
                                    <p:animEffect transition="in" filter="fade">
                                      <p:cBhvr>
                                        <p:cTn id="110" dur="500"/>
                                        <p:tgtEl>
                                          <p:spTgt spid="20547"/>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2" presetClass="entr" presetSubtype="8" fill="hold" nodeType="clickEffect">
                                  <p:stCondLst>
                                    <p:cond delay="0"/>
                                  </p:stCondLst>
                                  <p:childTnLst>
                                    <p:set>
                                      <p:cBhvr>
                                        <p:cTn id="114" dur="1" fill="hold">
                                          <p:stCondLst>
                                            <p:cond delay="0"/>
                                          </p:stCondLst>
                                        </p:cTn>
                                        <p:tgtEl>
                                          <p:spTgt spid="20559"/>
                                        </p:tgtEl>
                                        <p:attrNameLst>
                                          <p:attrName>style.visibility</p:attrName>
                                        </p:attrNameLst>
                                      </p:cBhvr>
                                      <p:to>
                                        <p:strVal val="visible"/>
                                      </p:to>
                                    </p:set>
                                    <p:animEffect transition="in" filter="wipe(left)">
                                      <p:cBhvr>
                                        <p:cTn id="115" dur="1000"/>
                                        <p:tgtEl>
                                          <p:spTgt spid="20559"/>
                                        </p:tgtEl>
                                      </p:cBhvr>
                                    </p:animEffect>
                                  </p:childTnLst>
                                </p:cTn>
                              </p:par>
                            </p:childTnLst>
                          </p:cTn>
                        </p:par>
                        <p:par>
                          <p:cTn id="116" fill="hold" nodeType="afterGroup">
                            <p:stCondLst>
                              <p:cond delay="1000"/>
                            </p:stCondLst>
                            <p:childTnLst>
                              <p:par>
                                <p:cTn id="117" presetID="9" presetClass="entr" presetSubtype="0" fill="hold" grpId="0" nodeType="afterEffect">
                                  <p:stCondLst>
                                    <p:cond delay="0"/>
                                  </p:stCondLst>
                                  <p:childTnLst>
                                    <p:set>
                                      <p:cBhvr>
                                        <p:cTn id="118" dur="1" fill="hold">
                                          <p:stCondLst>
                                            <p:cond delay="0"/>
                                          </p:stCondLst>
                                        </p:cTn>
                                        <p:tgtEl>
                                          <p:spTgt spid="20548"/>
                                        </p:tgtEl>
                                        <p:attrNameLst>
                                          <p:attrName>style.visibility</p:attrName>
                                        </p:attrNameLst>
                                      </p:cBhvr>
                                      <p:to>
                                        <p:strVal val="visible"/>
                                      </p:to>
                                    </p:set>
                                    <p:animEffect transition="in" filter="dissolve">
                                      <p:cBhvr>
                                        <p:cTn id="119" dur="500"/>
                                        <p:tgtEl>
                                          <p:spTgt spid="20548"/>
                                        </p:tgtEl>
                                      </p:cBhvr>
                                    </p:animEffect>
                                  </p:childTnLst>
                                </p:cTn>
                              </p:par>
                            </p:childTnLst>
                          </p:cTn>
                        </p:par>
                        <p:par>
                          <p:cTn id="120" fill="hold" nodeType="afterGroup">
                            <p:stCondLst>
                              <p:cond delay="1500"/>
                            </p:stCondLst>
                            <p:childTnLst>
                              <p:par>
                                <p:cTn id="121" presetID="9" presetClass="entr" presetSubtype="0" fill="hold" grpId="0" nodeType="afterEffect">
                                  <p:stCondLst>
                                    <p:cond delay="0"/>
                                  </p:stCondLst>
                                  <p:childTnLst>
                                    <p:set>
                                      <p:cBhvr>
                                        <p:cTn id="122" dur="1" fill="hold">
                                          <p:stCondLst>
                                            <p:cond delay="0"/>
                                          </p:stCondLst>
                                        </p:cTn>
                                        <p:tgtEl>
                                          <p:spTgt spid="20558"/>
                                        </p:tgtEl>
                                        <p:attrNameLst>
                                          <p:attrName>style.visibility</p:attrName>
                                        </p:attrNameLst>
                                      </p:cBhvr>
                                      <p:to>
                                        <p:strVal val="visible"/>
                                      </p:to>
                                    </p:set>
                                    <p:animEffect transition="in" filter="dissolve">
                                      <p:cBhvr>
                                        <p:cTn id="123" dur="500"/>
                                        <p:tgtEl>
                                          <p:spTgt spid="20558"/>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8" fill="hold" nodeType="clickEffect">
                                  <p:stCondLst>
                                    <p:cond delay="0"/>
                                  </p:stCondLst>
                                  <p:childTnLst>
                                    <p:set>
                                      <p:cBhvr>
                                        <p:cTn id="127" dur="1" fill="hold">
                                          <p:stCondLst>
                                            <p:cond delay="0"/>
                                          </p:stCondLst>
                                        </p:cTn>
                                        <p:tgtEl>
                                          <p:spTgt spid="20549"/>
                                        </p:tgtEl>
                                        <p:attrNameLst>
                                          <p:attrName>style.visibility</p:attrName>
                                        </p:attrNameLst>
                                      </p:cBhvr>
                                      <p:to>
                                        <p:strVal val="visible"/>
                                      </p:to>
                                    </p:set>
                                    <p:animEffect transition="in" filter="wipe(left)">
                                      <p:cBhvr>
                                        <p:cTn id="128" dur="3000"/>
                                        <p:tgtEl>
                                          <p:spTgt spid="2054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8" fill="hold" grpId="0" nodeType="clickEffect">
                                  <p:stCondLst>
                                    <p:cond delay="0"/>
                                  </p:stCondLst>
                                  <p:childTnLst>
                                    <p:set>
                                      <p:cBhvr>
                                        <p:cTn id="132" dur="1" fill="hold">
                                          <p:stCondLst>
                                            <p:cond delay="0"/>
                                          </p:stCondLst>
                                        </p:cTn>
                                        <p:tgtEl>
                                          <p:spTgt spid="20543"/>
                                        </p:tgtEl>
                                        <p:attrNameLst>
                                          <p:attrName>style.visibility</p:attrName>
                                        </p:attrNameLst>
                                      </p:cBhvr>
                                      <p:to>
                                        <p:strVal val="visible"/>
                                      </p:to>
                                    </p:set>
                                    <p:animEffect transition="in" filter="wipe(left)">
                                      <p:cBhvr>
                                        <p:cTn id="133" dur="3000"/>
                                        <p:tgtEl>
                                          <p:spTgt spid="20543"/>
                                        </p:tgtEl>
                                      </p:cBhvr>
                                    </p:animEffect>
                                  </p:childTnLst>
                                </p:cTn>
                              </p:par>
                              <p:par>
                                <p:cTn id="134" presetID="22" presetClass="entr" presetSubtype="8" fill="hold" nodeType="withEffect">
                                  <p:stCondLst>
                                    <p:cond delay="0"/>
                                  </p:stCondLst>
                                  <p:childTnLst>
                                    <p:set>
                                      <p:cBhvr>
                                        <p:cTn id="135" dur="1" fill="hold">
                                          <p:stCondLst>
                                            <p:cond delay="0"/>
                                          </p:stCondLst>
                                        </p:cTn>
                                        <p:tgtEl>
                                          <p:spTgt spid="20544"/>
                                        </p:tgtEl>
                                        <p:attrNameLst>
                                          <p:attrName>style.visibility</p:attrName>
                                        </p:attrNameLst>
                                      </p:cBhvr>
                                      <p:to>
                                        <p:strVal val="visible"/>
                                      </p:to>
                                    </p:set>
                                    <p:animEffect transition="in" filter="wipe(left)">
                                      <p:cBhvr>
                                        <p:cTn id="136" dur="3000"/>
                                        <p:tgtEl>
                                          <p:spTgt spid="20544"/>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4" presetClass="entr" presetSubtype="32" fill="hold" nodeType="clickEffect">
                                  <p:stCondLst>
                                    <p:cond delay="0"/>
                                  </p:stCondLst>
                                  <p:childTnLst>
                                    <p:set>
                                      <p:cBhvr>
                                        <p:cTn id="140" dur="1" fill="hold">
                                          <p:stCondLst>
                                            <p:cond delay="0"/>
                                          </p:stCondLst>
                                        </p:cTn>
                                        <p:tgtEl>
                                          <p:spTgt spid="20541"/>
                                        </p:tgtEl>
                                        <p:attrNameLst>
                                          <p:attrName>style.visibility</p:attrName>
                                        </p:attrNameLst>
                                      </p:cBhvr>
                                      <p:to>
                                        <p:strVal val="visible"/>
                                      </p:to>
                                    </p:set>
                                    <p:animEffect transition="in" filter="box(out)">
                                      <p:cBhvr>
                                        <p:cTn id="141" dur="500"/>
                                        <p:tgtEl>
                                          <p:spTgt spid="20541"/>
                                        </p:tgtEl>
                                      </p:cBhvr>
                                    </p:animEffect>
                                  </p:childTnLst>
                                </p:cTn>
                              </p:par>
                            </p:childTnLst>
                          </p:cTn>
                        </p:par>
                        <p:par>
                          <p:cTn id="142" fill="hold" nodeType="afterGroup">
                            <p:stCondLst>
                              <p:cond delay="500"/>
                            </p:stCondLst>
                            <p:childTnLst>
                              <p:par>
                                <p:cTn id="143" presetID="9" presetClass="entr" presetSubtype="0" fill="hold" grpId="0" nodeType="afterEffect">
                                  <p:stCondLst>
                                    <p:cond delay="0"/>
                                  </p:stCondLst>
                                  <p:childTnLst>
                                    <p:set>
                                      <p:cBhvr>
                                        <p:cTn id="144" dur="1" fill="hold">
                                          <p:stCondLst>
                                            <p:cond delay="0"/>
                                          </p:stCondLst>
                                        </p:cTn>
                                        <p:tgtEl>
                                          <p:spTgt spid="20576"/>
                                        </p:tgtEl>
                                        <p:attrNameLst>
                                          <p:attrName>style.visibility</p:attrName>
                                        </p:attrNameLst>
                                      </p:cBhvr>
                                      <p:to>
                                        <p:strVal val="visible"/>
                                      </p:to>
                                    </p:set>
                                    <p:animEffect transition="in" filter="dissolve">
                                      <p:cBhvr>
                                        <p:cTn id="145" dur="500"/>
                                        <p:tgtEl>
                                          <p:spTgt spid="20576"/>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8" fill="hold" nodeType="clickEffect">
                                  <p:stCondLst>
                                    <p:cond delay="0"/>
                                  </p:stCondLst>
                                  <p:childTnLst>
                                    <p:set>
                                      <p:cBhvr>
                                        <p:cTn id="149" dur="1" fill="hold">
                                          <p:stCondLst>
                                            <p:cond delay="0"/>
                                          </p:stCondLst>
                                        </p:cTn>
                                        <p:tgtEl>
                                          <p:spTgt spid="20534"/>
                                        </p:tgtEl>
                                        <p:attrNameLst>
                                          <p:attrName>style.visibility</p:attrName>
                                        </p:attrNameLst>
                                      </p:cBhvr>
                                      <p:to>
                                        <p:strVal val="visible"/>
                                      </p:to>
                                    </p:set>
                                    <p:animEffect transition="in" filter="wipe(left)">
                                      <p:cBhvr>
                                        <p:cTn id="150" dur="2000"/>
                                        <p:tgtEl>
                                          <p:spTgt spid="20534"/>
                                        </p:tgtEl>
                                      </p:cBhvr>
                                    </p:animEffect>
                                  </p:childTnLst>
                                </p:cTn>
                              </p:par>
                              <p:par>
                                <p:cTn id="151" presetID="22" presetClass="entr" presetSubtype="8" fill="hold" nodeType="withEffect">
                                  <p:stCondLst>
                                    <p:cond delay="0"/>
                                  </p:stCondLst>
                                  <p:childTnLst>
                                    <p:set>
                                      <p:cBhvr>
                                        <p:cTn id="152" dur="1" fill="hold">
                                          <p:stCondLst>
                                            <p:cond delay="0"/>
                                          </p:stCondLst>
                                        </p:cTn>
                                        <p:tgtEl>
                                          <p:spTgt spid="20641"/>
                                        </p:tgtEl>
                                        <p:attrNameLst>
                                          <p:attrName>style.visibility</p:attrName>
                                        </p:attrNameLst>
                                      </p:cBhvr>
                                      <p:to>
                                        <p:strVal val="visible"/>
                                      </p:to>
                                    </p:set>
                                    <p:animEffect transition="in" filter="wipe(left)">
                                      <p:cBhvr>
                                        <p:cTn id="153" dur="2000"/>
                                        <p:tgtEl>
                                          <p:spTgt spid="20641"/>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2" fill="hold" nodeType="clickEffect">
                                  <p:stCondLst>
                                    <p:cond delay="0"/>
                                  </p:stCondLst>
                                  <p:childTnLst>
                                    <p:set>
                                      <p:cBhvr>
                                        <p:cTn id="157" dur="1" fill="hold">
                                          <p:stCondLst>
                                            <p:cond delay="0"/>
                                          </p:stCondLst>
                                        </p:cTn>
                                        <p:tgtEl>
                                          <p:spTgt spid="20578"/>
                                        </p:tgtEl>
                                        <p:attrNameLst>
                                          <p:attrName>style.visibility</p:attrName>
                                        </p:attrNameLst>
                                      </p:cBhvr>
                                      <p:to>
                                        <p:strVal val="visible"/>
                                      </p:to>
                                    </p:set>
                                    <p:animEffect transition="in" filter="wipe(right)">
                                      <p:cBhvr>
                                        <p:cTn id="158" dur="500"/>
                                        <p:tgtEl>
                                          <p:spTgt spid="20578"/>
                                        </p:tgtEl>
                                      </p:cBhvr>
                                    </p:animEffect>
                                  </p:childTnLst>
                                </p:cTn>
                              </p:par>
                              <p:par>
                                <p:cTn id="159" presetID="22" presetClass="entr" presetSubtype="2" fill="hold" grpId="0" nodeType="withEffect">
                                  <p:stCondLst>
                                    <p:cond delay="0"/>
                                  </p:stCondLst>
                                  <p:childTnLst>
                                    <p:set>
                                      <p:cBhvr>
                                        <p:cTn id="160" dur="1" fill="hold">
                                          <p:stCondLst>
                                            <p:cond delay="0"/>
                                          </p:stCondLst>
                                        </p:cTn>
                                        <p:tgtEl>
                                          <p:spTgt spid="20577"/>
                                        </p:tgtEl>
                                        <p:attrNameLst>
                                          <p:attrName>style.visibility</p:attrName>
                                        </p:attrNameLst>
                                      </p:cBhvr>
                                      <p:to>
                                        <p:strVal val="visible"/>
                                      </p:to>
                                    </p:set>
                                    <p:animEffect transition="in" filter="wipe(right)">
                                      <p:cBhvr>
                                        <p:cTn id="161" dur="500"/>
                                        <p:tgtEl>
                                          <p:spTgt spid="20577"/>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53" presetClass="entr" presetSubtype="0" fill="hold" grpId="0" nodeType="clickEffect">
                                  <p:stCondLst>
                                    <p:cond delay="0"/>
                                  </p:stCondLst>
                                  <p:childTnLst>
                                    <p:set>
                                      <p:cBhvr>
                                        <p:cTn id="165" dur="1" fill="hold">
                                          <p:stCondLst>
                                            <p:cond delay="0"/>
                                          </p:stCondLst>
                                        </p:cTn>
                                        <p:tgtEl>
                                          <p:spTgt spid="20582"/>
                                        </p:tgtEl>
                                        <p:attrNameLst>
                                          <p:attrName>style.visibility</p:attrName>
                                        </p:attrNameLst>
                                      </p:cBhvr>
                                      <p:to>
                                        <p:strVal val="visible"/>
                                      </p:to>
                                    </p:set>
                                    <p:anim calcmode="lin" valueType="num">
                                      <p:cBhvr>
                                        <p:cTn id="166" dur="500" fill="hold"/>
                                        <p:tgtEl>
                                          <p:spTgt spid="20582"/>
                                        </p:tgtEl>
                                        <p:attrNameLst>
                                          <p:attrName>ppt_w</p:attrName>
                                        </p:attrNameLst>
                                      </p:cBhvr>
                                      <p:tavLst>
                                        <p:tav tm="0">
                                          <p:val>
                                            <p:fltVal val="0"/>
                                          </p:val>
                                        </p:tav>
                                        <p:tav tm="100000">
                                          <p:val>
                                            <p:strVal val="#ppt_w"/>
                                          </p:val>
                                        </p:tav>
                                      </p:tavLst>
                                    </p:anim>
                                    <p:anim calcmode="lin" valueType="num">
                                      <p:cBhvr>
                                        <p:cTn id="167" dur="500" fill="hold"/>
                                        <p:tgtEl>
                                          <p:spTgt spid="20582"/>
                                        </p:tgtEl>
                                        <p:attrNameLst>
                                          <p:attrName>ppt_h</p:attrName>
                                        </p:attrNameLst>
                                      </p:cBhvr>
                                      <p:tavLst>
                                        <p:tav tm="0">
                                          <p:val>
                                            <p:fltVal val="0"/>
                                          </p:val>
                                        </p:tav>
                                        <p:tav tm="100000">
                                          <p:val>
                                            <p:strVal val="#ppt_h"/>
                                          </p:val>
                                        </p:tav>
                                      </p:tavLst>
                                    </p:anim>
                                    <p:animEffect transition="in" filter="fade">
                                      <p:cBhvr>
                                        <p:cTn id="168" dur="500"/>
                                        <p:tgtEl>
                                          <p:spTgt spid="20582"/>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2" presetClass="entr" presetSubtype="2" fill="hold" nodeType="clickEffect">
                                  <p:stCondLst>
                                    <p:cond delay="0"/>
                                  </p:stCondLst>
                                  <p:childTnLst>
                                    <p:set>
                                      <p:cBhvr>
                                        <p:cTn id="172" dur="1" fill="hold">
                                          <p:stCondLst>
                                            <p:cond delay="0"/>
                                          </p:stCondLst>
                                        </p:cTn>
                                        <p:tgtEl>
                                          <p:spTgt spid="20655"/>
                                        </p:tgtEl>
                                        <p:attrNameLst>
                                          <p:attrName>style.visibility</p:attrName>
                                        </p:attrNameLst>
                                      </p:cBhvr>
                                      <p:to>
                                        <p:strVal val="visible"/>
                                      </p:to>
                                    </p:set>
                                    <p:animEffect transition="in" filter="wipe(right)">
                                      <p:cBhvr>
                                        <p:cTn id="173" dur="500"/>
                                        <p:tgtEl>
                                          <p:spTgt spid="20655"/>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53" presetClass="entr" presetSubtype="0" fill="hold" grpId="0" nodeType="clickEffect">
                                  <p:stCondLst>
                                    <p:cond delay="0"/>
                                  </p:stCondLst>
                                  <p:childTnLst>
                                    <p:set>
                                      <p:cBhvr>
                                        <p:cTn id="177" dur="1" fill="hold">
                                          <p:stCondLst>
                                            <p:cond delay="0"/>
                                          </p:stCondLst>
                                        </p:cTn>
                                        <p:tgtEl>
                                          <p:spTgt spid="20583"/>
                                        </p:tgtEl>
                                        <p:attrNameLst>
                                          <p:attrName>style.visibility</p:attrName>
                                        </p:attrNameLst>
                                      </p:cBhvr>
                                      <p:to>
                                        <p:strVal val="visible"/>
                                      </p:to>
                                    </p:set>
                                    <p:anim calcmode="lin" valueType="num">
                                      <p:cBhvr>
                                        <p:cTn id="178" dur="500" fill="hold"/>
                                        <p:tgtEl>
                                          <p:spTgt spid="20583"/>
                                        </p:tgtEl>
                                        <p:attrNameLst>
                                          <p:attrName>ppt_w</p:attrName>
                                        </p:attrNameLst>
                                      </p:cBhvr>
                                      <p:tavLst>
                                        <p:tav tm="0">
                                          <p:val>
                                            <p:fltVal val="0"/>
                                          </p:val>
                                        </p:tav>
                                        <p:tav tm="100000">
                                          <p:val>
                                            <p:strVal val="#ppt_w"/>
                                          </p:val>
                                        </p:tav>
                                      </p:tavLst>
                                    </p:anim>
                                    <p:anim calcmode="lin" valueType="num">
                                      <p:cBhvr>
                                        <p:cTn id="179" dur="500" fill="hold"/>
                                        <p:tgtEl>
                                          <p:spTgt spid="20583"/>
                                        </p:tgtEl>
                                        <p:attrNameLst>
                                          <p:attrName>ppt_h</p:attrName>
                                        </p:attrNameLst>
                                      </p:cBhvr>
                                      <p:tavLst>
                                        <p:tav tm="0">
                                          <p:val>
                                            <p:fltVal val="0"/>
                                          </p:val>
                                        </p:tav>
                                        <p:tav tm="100000">
                                          <p:val>
                                            <p:strVal val="#ppt_h"/>
                                          </p:val>
                                        </p:tav>
                                      </p:tavLst>
                                    </p:anim>
                                    <p:animEffect transition="in" filter="fade">
                                      <p:cBhvr>
                                        <p:cTn id="180" dur="500"/>
                                        <p:tgtEl>
                                          <p:spTgt spid="20583"/>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53" presetClass="entr" presetSubtype="0" fill="hold" nodeType="clickEffect">
                                  <p:stCondLst>
                                    <p:cond delay="0"/>
                                  </p:stCondLst>
                                  <p:childTnLst>
                                    <p:set>
                                      <p:cBhvr>
                                        <p:cTn id="184" dur="1" fill="hold">
                                          <p:stCondLst>
                                            <p:cond delay="0"/>
                                          </p:stCondLst>
                                        </p:cTn>
                                        <p:tgtEl>
                                          <p:spTgt spid="20592"/>
                                        </p:tgtEl>
                                        <p:attrNameLst>
                                          <p:attrName>style.visibility</p:attrName>
                                        </p:attrNameLst>
                                      </p:cBhvr>
                                      <p:to>
                                        <p:strVal val="visible"/>
                                      </p:to>
                                    </p:set>
                                    <p:anim calcmode="lin" valueType="num">
                                      <p:cBhvr>
                                        <p:cTn id="185" dur="500" fill="hold"/>
                                        <p:tgtEl>
                                          <p:spTgt spid="20592"/>
                                        </p:tgtEl>
                                        <p:attrNameLst>
                                          <p:attrName>ppt_w</p:attrName>
                                        </p:attrNameLst>
                                      </p:cBhvr>
                                      <p:tavLst>
                                        <p:tav tm="0">
                                          <p:val>
                                            <p:fltVal val="0"/>
                                          </p:val>
                                        </p:tav>
                                        <p:tav tm="100000">
                                          <p:val>
                                            <p:strVal val="#ppt_w"/>
                                          </p:val>
                                        </p:tav>
                                      </p:tavLst>
                                    </p:anim>
                                    <p:anim calcmode="lin" valueType="num">
                                      <p:cBhvr>
                                        <p:cTn id="186" dur="500" fill="hold"/>
                                        <p:tgtEl>
                                          <p:spTgt spid="20592"/>
                                        </p:tgtEl>
                                        <p:attrNameLst>
                                          <p:attrName>ppt_h</p:attrName>
                                        </p:attrNameLst>
                                      </p:cBhvr>
                                      <p:tavLst>
                                        <p:tav tm="0">
                                          <p:val>
                                            <p:fltVal val="0"/>
                                          </p:val>
                                        </p:tav>
                                        <p:tav tm="100000">
                                          <p:val>
                                            <p:strVal val="#ppt_h"/>
                                          </p:val>
                                        </p:tav>
                                      </p:tavLst>
                                    </p:anim>
                                    <p:animEffect transition="in" filter="fade">
                                      <p:cBhvr>
                                        <p:cTn id="187" dur="500"/>
                                        <p:tgtEl>
                                          <p:spTgt spid="20592"/>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22" presetClass="entr" presetSubtype="8" fill="hold" nodeType="clickEffect">
                                  <p:stCondLst>
                                    <p:cond delay="0"/>
                                  </p:stCondLst>
                                  <p:childTnLst>
                                    <p:set>
                                      <p:cBhvr>
                                        <p:cTn id="191" dur="1" fill="hold">
                                          <p:stCondLst>
                                            <p:cond delay="0"/>
                                          </p:stCondLst>
                                        </p:cTn>
                                        <p:tgtEl>
                                          <p:spTgt spid="20656"/>
                                        </p:tgtEl>
                                        <p:attrNameLst>
                                          <p:attrName>style.visibility</p:attrName>
                                        </p:attrNameLst>
                                      </p:cBhvr>
                                      <p:to>
                                        <p:strVal val="visible"/>
                                      </p:to>
                                    </p:set>
                                    <p:animEffect transition="in" filter="wipe(left)">
                                      <p:cBhvr>
                                        <p:cTn id="192" dur="500"/>
                                        <p:tgtEl>
                                          <p:spTgt spid="20656"/>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4" presetClass="entr" presetSubtype="32" fill="hold" nodeType="clickEffect">
                                  <p:stCondLst>
                                    <p:cond delay="0"/>
                                  </p:stCondLst>
                                  <p:childTnLst>
                                    <p:set>
                                      <p:cBhvr>
                                        <p:cTn id="196" dur="1" fill="hold">
                                          <p:stCondLst>
                                            <p:cond delay="0"/>
                                          </p:stCondLst>
                                        </p:cTn>
                                        <p:tgtEl>
                                          <p:spTgt spid="20585"/>
                                        </p:tgtEl>
                                        <p:attrNameLst>
                                          <p:attrName>style.visibility</p:attrName>
                                        </p:attrNameLst>
                                      </p:cBhvr>
                                      <p:to>
                                        <p:strVal val="visible"/>
                                      </p:to>
                                    </p:set>
                                    <p:animEffect transition="in" filter="box(out)">
                                      <p:cBhvr>
                                        <p:cTn id="197" dur="500"/>
                                        <p:tgtEl>
                                          <p:spTgt spid="20585"/>
                                        </p:tgtEl>
                                      </p:cBhvr>
                                    </p:animEffect>
                                  </p:childTnLst>
                                </p:cTn>
                              </p:par>
                            </p:childTnLst>
                          </p:cTn>
                        </p:par>
                        <p:par>
                          <p:cTn id="198" fill="hold" nodeType="afterGroup">
                            <p:stCondLst>
                              <p:cond delay="500"/>
                            </p:stCondLst>
                            <p:childTnLst>
                              <p:par>
                                <p:cTn id="199" presetID="9" presetClass="entr" presetSubtype="0" fill="hold" grpId="0" nodeType="afterEffect">
                                  <p:stCondLst>
                                    <p:cond delay="0"/>
                                  </p:stCondLst>
                                  <p:childTnLst>
                                    <p:set>
                                      <p:cBhvr>
                                        <p:cTn id="200" dur="1" fill="hold">
                                          <p:stCondLst>
                                            <p:cond delay="0"/>
                                          </p:stCondLst>
                                        </p:cTn>
                                        <p:tgtEl>
                                          <p:spTgt spid="20648"/>
                                        </p:tgtEl>
                                        <p:attrNameLst>
                                          <p:attrName>style.visibility</p:attrName>
                                        </p:attrNameLst>
                                      </p:cBhvr>
                                      <p:to>
                                        <p:strVal val="visible"/>
                                      </p:to>
                                    </p:set>
                                    <p:animEffect transition="in" filter="dissolve">
                                      <p:cBhvr>
                                        <p:cTn id="201" dur="500"/>
                                        <p:tgtEl>
                                          <p:spTgt spid="20648"/>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22" presetClass="entr" presetSubtype="8" fill="hold" nodeType="clickEffect">
                                  <p:stCondLst>
                                    <p:cond delay="0"/>
                                  </p:stCondLst>
                                  <p:childTnLst>
                                    <p:set>
                                      <p:cBhvr>
                                        <p:cTn id="205" dur="1" fill="hold">
                                          <p:stCondLst>
                                            <p:cond delay="0"/>
                                          </p:stCondLst>
                                        </p:cTn>
                                        <p:tgtEl>
                                          <p:spTgt spid="20657"/>
                                        </p:tgtEl>
                                        <p:attrNameLst>
                                          <p:attrName>style.visibility</p:attrName>
                                        </p:attrNameLst>
                                      </p:cBhvr>
                                      <p:to>
                                        <p:strVal val="visible"/>
                                      </p:to>
                                    </p:set>
                                    <p:animEffect transition="in" filter="wipe(left)">
                                      <p:cBhvr>
                                        <p:cTn id="206" dur="500"/>
                                        <p:tgtEl>
                                          <p:spTgt spid="20657"/>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22" presetClass="entr" presetSubtype="8" fill="hold" nodeType="clickEffect">
                                  <p:stCondLst>
                                    <p:cond delay="0"/>
                                  </p:stCondLst>
                                  <p:childTnLst>
                                    <p:set>
                                      <p:cBhvr>
                                        <p:cTn id="210" dur="1" fill="hold">
                                          <p:stCondLst>
                                            <p:cond delay="0"/>
                                          </p:stCondLst>
                                        </p:cTn>
                                        <p:tgtEl>
                                          <p:spTgt spid="20658"/>
                                        </p:tgtEl>
                                        <p:attrNameLst>
                                          <p:attrName>style.visibility</p:attrName>
                                        </p:attrNameLst>
                                      </p:cBhvr>
                                      <p:to>
                                        <p:strVal val="visible"/>
                                      </p:to>
                                    </p:set>
                                    <p:animEffect transition="in" filter="wipe(left)">
                                      <p:cBhvr>
                                        <p:cTn id="211" dur="500"/>
                                        <p:tgtEl>
                                          <p:spTgt spid="20658"/>
                                        </p:tgtEl>
                                      </p:cBhvr>
                                    </p:animEffec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22" presetClass="entr" presetSubtype="4" fill="hold" nodeType="clickEffect">
                                  <p:stCondLst>
                                    <p:cond delay="0"/>
                                  </p:stCondLst>
                                  <p:childTnLst>
                                    <p:set>
                                      <p:cBhvr>
                                        <p:cTn id="215" dur="1" fill="hold">
                                          <p:stCondLst>
                                            <p:cond delay="0"/>
                                          </p:stCondLst>
                                        </p:cTn>
                                        <p:tgtEl>
                                          <p:spTgt spid="20659"/>
                                        </p:tgtEl>
                                        <p:attrNameLst>
                                          <p:attrName>style.visibility</p:attrName>
                                        </p:attrNameLst>
                                      </p:cBhvr>
                                      <p:to>
                                        <p:strVal val="visible"/>
                                      </p:to>
                                    </p:set>
                                    <p:animEffect transition="in" filter="wipe(down)">
                                      <p:cBhvr>
                                        <p:cTn id="216" dur="500"/>
                                        <p:tgtEl>
                                          <p:spTgt spid="20659"/>
                                        </p:tgtEl>
                                      </p:cBhvr>
                                    </p:animEffect>
                                  </p:childTnLst>
                                </p:cTn>
                              </p:par>
                            </p:childTnLst>
                          </p:cTn>
                        </p:par>
                      </p:childTnLst>
                    </p:cTn>
                  </p:par>
                  <p:par>
                    <p:cTn id="217" fill="hold" nodeType="clickPar">
                      <p:stCondLst>
                        <p:cond delay="indefinite"/>
                      </p:stCondLst>
                      <p:childTnLst>
                        <p:par>
                          <p:cTn id="218" fill="hold" nodeType="withGroup">
                            <p:stCondLst>
                              <p:cond delay="0"/>
                            </p:stCondLst>
                            <p:childTnLst>
                              <p:par>
                                <p:cTn id="219" presetID="22" presetClass="entr" presetSubtype="1" fill="hold" nodeType="clickEffect">
                                  <p:stCondLst>
                                    <p:cond delay="0"/>
                                  </p:stCondLst>
                                  <p:childTnLst>
                                    <p:set>
                                      <p:cBhvr>
                                        <p:cTn id="220" dur="1" fill="hold">
                                          <p:stCondLst>
                                            <p:cond delay="0"/>
                                          </p:stCondLst>
                                        </p:cTn>
                                        <p:tgtEl>
                                          <p:spTgt spid="20660"/>
                                        </p:tgtEl>
                                        <p:attrNameLst>
                                          <p:attrName>style.visibility</p:attrName>
                                        </p:attrNameLst>
                                      </p:cBhvr>
                                      <p:to>
                                        <p:strVal val="visible"/>
                                      </p:to>
                                    </p:set>
                                    <p:animEffect transition="in" filter="wipe(up)">
                                      <p:cBhvr>
                                        <p:cTn id="221" dur="500"/>
                                        <p:tgtEl>
                                          <p:spTgt spid="206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528" grpId="0"/>
      <p:bldP spid="20529" grpId="0"/>
      <p:bldP spid="20530" grpId="0"/>
      <p:bldP spid="20543" grpId="0"/>
      <p:bldP spid="20558" grpId="0"/>
      <p:bldP spid="20576" grpId="0"/>
      <p:bldP spid="20577" grpId="0"/>
      <p:bldP spid="20582" grpId="0"/>
      <p:bldP spid="20583" grpId="0"/>
      <p:bldP spid="20616" grpId="0"/>
      <p:bldP spid="20617" grpId="0"/>
      <p:bldP spid="20620" grpId="0"/>
      <p:bldP spid="20648" grpId="0"/>
      <p:bldP spid="20653" grpId="0"/>
      <p:bldP spid="205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698" name="Group 122">
            <a:extLst>
              <a:ext uri="{FF2B5EF4-FFF2-40B4-BE49-F238E27FC236}">
                <a16:creationId xmlns:a16="http://schemas.microsoft.com/office/drawing/2014/main" id="{61013D69-33E5-428B-9116-4D5BBC472057}"/>
              </a:ext>
            </a:extLst>
          </p:cNvPr>
          <p:cNvGrpSpPr>
            <a:grpSpLocks/>
          </p:cNvGrpSpPr>
          <p:nvPr/>
        </p:nvGrpSpPr>
        <p:grpSpPr bwMode="auto">
          <a:xfrm>
            <a:off x="6057900" y="2800350"/>
            <a:ext cx="285750" cy="2046685"/>
            <a:chOff x="4128" y="2352"/>
            <a:chExt cx="240" cy="1719"/>
          </a:xfrm>
        </p:grpSpPr>
        <p:sp>
          <p:nvSpPr>
            <p:cNvPr id="24625" name="Line 49">
              <a:extLst>
                <a:ext uri="{FF2B5EF4-FFF2-40B4-BE49-F238E27FC236}">
                  <a16:creationId xmlns:a16="http://schemas.microsoft.com/office/drawing/2014/main" id="{7D479CB8-F06B-46C9-B517-D82E6F14CF96}"/>
                </a:ext>
              </a:extLst>
            </p:cNvPr>
            <p:cNvSpPr>
              <a:spLocks noChangeShapeType="1"/>
            </p:cNvSpPr>
            <p:nvPr/>
          </p:nvSpPr>
          <p:spPr bwMode="auto">
            <a:xfrm>
              <a:off x="4320" y="2439"/>
              <a:ext cx="0" cy="1632"/>
            </a:xfrm>
            <a:prstGeom prst="line">
              <a:avLst/>
            </a:prstGeom>
            <a:noFill/>
            <a:ln w="28575">
              <a:solidFill>
                <a:srgbClr val="3399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79" name="Text Box 103">
              <a:extLst>
                <a:ext uri="{FF2B5EF4-FFF2-40B4-BE49-F238E27FC236}">
                  <a16:creationId xmlns:a16="http://schemas.microsoft.com/office/drawing/2014/main" id="{0D22B4F4-6F02-4DE1-B579-2AD09DE4F91F}"/>
                </a:ext>
              </a:extLst>
            </p:cNvPr>
            <p:cNvSpPr txBox="1">
              <a:spLocks noChangeArrowheads="1"/>
            </p:cNvSpPr>
            <p:nvPr/>
          </p:nvSpPr>
          <p:spPr bwMode="auto">
            <a:xfrm>
              <a:off x="4128" y="235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y</a:t>
              </a:r>
            </a:p>
          </p:txBody>
        </p:sp>
      </p:grpSp>
      <p:grpSp>
        <p:nvGrpSpPr>
          <p:cNvPr id="24663" name="Group 87">
            <a:extLst>
              <a:ext uri="{FF2B5EF4-FFF2-40B4-BE49-F238E27FC236}">
                <a16:creationId xmlns:a16="http://schemas.microsoft.com/office/drawing/2014/main" id="{6671C1C3-F80B-460F-AFCA-7652F55F4CF5}"/>
              </a:ext>
            </a:extLst>
          </p:cNvPr>
          <p:cNvGrpSpPr>
            <a:grpSpLocks/>
          </p:cNvGrpSpPr>
          <p:nvPr/>
        </p:nvGrpSpPr>
        <p:grpSpPr bwMode="auto">
          <a:xfrm flipV="1">
            <a:off x="1428750" y="3543300"/>
            <a:ext cx="2986088" cy="628650"/>
            <a:chOff x="192" y="3216"/>
            <a:chExt cx="2508" cy="528"/>
          </a:xfrm>
        </p:grpSpPr>
        <p:grpSp>
          <p:nvGrpSpPr>
            <p:cNvPr id="24664" name="Group 88">
              <a:extLst>
                <a:ext uri="{FF2B5EF4-FFF2-40B4-BE49-F238E27FC236}">
                  <a16:creationId xmlns:a16="http://schemas.microsoft.com/office/drawing/2014/main" id="{E6F9958F-E2B0-45FB-8255-5AC4F451D47B}"/>
                </a:ext>
              </a:extLst>
            </p:cNvPr>
            <p:cNvGrpSpPr>
              <a:grpSpLocks/>
            </p:cNvGrpSpPr>
            <p:nvPr/>
          </p:nvGrpSpPr>
          <p:grpSpPr bwMode="auto">
            <a:xfrm>
              <a:off x="192" y="3216"/>
              <a:ext cx="2016" cy="528"/>
              <a:chOff x="192" y="3216"/>
              <a:chExt cx="2016" cy="528"/>
            </a:xfrm>
          </p:grpSpPr>
          <p:grpSp>
            <p:nvGrpSpPr>
              <p:cNvPr id="24665" name="Group 89">
                <a:extLst>
                  <a:ext uri="{FF2B5EF4-FFF2-40B4-BE49-F238E27FC236}">
                    <a16:creationId xmlns:a16="http://schemas.microsoft.com/office/drawing/2014/main" id="{A8218996-82C8-4604-875F-10DFBD852EDE}"/>
                  </a:ext>
                </a:extLst>
              </p:cNvPr>
              <p:cNvGrpSpPr>
                <a:grpSpLocks/>
              </p:cNvGrpSpPr>
              <p:nvPr/>
            </p:nvGrpSpPr>
            <p:grpSpPr bwMode="auto">
              <a:xfrm flipV="1">
                <a:off x="240" y="3216"/>
                <a:ext cx="1968" cy="480"/>
                <a:chOff x="2352" y="912"/>
                <a:chExt cx="1536" cy="384"/>
              </a:xfrm>
            </p:grpSpPr>
            <p:grpSp>
              <p:nvGrpSpPr>
                <p:cNvPr id="24666" name="Group 90">
                  <a:extLst>
                    <a:ext uri="{FF2B5EF4-FFF2-40B4-BE49-F238E27FC236}">
                      <a16:creationId xmlns:a16="http://schemas.microsoft.com/office/drawing/2014/main" id="{DB2EF2E5-6A16-466C-8FAA-A6B1EED85677}"/>
                    </a:ext>
                  </a:extLst>
                </p:cNvPr>
                <p:cNvGrpSpPr>
                  <a:grpSpLocks/>
                </p:cNvGrpSpPr>
                <p:nvPr/>
              </p:nvGrpSpPr>
              <p:grpSpPr bwMode="auto">
                <a:xfrm>
                  <a:off x="2352" y="912"/>
                  <a:ext cx="768" cy="384"/>
                  <a:chOff x="2736" y="816"/>
                  <a:chExt cx="768" cy="384"/>
                </a:xfrm>
              </p:grpSpPr>
              <p:sp>
                <p:nvSpPr>
                  <p:cNvPr id="24667" name="Freeform 91">
                    <a:extLst>
                      <a:ext uri="{FF2B5EF4-FFF2-40B4-BE49-F238E27FC236}">
                        <a16:creationId xmlns:a16="http://schemas.microsoft.com/office/drawing/2014/main" id="{66DB7023-A7BA-483F-8AC0-57F8AFBE6EF2}"/>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68" name="Freeform 92">
                    <a:extLst>
                      <a:ext uri="{FF2B5EF4-FFF2-40B4-BE49-F238E27FC236}">
                        <a16:creationId xmlns:a16="http://schemas.microsoft.com/office/drawing/2014/main" id="{3DF58E67-502A-443B-AC64-A7C7D6294DA8}"/>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4669" name="Group 93">
                  <a:extLst>
                    <a:ext uri="{FF2B5EF4-FFF2-40B4-BE49-F238E27FC236}">
                      <a16:creationId xmlns:a16="http://schemas.microsoft.com/office/drawing/2014/main" id="{96723BE6-A755-4FA5-B8D3-1DB75F09FF62}"/>
                    </a:ext>
                  </a:extLst>
                </p:cNvPr>
                <p:cNvGrpSpPr>
                  <a:grpSpLocks/>
                </p:cNvGrpSpPr>
                <p:nvPr/>
              </p:nvGrpSpPr>
              <p:grpSpPr bwMode="auto">
                <a:xfrm>
                  <a:off x="3120" y="912"/>
                  <a:ext cx="768" cy="384"/>
                  <a:chOff x="2736" y="816"/>
                  <a:chExt cx="768" cy="384"/>
                </a:xfrm>
              </p:grpSpPr>
              <p:sp>
                <p:nvSpPr>
                  <p:cNvPr id="24670" name="Freeform 94">
                    <a:extLst>
                      <a:ext uri="{FF2B5EF4-FFF2-40B4-BE49-F238E27FC236}">
                        <a16:creationId xmlns:a16="http://schemas.microsoft.com/office/drawing/2014/main" id="{ED00AE64-17EE-4633-A7F5-8BA023FD9E64}"/>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71" name="Freeform 95">
                    <a:extLst>
                      <a:ext uri="{FF2B5EF4-FFF2-40B4-BE49-F238E27FC236}">
                        <a16:creationId xmlns:a16="http://schemas.microsoft.com/office/drawing/2014/main" id="{9BDE7EAB-3D67-4C5C-9D7D-F5459792CADD}"/>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24672" name="Rectangle 96">
                <a:extLst>
                  <a:ext uri="{FF2B5EF4-FFF2-40B4-BE49-F238E27FC236}">
                    <a16:creationId xmlns:a16="http://schemas.microsoft.com/office/drawing/2014/main" id="{0ED10BF1-3201-4BAD-A5D4-F2578CDD0CA6}"/>
                  </a:ext>
                </a:extLst>
              </p:cNvPr>
              <p:cNvSpPr>
                <a:spLocks noChangeArrowheads="1"/>
              </p:cNvSpPr>
              <p:nvPr/>
            </p:nvSpPr>
            <p:spPr bwMode="auto">
              <a:xfrm flipV="1">
                <a:off x="192" y="3408"/>
                <a:ext cx="288" cy="336"/>
              </a:xfrm>
              <a:prstGeom prst="rect">
                <a:avLst/>
              </a:prstGeom>
              <a:solidFill>
                <a:srgbClr val="FFEBEF"/>
              </a:solidFill>
              <a:ln>
                <a:noFill/>
              </a:ln>
              <a:effectLst/>
              <a:extLs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24673" name="Freeform 97">
              <a:extLst>
                <a:ext uri="{FF2B5EF4-FFF2-40B4-BE49-F238E27FC236}">
                  <a16:creationId xmlns:a16="http://schemas.microsoft.com/office/drawing/2014/main" id="{80271F0E-06DC-48EC-BD48-1315289EE683}"/>
                </a:ext>
              </a:extLst>
            </p:cNvPr>
            <p:cNvSpPr>
              <a:spLocks/>
            </p:cNvSpPr>
            <p:nvPr/>
          </p:nvSpPr>
          <p:spPr bwMode="auto">
            <a:xfrm flipV="1">
              <a:off x="2208" y="3456"/>
              <a:ext cx="492" cy="240"/>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4581" name="Rectangle 5">
            <a:extLst>
              <a:ext uri="{FF2B5EF4-FFF2-40B4-BE49-F238E27FC236}">
                <a16:creationId xmlns:a16="http://schemas.microsoft.com/office/drawing/2014/main" id="{E243140E-FB81-4560-A1B6-F2DE37726106}"/>
              </a:ext>
            </a:extLst>
          </p:cNvPr>
          <p:cNvSpPr>
            <a:spLocks noChangeArrowheads="1"/>
          </p:cNvSpPr>
          <p:nvPr/>
        </p:nvSpPr>
        <p:spPr bwMode="auto">
          <a:xfrm>
            <a:off x="1371600" y="79773"/>
            <a:ext cx="302895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6600CC"/>
                </a:solidFill>
              </a:rPr>
              <a:t>AC Circuit with a Capacitor:</a:t>
            </a:r>
            <a:endParaRPr lang="en-US" altLang="en-US" sz="1050" b="1">
              <a:solidFill>
                <a:srgbClr val="6600CC"/>
              </a:solidFill>
            </a:endParaRPr>
          </a:p>
        </p:txBody>
      </p:sp>
      <p:sp>
        <p:nvSpPr>
          <p:cNvPr id="24583" name="Rectangle 7">
            <a:extLst>
              <a:ext uri="{FF2B5EF4-FFF2-40B4-BE49-F238E27FC236}">
                <a16:creationId xmlns:a16="http://schemas.microsoft.com/office/drawing/2014/main" id="{9566BDB7-350D-478A-9F61-6D6FB53DFDD9}"/>
              </a:ext>
            </a:extLst>
          </p:cNvPr>
          <p:cNvSpPr>
            <a:spLocks noChangeArrowheads="1"/>
          </p:cNvSpPr>
          <p:nvPr/>
        </p:nvSpPr>
        <p:spPr bwMode="auto">
          <a:xfrm>
            <a:off x="6197204" y="982266"/>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24584" name="Rectangle 8">
            <a:extLst>
              <a:ext uri="{FF2B5EF4-FFF2-40B4-BE49-F238E27FC236}">
                <a16:creationId xmlns:a16="http://schemas.microsoft.com/office/drawing/2014/main" id="{1149CDF3-177F-4EB3-B50F-5EEB0A0A4B0D}"/>
              </a:ext>
            </a:extLst>
          </p:cNvPr>
          <p:cNvSpPr>
            <a:spLocks noChangeArrowheads="1"/>
          </p:cNvSpPr>
          <p:nvPr/>
        </p:nvSpPr>
        <p:spPr bwMode="auto">
          <a:xfrm>
            <a:off x="1371601" y="439341"/>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grpSp>
        <p:nvGrpSpPr>
          <p:cNvPr id="24585" name="Group 9">
            <a:extLst>
              <a:ext uri="{FF2B5EF4-FFF2-40B4-BE49-F238E27FC236}">
                <a16:creationId xmlns:a16="http://schemas.microsoft.com/office/drawing/2014/main" id="{C53CE4B4-D68A-4790-A055-FC2EF70E27A2}"/>
              </a:ext>
            </a:extLst>
          </p:cNvPr>
          <p:cNvGrpSpPr>
            <a:grpSpLocks/>
          </p:cNvGrpSpPr>
          <p:nvPr/>
        </p:nvGrpSpPr>
        <p:grpSpPr bwMode="auto">
          <a:xfrm>
            <a:off x="1771650" y="3451622"/>
            <a:ext cx="2343150" cy="914400"/>
            <a:chOff x="2352" y="912"/>
            <a:chExt cx="1536" cy="384"/>
          </a:xfrm>
        </p:grpSpPr>
        <p:grpSp>
          <p:nvGrpSpPr>
            <p:cNvPr id="24586" name="Group 10">
              <a:extLst>
                <a:ext uri="{FF2B5EF4-FFF2-40B4-BE49-F238E27FC236}">
                  <a16:creationId xmlns:a16="http://schemas.microsoft.com/office/drawing/2014/main" id="{64C5550D-4BD9-4D2B-946D-38D18E538626}"/>
                </a:ext>
              </a:extLst>
            </p:cNvPr>
            <p:cNvGrpSpPr>
              <a:grpSpLocks/>
            </p:cNvGrpSpPr>
            <p:nvPr/>
          </p:nvGrpSpPr>
          <p:grpSpPr bwMode="auto">
            <a:xfrm>
              <a:off x="2352" y="912"/>
              <a:ext cx="768" cy="384"/>
              <a:chOff x="2736" y="816"/>
              <a:chExt cx="768" cy="384"/>
            </a:xfrm>
          </p:grpSpPr>
          <p:sp>
            <p:nvSpPr>
              <p:cNvPr id="24587" name="Freeform 11">
                <a:extLst>
                  <a:ext uri="{FF2B5EF4-FFF2-40B4-BE49-F238E27FC236}">
                    <a16:creationId xmlns:a16="http://schemas.microsoft.com/office/drawing/2014/main" id="{6568D66B-E95B-4B43-A163-737BE99205E0}"/>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588" name="Freeform 12">
                <a:extLst>
                  <a:ext uri="{FF2B5EF4-FFF2-40B4-BE49-F238E27FC236}">
                    <a16:creationId xmlns:a16="http://schemas.microsoft.com/office/drawing/2014/main" id="{CD3CC08A-3D49-425B-A6A7-489DBBE49EBC}"/>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4589" name="Group 13">
              <a:extLst>
                <a:ext uri="{FF2B5EF4-FFF2-40B4-BE49-F238E27FC236}">
                  <a16:creationId xmlns:a16="http://schemas.microsoft.com/office/drawing/2014/main" id="{1B19063B-BC9B-4DAD-9585-E979E496114D}"/>
                </a:ext>
              </a:extLst>
            </p:cNvPr>
            <p:cNvGrpSpPr>
              <a:grpSpLocks/>
            </p:cNvGrpSpPr>
            <p:nvPr/>
          </p:nvGrpSpPr>
          <p:grpSpPr bwMode="auto">
            <a:xfrm>
              <a:off x="3120" y="912"/>
              <a:ext cx="768" cy="384"/>
              <a:chOff x="2736" y="816"/>
              <a:chExt cx="768" cy="384"/>
            </a:xfrm>
          </p:grpSpPr>
          <p:sp>
            <p:nvSpPr>
              <p:cNvPr id="24590" name="Freeform 14">
                <a:extLst>
                  <a:ext uri="{FF2B5EF4-FFF2-40B4-BE49-F238E27FC236}">
                    <a16:creationId xmlns:a16="http://schemas.microsoft.com/office/drawing/2014/main" id="{50E257A8-58AC-439E-A793-CFA36FCE20D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591" name="Freeform 15">
                <a:extLst>
                  <a:ext uri="{FF2B5EF4-FFF2-40B4-BE49-F238E27FC236}">
                    <a16:creationId xmlns:a16="http://schemas.microsoft.com/office/drawing/2014/main" id="{3525AB07-6C8F-44E6-933F-3490275FA7DE}"/>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24592" name="Text Box 16">
            <a:extLst>
              <a:ext uri="{FF2B5EF4-FFF2-40B4-BE49-F238E27FC236}">
                <a16:creationId xmlns:a16="http://schemas.microsoft.com/office/drawing/2014/main" id="{99CDB0E8-722C-4C9B-948B-1E338B750010}"/>
              </a:ext>
            </a:extLst>
          </p:cNvPr>
          <p:cNvSpPr txBox="1">
            <a:spLocks noChangeArrowheads="1"/>
          </p:cNvSpPr>
          <p:nvPr/>
        </p:nvSpPr>
        <p:spPr bwMode="auto">
          <a:xfrm>
            <a:off x="4057650" y="4137422"/>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24593" name="Text Box 17">
            <a:extLst>
              <a:ext uri="{FF2B5EF4-FFF2-40B4-BE49-F238E27FC236}">
                <a16:creationId xmlns:a16="http://schemas.microsoft.com/office/drawing/2014/main" id="{B241D2F4-A812-4EE8-A285-F09245715D1A}"/>
              </a:ext>
            </a:extLst>
          </p:cNvPr>
          <p:cNvSpPr txBox="1">
            <a:spLocks noChangeArrowheads="1"/>
          </p:cNvSpPr>
          <p:nvPr/>
        </p:nvSpPr>
        <p:spPr bwMode="auto">
          <a:xfrm>
            <a:off x="1885950" y="4160044"/>
            <a:ext cx="245745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grpSp>
        <p:nvGrpSpPr>
          <p:cNvPr id="24594" name="Group 18">
            <a:extLst>
              <a:ext uri="{FF2B5EF4-FFF2-40B4-BE49-F238E27FC236}">
                <a16:creationId xmlns:a16="http://schemas.microsoft.com/office/drawing/2014/main" id="{F8E560AB-279A-4807-8626-39B075DE8467}"/>
              </a:ext>
            </a:extLst>
          </p:cNvPr>
          <p:cNvGrpSpPr>
            <a:grpSpLocks/>
          </p:cNvGrpSpPr>
          <p:nvPr/>
        </p:nvGrpSpPr>
        <p:grpSpPr bwMode="auto">
          <a:xfrm>
            <a:off x="3829050" y="4251725"/>
            <a:ext cx="857250" cy="253603"/>
            <a:chOff x="2112" y="2592"/>
            <a:chExt cx="720" cy="213"/>
          </a:xfrm>
        </p:grpSpPr>
        <p:sp>
          <p:nvSpPr>
            <p:cNvPr id="24595" name="Line 19">
              <a:extLst>
                <a:ext uri="{FF2B5EF4-FFF2-40B4-BE49-F238E27FC236}">
                  <a16:creationId xmlns:a16="http://schemas.microsoft.com/office/drawing/2014/main" id="{295C26D9-CE07-4169-940D-4B70DF014A42}"/>
                </a:ext>
              </a:extLst>
            </p:cNvPr>
            <p:cNvSpPr>
              <a:spLocks noChangeShapeType="1"/>
            </p:cNvSpPr>
            <p:nvPr/>
          </p:nvSpPr>
          <p:spPr bwMode="auto">
            <a:xfrm>
              <a:off x="2112" y="2736"/>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596" name="Text Box 20">
              <a:extLst>
                <a:ext uri="{FF2B5EF4-FFF2-40B4-BE49-F238E27FC236}">
                  <a16:creationId xmlns:a16="http://schemas.microsoft.com/office/drawing/2014/main" id="{D3BD30C2-CF69-4411-8714-2C327EAA5A59}"/>
                </a:ext>
              </a:extLst>
            </p:cNvPr>
            <p:cNvSpPr txBox="1">
              <a:spLocks noChangeArrowheads="1"/>
            </p:cNvSpPr>
            <p:nvPr/>
          </p:nvSpPr>
          <p:spPr bwMode="auto">
            <a:xfrm>
              <a:off x="2640" y="259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grpSp>
      <p:sp>
        <p:nvSpPr>
          <p:cNvPr id="24597" name="Text Box 21">
            <a:extLst>
              <a:ext uri="{FF2B5EF4-FFF2-40B4-BE49-F238E27FC236}">
                <a16:creationId xmlns:a16="http://schemas.microsoft.com/office/drawing/2014/main" id="{55C24EF0-FADC-4699-8121-7E4EB7CD18E5}"/>
              </a:ext>
            </a:extLst>
          </p:cNvPr>
          <p:cNvSpPr txBox="1">
            <a:spLocks noChangeArrowheads="1"/>
          </p:cNvSpPr>
          <p:nvPr/>
        </p:nvSpPr>
        <p:spPr bwMode="auto">
          <a:xfrm>
            <a:off x="1543050" y="3794522"/>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nvGrpSpPr>
          <p:cNvPr id="24598" name="Group 22">
            <a:extLst>
              <a:ext uri="{FF2B5EF4-FFF2-40B4-BE49-F238E27FC236}">
                <a16:creationId xmlns:a16="http://schemas.microsoft.com/office/drawing/2014/main" id="{944F7924-EE69-420E-8C76-1376B1E0A592}"/>
              </a:ext>
            </a:extLst>
          </p:cNvPr>
          <p:cNvGrpSpPr>
            <a:grpSpLocks/>
          </p:cNvGrpSpPr>
          <p:nvPr/>
        </p:nvGrpSpPr>
        <p:grpSpPr bwMode="auto">
          <a:xfrm>
            <a:off x="1885950" y="3931448"/>
            <a:ext cx="2514600" cy="369095"/>
            <a:chOff x="480" y="2323"/>
            <a:chExt cx="2112" cy="310"/>
          </a:xfrm>
        </p:grpSpPr>
        <p:sp>
          <p:nvSpPr>
            <p:cNvPr id="24599" name="Text Box 23">
              <a:extLst>
                <a:ext uri="{FF2B5EF4-FFF2-40B4-BE49-F238E27FC236}">
                  <a16:creationId xmlns:a16="http://schemas.microsoft.com/office/drawing/2014/main" id="{E9AC251D-7543-4BC6-8AB1-51AD075FA639}"/>
                </a:ext>
              </a:extLst>
            </p:cNvPr>
            <p:cNvSpPr txBox="1">
              <a:spLocks noChangeArrowheads="1"/>
            </p:cNvSpPr>
            <p:nvPr/>
          </p:nvSpPr>
          <p:spPr bwMode="auto">
            <a:xfrm>
              <a:off x="768" y="2323"/>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4600" name="Text Box 24">
              <a:extLst>
                <a:ext uri="{FF2B5EF4-FFF2-40B4-BE49-F238E27FC236}">
                  <a16:creationId xmlns:a16="http://schemas.microsoft.com/office/drawing/2014/main" id="{E66F2066-FF7F-45FB-9464-A59E673DD39D}"/>
                </a:ext>
              </a:extLst>
            </p:cNvPr>
            <p:cNvSpPr txBox="1">
              <a:spLocks noChangeArrowheads="1"/>
            </p:cNvSpPr>
            <p:nvPr/>
          </p:nvSpPr>
          <p:spPr bwMode="auto">
            <a:xfrm>
              <a:off x="124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4601" name="Text Box 25">
              <a:extLst>
                <a:ext uri="{FF2B5EF4-FFF2-40B4-BE49-F238E27FC236}">
                  <a16:creationId xmlns:a16="http://schemas.microsoft.com/office/drawing/2014/main" id="{2E24DD93-2D52-4F10-B58E-C0F11138343B}"/>
                </a:ext>
              </a:extLst>
            </p:cNvPr>
            <p:cNvSpPr txBox="1">
              <a:spLocks noChangeArrowheads="1"/>
            </p:cNvSpPr>
            <p:nvPr/>
          </p:nvSpPr>
          <p:spPr bwMode="auto">
            <a:xfrm>
              <a:off x="1728"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4602" name="Text Box 26">
              <a:extLst>
                <a:ext uri="{FF2B5EF4-FFF2-40B4-BE49-F238E27FC236}">
                  <a16:creationId xmlns:a16="http://schemas.microsoft.com/office/drawing/2014/main" id="{7EB62CFF-3664-4B5A-BFE5-E04DFC8745C7}"/>
                </a:ext>
              </a:extLst>
            </p:cNvPr>
            <p:cNvSpPr txBox="1">
              <a:spLocks noChangeArrowheads="1"/>
            </p:cNvSpPr>
            <p:nvPr/>
          </p:nvSpPr>
          <p:spPr bwMode="auto">
            <a:xfrm>
              <a:off x="2256" y="2323"/>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24603" name="Text Box 27">
              <a:extLst>
                <a:ext uri="{FF2B5EF4-FFF2-40B4-BE49-F238E27FC236}">
                  <a16:creationId xmlns:a16="http://schemas.microsoft.com/office/drawing/2014/main" id="{74753690-BB8D-435D-A78C-E63C4F283948}"/>
                </a:ext>
              </a:extLst>
            </p:cNvPr>
            <p:cNvSpPr txBox="1">
              <a:spLocks noChangeArrowheads="1"/>
            </p:cNvSpPr>
            <p:nvPr/>
          </p:nvSpPr>
          <p:spPr bwMode="auto">
            <a:xfrm>
              <a:off x="480" y="2323"/>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4604" name="Text Box 28">
              <a:extLst>
                <a:ext uri="{FF2B5EF4-FFF2-40B4-BE49-F238E27FC236}">
                  <a16:creationId xmlns:a16="http://schemas.microsoft.com/office/drawing/2014/main" id="{4B9EC823-DF87-4D33-AE9C-6B0B7100AEF5}"/>
                </a:ext>
              </a:extLst>
            </p:cNvPr>
            <p:cNvSpPr txBox="1">
              <a:spLocks noChangeArrowheads="1"/>
            </p:cNvSpPr>
            <p:nvPr/>
          </p:nvSpPr>
          <p:spPr bwMode="auto">
            <a:xfrm>
              <a:off x="96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4605" name="Text Box 29">
              <a:extLst>
                <a:ext uri="{FF2B5EF4-FFF2-40B4-BE49-F238E27FC236}">
                  <a16:creationId xmlns:a16="http://schemas.microsoft.com/office/drawing/2014/main" id="{EC9B7C86-EAC0-4EA5-98F7-577F64895A05}"/>
                </a:ext>
              </a:extLst>
            </p:cNvPr>
            <p:cNvSpPr txBox="1">
              <a:spLocks noChangeArrowheads="1"/>
            </p:cNvSpPr>
            <p:nvPr/>
          </p:nvSpPr>
          <p:spPr bwMode="auto">
            <a:xfrm>
              <a:off x="1440"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24606" name="Text Box 30">
              <a:extLst>
                <a:ext uri="{FF2B5EF4-FFF2-40B4-BE49-F238E27FC236}">
                  <a16:creationId xmlns:a16="http://schemas.microsoft.com/office/drawing/2014/main" id="{A44F7E83-357D-4464-96AA-05A8EF8E4C0C}"/>
                </a:ext>
              </a:extLst>
            </p:cNvPr>
            <p:cNvSpPr txBox="1">
              <a:spLocks noChangeArrowheads="1"/>
            </p:cNvSpPr>
            <p:nvPr/>
          </p:nvSpPr>
          <p:spPr bwMode="auto">
            <a:xfrm>
              <a:off x="1968" y="2323"/>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grpSp>
      <p:sp>
        <p:nvSpPr>
          <p:cNvPr id="24607" name="Rectangle 31">
            <a:extLst>
              <a:ext uri="{FF2B5EF4-FFF2-40B4-BE49-F238E27FC236}">
                <a16:creationId xmlns:a16="http://schemas.microsoft.com/office/drawing/2014/main" id="{D914C90D-648B-46FC-A2E7-CED8BCF3D836}"/>
              </a:ext>
            </a:extLst>
          </p:cNvPr>
          <p:cNvSpPr>
            <a:spLocks noChangeArrowheads="1"/>
          </p:cNvSpPr>
          <p:nvPr/>
        </p:nvSpPr>
        <p:spPr bwMode="auto">
          <a:xfrm>
            <a:off x="4167188" y="3908822"/>
            <a:ext cx="56778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chemeClr val="bg1"/>
                </a:solidFill>
              </a:rPr>
              <a:t>θ</a:t>
            </a:r>
            <a:r>
              <a:rPr lang="en-US" altLang="en-US" sz="1050" b="1">
                <a:solidFill>
                  <a:schemeClr val="bg1"/>
                </a:solidFill>
              </a:rPr>
              <a:t> = </a:t>
            </a:r>
            <a:r>
              <a:rPr lang="el-GR" altLang="en-US" sz="1050" b="1">
                <a:solidFill>
                  <a:schemeClr val="bg1"/>
                </a:solidFill>
              </a:rPr>
              <a:t>ω</a:t>
            </a:r>
            <a:r>
              <a:rPr lang="en-US" altLang="en-US" sz="1050" b="1">
                <a:solidFill>
                  <a:schemeClr val="bg1"/>
                </a:solidFill>
              </a:rPr>
              <a:t>t</a:t>
            </a:r>
          </a:p>
        </p:txBody>
      </p:sp>
      <p:grpSp>
        <p:nvGrpSpPr>
          <p:cNvPr id="24608" name="Group 32">
            <a:extLst>
              <a:ext uri="{FF2B5EF4-FFF2-40B4-BE49-F238E27FC236}">
                <a16:creationId xmlns:a16="http://schemas.microsoft.com/office/drawing/2014/main" id="{C14E8C4A-7377-4781-BFA3-A92779361532}"/>
              </a:ext>
            </a:extLst>
          </p:cNvPr>
          <p:cNvGrpSpPr>
            <a:grpSpLocks/>
          </p:cNvGrpSpPr>
          <p:nvPr/>
        </p:nvGrpSpPr>
        <p:grpSpPr bwMode="auto">
          <a:xfrm>
            <a:off x="1771650" y="3851672"/>
            <a:ext cx="2686050" cy="114300"/>
            <a:chOff x="384" y="2400"/>
            <a:chExt cx="2256" cy="96"/>
          </a:xfrm>
        </p:grpSpPr>
        <p:sp>
          <p:nvSpPr>
            <p:cNvPr id="24609" name="Line 33">
              <a:extLst>
                <a:ext uri="{FF2B5EF4-FFF2-40B4-BE49-F238E27FC236}">
                  <a16:creationId xmlns:a16="http://schemas.microsoft.com/office/drawing/2014/main" id="{D243E34E-ADDE-4058-82FE-AC2BE53C91FB}"/>
                </a:ext>
              </a:extLst>
            </p:cNvPr>
            <p:cNvSpPr>
              <a:spLocks noChangeShapeType="1"/>
            </p:cNvSpPr>
            <p:nvPr/>
          </p:nvSpPr>
          <p:spPr bwMode="auto">
            <a:xfrm>
              <a:off x="384" y="2448"/>
              <a:ext cx="2256"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0" name="Line 34">
              <a:extLst>
                <a:ext uri="{FF2B5EF4-FFF2-40B4-BE49-F238E27FC236}">
                  <a16:creationId xmlns:a16="http://schemas.microsoft.com/office/drawing/2014/main" id="{7B128F23-B61D-4AB1-8484-8CC5300960BC}"/>
                </a:ext>
              </a:extLst>
            </p:cNvPr>
            <p:cNvSpPr>
              <a:spLocks noChangeShapeType="1"/>
            </p:cNvSpPr>
            <p:nvPr/>
          </p:nvSpPr>
          <p:spPr bwMode="auto">
            <a:xfrm>
              <a:off x="62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1" name="Line 35">
              <a:extLst>
                <a:ext uri="{FF2B5EF4-FFF2-40B4-BE49-F238E27FC236}">
                  <a16:creationId xmlns:a16="http://schemas.microsoft.com/office/drawing/2014/main" id="{401AC71D-9012-4B32-86C7-BA0CB50EC696}"/>
                </a:ext>
              </a:extLst>
            </p:cNvPr>
            <p:cNvSpPr>
              <a:spLocks noChangeShapeType="1"/>
            </p:cNvSpPr>
            <p:nvPr/>
          </p:nvSpPr>
          <p:spPr bwMode="auto">
            <a:xfrm>
              <a:off x="110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2" name="Line 36">
              <a:extLst>
                <a:ext uri="{FF2B5EF4-FFF2-40B4-BE49-F238E27FC236}">
                  <a16:creationId xmlns:a16="http://schemas.microsoft.com/office/drawing/2014/main" id="{200CBE9D-7E15-4BAB-BF0F-54FFB60B8630}"/>
                </a:ext>
              </a:extLst>
            </p:cNvPr>
            <p:cNvSpPr>
              <a:spLocks noChangeShapeType="1"/>
            </p:cNvSpPr>
            <p:nvPr/>
          </p:nvSpPr>
          <p:spPr bwMode="auto">
            <a:xfrm>
              <a:off x="163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3" name="Line 37">
              <a:extLst>
                <a:ext uri="{FF2B5EF4-FFF2-40B4-BE49-F238E27FC236}">
                  <a16:creationId xmlns:a16="http://schemas.microsoft.com/office/drawing/2014/main" id="{FE67FE5A-0000-4A3F-A0F6-999E5C9FC246}"/>
                </a:ext>
              </a:extLst>
            </p:cNvPr>
            <p:cNvSpPr>
              <a:spLocks noChangeShapeType="1"/>
            </p:cNvSpPr>
            <p:nvPr/>
          </p:nvSpPr>
          <p:spPr bwMode="auto">
            <a:xfrm>
              <a:off x="211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4" name="Line 38">
              <a:extLst>
                <a:ext uri="{FF2B5EF4-FFF2-40B4-BE49-F238E27FC236}">
                  <a16:creationId xmlns:a16="http://schemas.microsoft.com/office/drawing/2014/main" id="{78DF7B74-2851-43FB-B5CC-10F29FB4BF0D}"/>
                </a:ext>
              </a:extLst>
            </p:cNvPr>
            <p:cNvSpPr>
              <a:spLocks noChangeShapeType="1"/>
            </p:cNvSpPr>
            <p:nvPr/>
          </p:nvSpPr>
          <p:spPr bwMode="auto">
            <a:xfrm>
              <a:off x="86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5" name="Line 39">
              <a:extLst>
                <a:ext uri="{FF2B5EF4-FFF2-40B4-BE49-F238E27FC236}">
                  <a16:creationId xmlns:a16="http://schemas.microsoft.com/office/drawing/2014/main" id="{13A8BAAA-3914-44D3-8E7E-8D03D439E9B8}"/>
                </a:ext>
              </a:extLst>
            </p:cNvPr>
            <p:cNvSpPr>
              <a:spLocks noChangeShapeType="1"/>
            </p:cNvSpPr>
            <p:nvPr/>
          </p:nvSpPr>
          <p:spPr bwMode="auto">
            <a:xfrm>
              <a:off x="1344"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6" name="Line 40">
              <a:extLst>
                <a:ext uri="{FF2B5EF4-FFF2-40B4-BE49-F238E27FC236}">
                  <a16:creationId xmlns:a16="http://schemas.microsoft.com/office/drawing/2014/main" id="{A7149B35-3E7D-4C9F-BC67-B6B6D18CB29B}"/>
                </a:ext>
              </a:extLst>
            </p:cNvPr>
            <p:cNvSpPr>
              <a:spLocks noChangeShapeType="1"/>
            </p:cNvSpPr>
            <p:nvPr/>
          </p:nvSpPr>
          <p:spPr bwMode="auto">
            <a:xfrm>
              <a:off x="187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17" name="Line 41">
              <a:extLst>
                <a:ext uri="{FF2B5EF4-FFF2-40B4-BE49-F238E27FC236}">
                  <a16:creationId xmlns:a16="http://schemas.microsoft.com/office/drawing/2014/main" id="{AB67E2A4-51DC-4C05-89CA-F75C58B23FAB}"/>
                </a:ext>
              </a:extLst>
            </p:cNvPr>
            <p:cNvSpPr>
              <a:spLocks noChangeShapeType="1"/>
            </p:cNvSpPr>
            <p:nvPr/>
          </p:nvSpPr>
          <p:spPr bwMode="auto">
            <a:xfrm>
              <a:off x="2352" y="2400"/>
              <a:ext cx="0" cy="96"/>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4618" name="Rectangle 42">
            <a:extLst>
              <a:ext uri="{FF2B5EF4-FFF2-40B4-BE49-F238E27FC236}">
                <a16:creationId xmlns:a16="http://schemas.microsoft.com/office/drawing/2014/main" id="{7D05FD23-1384-4A29-8CF4-21D95A98C086}"/>
              </a:ext>
            </a:extLst>
          </p:cNvPr>
          <p:cNvSpPr>
            <a:spLocks noChangeArrowheads="1"/>
          </p:cNvSpPr>
          <p:nvPr/>
        </p:nvSpPr>
        <p:spPr bwMode="auto">
          <a:xfrm>
            <a:off x="1371600" y="3051572"/>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66FF"/>
                </a:solidFill>
                <a:latin typeface="CommercialScript BT" pitchFamily="66" charset="0"/>
              </a:rPr>
              <a:t> </a:t>
            </a:r>
            <a:r>
              <a:rPr lang="en-US" altLang="en-US" sz="1050" b="1">
                <a:solidFill>
                  <a:srgbClr val="0000FF"/>
                </a:solidFill>
                <a:latin typeface="CommercialScript BT" pitchFamily="66" charset="0"/>
              </a:rPr>
              <a:t>E </a:t>
            </a:r>
            <a:r>
              <a:rPr lang="en-US" altLang="en-US" sz="1050" b="1">
                <a:solidFill>
                  <a:srgbClr val="0066FF"/>
                </a:solidFill>
              </a:rPr>
              <a:t>,</a:t>
            </a:r>
            <a:r>
              <a:rPr lang="en-US" altLang="en-US" sz="1050" b="1">
                <a:solidFill>
                  <a:srgbClr val="FF0000"/>
                </a:solidFill>
              </a:rPr>
              <a:t>I</a:t>
            </a:r>
          </a:p>
        </p:txBody>
      </p:sp>
      <p:sp>
        <p:nvSpPr>
          <p:cNvPr id="24619" name="Rectangle 43">
            <a:extLst>
              <a:ext uri="{FF2B5EF4-FFF2-40B4-BE49-F238E27FC236}">
                <a16:creationId xmlns:a16="http://schemas.microsoft.com/office/drawing/2014/main" id="{8C765923-D5B3-4372-BEE0-FBDF00E5926D}"/>
              </a:ext>
            </a:extLst>
          </p:cNvPr>
          <p:cNvSpPr>
            <a:spLocks noChangeArrowheads="1"/>
          </p:cNvSpPr>
          <p:nvPr/>
        </p:nvSpPr>
        <p:spPr bwMode="auto">
          <a:xfrm>
            <a:off x="1451372" y="3280172"/>
            <a:ext cx="36740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0066FF"/>
                </a:solidFill>
                <a:latin typeface="CommercialScript BT" pitchFamily="66" charset="0"/>
              </a:rPr>
              <a:t>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a:solidFill>
                  <a:srgbClr val="0066FF"/>
                </a:solidFill>
              </a:rPr>
              <a:t> </a:t>
            </a:r>
          </a:p>
        </p:txBody>
      </p:sp>
      <p:sp>
        <p:nvSpPr>
          <p:cNvPr id="24620" name="Line 44">
            <a:extLst>
              <a:ext uri="{FF2B5EF4-FFF2-40B4-BE49-F238E27FC236}">
                <a16:creationId xmlns:a16="http://schemas.microsoft.com/office/drawing/2014/main" id="{9BA5A0F7-AEE9-4BEC-BC16-2C7DF3A96BD9}"/>
              </a:ext>
            </a:extLst>
          </p:cNvPr>
          <p:cNvSpPr>
            <a:spLocks noChangeShapeType="1"/>
          </p:cNvSpPr>
          <p:nvPr/>
        </p:nvSpPr>
        <p:spPr bwMode="auto">
          <a:xfrm flipH="1">
            <a:off x="1771650" y="3429000"/>
            <a:ext cx="285750" cy="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22" name="Rectangle 46">
            <a:extLst>
              <a:ext uri="{FF2B5EF4-FFF2-40B4-BE49-F238E27FC236}">
                <a16:creationId xmlns:a16="http://schemas.microsoft.com/office/drawing/2014/main" id="{681D9C17-B7F8-451A-941F-1BD03E6E2376}"/>
              </a:ext>
            </a:extLst>
          </p:cNvPr>
          <p:cNvSpPr>
            <a:spLocks noChangeArrowheads="1"/>
          </p:cNvSpPr>
          <p:nvPr/>
        </p:nvSpPr>
        <p:spPr bwMode="auto">
          <a:xfrm>
            <a:off x="1496616" y="3437335"/>
            <a:ext cx="33855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latin typeface="CommercialScript BT" pitchFamily="66" charset="0"/>
              </a:rPr>
              <a:t> </a:t>
            </a:r>
            <a:r>
              <a:rPr lang="en-US" altLang="en-US" sz="1050" b="1">
                <a:solidFill>
                  <a:srgbClr val="FF0000"/>
                </a:solidFill>
              </a:rPr>
              <a:t>I</a:t>
            </a:r>
            <a:r>
              <a:rPr lang="en-US" altLang="en-US" sz="1050" b="1" baseline="-25000">
                <a:solidFill>
                  <a:srgbClr val="FF0000"/>
                </a:solidFill>
              </a:rPr>
              <a:t>0</a:t>
            </a:r>
            <a:r>
              <a:rPr lang="en-US" altLang="en-US" sz="1050" b="1">
                <a:solidFill>
                  <a:srgbClr val="00CC00"/>
                </a:solidFill>
              </a:rPr>
              <a:t> </a:t>
            </a:r>
          </a:p>
        </p:txBody>
      </p:sp>
      <p:sp>
        <p:nvSpPr>
          <p:cNvPr id="24623" name="Rectangle 47">
            <a:extLst>
              <a:ext uri="{FF2B5EF4-FFF2-40B4-BE49-F238E27FC236}">
                <a16:creationId xmlns:a16="http://schemas.microsoft.com/office/drawing/2014/main" id="{03A56BCF-B07B-4136-986C-914DAF187B1B}"/>
              </a:ext>
            </a:extLst>
          </p:cNvPr>
          <p:cNvSpPr>
            <a:spLocks noChangeArrowheads="1"/>
          </p:cNvSpPr>
          <p:nvPr/>
        </p:nvSpPr>
        <p:spPr bwMode="auto">
          <a:xfrm>
            <a:off x="3429001" y="2914651"/>
            <a:ext cx="11031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00FF"/>
                </a:solidFill>
                <a:latin typeface="CommercialScript BT" pitchFamily="66" charset="0"/>
              </a:rPr>
              <a:t>E</a:t>
            </a:r>
            <a:r>
              <a:rPr lang="en-US" altLang="en-US" sz="1200" b="1">
                <a:solidFill>
                  <a:srgbClr val="0000FF"/>
                </a:solidFill>
              </a:rPr>
              <a:t>  = </a:t>
            </a:r>
            <a:r>
              <a:rPr lang="en-US" altLang="en-US" sz="1200" b="1">
                <a:solidFill>
                  <a:srgbClr val="0000FF"/>
                </a:solidFill>
                <a:latin typeface="CommercialScript BT" pitchFamily="66" charset="0"/>
              </a:rPr>
              <a:t>E</a:t>
            </a:r>
            <a:r>
              <a:rPr lang="en-US" altLang="en-US" sz="1200" b="1" baseline="-25000">
                <a:solidFill>
                  <a:srgbClr val="0000FF"/>
                </a:solidFill>
              </a:rPr>
              <a:t>0</a:t>
            </a:r>
            <a:r>
              <a:rPr lang="en-US" altLang="en-US" sz="1200" b="1">
                <a:solidFill>
                  <a:srgbClr val="0000FF"/>
                </a:solidFill>
              </a:rPr>
              <a:t> sin </a:t>
            </a:r>
            <a:r>
              <a:rPr lang="el-GR" altLang="en-US" sz="1200" b="1">
                <a:solidFill>
                  <a:srgbClr val="0000FF"/>
                </a:solidFill>
              </a:rPr>
              <a:t>ω</a:t>
            </a:r>
            <a:r>
              <a:rPr lang="en-US" altLang="en-US" sz="1200" b="1">
                <a:solidFill>
                  <a:srgbClr val="0000FF"/>
                </a:solidFill>
              </a:rPr>
              <a:t>t</a:t>
            </a:r>
          </a:p>
        </p:txBody>
      </p:sp>
      <p:sp>
        <p:nvSpPr>
          <p:cNvPr id="24624" name="Rectangle 48">
            <a:extLst>
              <a:ext uri="{FF2B5EF4-FFF2-40B4-BE49-F238E27FC236}">
                <a16:creationId xmlns:a16="http://schemas.microsoft.com/office/drawing/2014/main" id="{9D23922E-B085-4EAF-92D4-ACFF2E171E34}"/>
              </a:ext>
            </a:extLst>
          </p:cNvPr>
          <p:cNvSpPr>
            <a:spLocks noChangeArrowheads="1"/>
          </p:cNvSpPr>
          <p:nvPr/>
        </p:nvSpPr>
        <p:spPr bwMode="auto">
          <a:xfrm>
            <a:off x="3086101" y="3084910"/>
            <a:ext cx="169469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FF0000"/>
                </a:solidFill>
              </a:rPr>
              <a:t>I  = I</a:t>
            </a:r>
            <a:r>
              <a:rPr lang="en-US" altLang="en-US" sz="1200" b="1" baseline="-25000">
                <a:solidFill>
                  <a:srgbClr val="FF0000"/>
                </a:solidFill>
              </a:rPr>
              <a:t>0</a:t>
            </a:r>
            <a:r>
              <a:rPr lang="en-US" altLang="en-US" sz="1200" b="1">
                <a:solidFill>
                  <a:srgbClr val="FF0000"/>
                </a:solidFill>
              </a:rPr>
              <a:t> sin (</a:t>
            </a:r>
            <a:r>
              <a:rPr lang="el-GR" altLang="en-US" sz="1200" b="1">
                <a:solidFill>
                  <a:srgbClr val="FF0000"/>
                </a:solidFill>
              </a:rPr>
              <a:t>ω</a:t>
            </a:r>
            <a:r>
              <a:rPr lang="en-US" altLang="en-US" sz="1200" b="1">
                <a:solidFill>
                  <a:srgbClr val="FF0000"/>
                </a:solidFill>
              </a:rPr>
              <a:t>t  + </a:t>
            </a:r>
            <a:r>
              <a:rPr lang="el-GR" altLang="en-US" sz="1200" b="1">
                <a:solidFill>
                  <a:srgbClr val="FF0000"/>
                </a:solidFill>
              </a:rPr>
              <a:t>π</a:t>
            </a:r>
            <a:r>
              <a:rPr lang="en-US" altLang="en-US" sz="1200" b="1">
                <a:solidFill>
                  <a:srgbClr val="FF0000"/>
                </a:solidFill>
              </a:rPr>
              <a:t> / 2)</a:t>
            </a:r>
          </a:p>
        </p:txBody>
      </p:sp>
      <p:grpSp>
        <p:nvGrpSpPr>
          <p:cNvPr id="24699" name="Group 123">
            <a:extLst>
              <a:ext uri="{FF2B5EF4-FFF2-40B4-BE49-F238E27FC236}">
                <a16:creationId xmlns:a16="http://schemas.microsoft.com/office/drawing/2014/main" id="{AEFD2785-29E8-4338-B50F-2E9809B0C608}"/>
              </a:ext>
            </a:extLst>
          </p:cNvPr>
          <p:cNvGrpSpPr>
            <a:grpSpLocks/>
          </p:cNvGrpSpPr>
          <p:nvPr/>
        </p:nvGrpSpPr>
        <p:grpSpPr bwMode="auto">
          <a:xfrm>
            <a:off x="6286500" y="2871788"/>
            <a:ext cx="1085850" cy="1117997"/>
            <a:chOff x="4320" y="2412"/>
            <a:chExt cx="912" cy="939"/>
          </a:xfrm>
        </p:grpSpPr>
        <p:sp>
          <p:nvSpPr>
            <p:cNvPr id="24627" name="Line 51">
              <a:extLst>
                <a:ext uri="{FF2B5EF4-FFF2-40B4-BE49-F238E27FC236}">
                  <a16:creationId xmlns:a16="http://schemas.microsoft.com/office/drawing/2014/main" id="{6E3A20BF-53BC-4744-874B-8805254FC9F7}"/>
                </a:ext>
              </a:extLst>
            </p:cNvPr>
            <p:cNvSpPr>
              <a:spLocks noChangeShapeType="1"/>
            </p:cNvSpPr>
            <p:nvPr/>
          </p:nvSpPr>
          <p:spPr bwMode="auto">
            <a:xfrm flipV="1">
              <a:off x="4320" y="2583"/>
              <a:ext cx="912" cy="768"/>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28" name="Rectangle 52">
              <a:extLst>
                <a:ext uri="{FF2B5EF4-FFF2-40B4-BE49-F238E27FC236}">
                  <a16:creationId xmlns:a16="http://schemas.microsoft.com/office/drawing/2014/main" id="{61835B0F-5F78-409C-AAAF-D863A76A3F69}"/>
                </a:ext>
              </a:extLst>
            </p:cNvPr>
            <p:cNvSpPr>
              <a:spLocks noChangeArrowheads="1"/>
            </p:cNvSpPr>
            <p:nvPr/>
          </p:nvSpPr>
          <p:spPr bwMode="auto">
            <a:xfrm>
              <a:off x="4944" y="2412"/>
              <a:ext cx="25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baseline="-25000">
                  <a:solidFill>
                    <a:srgbClr val="0000FF"/>
                  </a:solidFill>
                </a:rPr>
                <a:t>0</a:t>
              </a:r>
            </a:p>
          </p:txBody>
        </p:sp>
      </p:grpSp>
      <p:grpSp>
        <p:nvGrpSpPr>
          <p:cNvPr id="24701" name="Group 125">
            <a:extLst>
              <a:ext uri="{FF2B5EF4-FFF2-40B4-BE49-F238E27FC236}">
                <a16:creationId xmlns:a16="http://schemas.microsoft.com/office/drawing/2014/main" id="{CE3036FF-B876-4541-9187-F72E723D96C8}"/>
              </a:ext>
            </a:extLst>
          </p:cNvPr>
          <p:cNvGrpSpPr>
            <a:grpSpLocks/>
          </p:cNvGrpSpPr>
          <p:nvPr/>
        </p:nvGrpSpPr>
        <p:grpSpPr bwMode="auto">
          <a:xfrm>
            <a:off x="6457950" y="3714750"/>
            <a:ext cx="400050" cy="275035"/>
            <a:chOff x="4464" y="3120"/>
            <a:chExt cx="336" cy="231"/>
          </a:xfrm>
        </p:grpSpPr>
        <p:sp>
          <p:nvSpPr>
            <p:cNvPr id="24580" name="Arc 4">
              <a:extLst>
                <a:ext uri="{FF2B5EF4-FFF2-40B4-BE49-F238E27FC236}">
                  <a16:creationId xmlns:a16="http://schemas.microsoft.com/office/drawing/2014/main" id="{D223C8DD-27A0-454C-B79C-F70018B41E65}"/>
                </a:ext>
              </a:extLst>
            </p:cNvPr>
            <p:cNvSpPr>
              <a:spLocks/>
            </p:cNvSpPr>
            <p:nvPr/>
          </p:nvSpPr>
          <p:spPr bwMode="auto">
            <a:xfrm>
              <a:off x="4464" y="3226"/>
              <a:ext cx="96" cy="125"/>
            </a:xfrm>
            <a:custGeom>
              <a:avLst/>
              <a:gdLst>
                <a:gd name="G0" fmla="+- 0 0 0"/>
                <a:gd name="G1" fmla="+- 21600 0 0"/>
                <a:gd name="G2" fmla="+- 21600 0 0"/>
                <a:gd name="T0" fmla="*/ 0 w 21600"/>
                <a:gd name="T1" fmla="*/ 0 h 28043"/>
                <a:gd name="T2" fmla="*/ 20617 w 21600"/>
                <a:gd name="T3" fmla="*/ 28043 h 28043"/>
                <a:gd name="T4" fmla="*/ 0 w 21600"/>
                <a:gd name="T5" fmla="*/ 21600 h 28043"/>
              </a:gdLst>
              <a:ahLst/>
              <a:cxnLst>
                <a:cxn ang="0">
                  <a:pos x="T0" y="T1"/>
                </a:cxn>
                <a:cxn ang="0">
                  <a:pos x="T2" y="T3"/>
                </a:cxn>
                <a:cxn ang="0">
                  <a:pos x="T4" y="T5"/>
                </a:cxn>
              </a:cxnLst>
              <a:rect l="0" t="0" r="r" b="b"/>
              <a:pathLst>
                <a:path w="21600" h="28043" fill="none" extrusionOk="0">
                  <a:moveTo>
                    <a:pt x="-1" y="0"/>
                  </a:moveTo>
                  <a:cubicBezTo>
                    <a:pt x="11929" y="0"/>
                    <a:pt x="21600" y="9670"/>
                    <a:pt x="21600" y="21600"/>
                  </a:cubicBezTo>
                  <a:cubicBezTo>
                    <a:pt x="21600" y="23785"/>
                    <a:pt x="21268" y="25957"/>
                    <a:pt x="20616" y="28042"/>
                  </a:cubicBezTo>
                </a:path>
                <a:path w="21600" h="28043" stroke="0" extrusionOk="0">
                  <a:moveTo>
                    <a:pt x="-1" y="0"/>
                  </a:moveTo>
                  <a:cubicBezTo>
                    <a:pt x="11929" y="0"/>
                    <a:pt x="21600" y="9670"/>
                    <a:pt x="21600" y="21600"/>
                  </a:cubicBezTo>
                  <a:cubicBezTo>
                    <a:pt x="21600" y="23785"/>
                    <a:pt x="21268" y="25957"/>
                    <a:pt x="20616" y="28042"/>
                  </a:cubicBezTo>
                  <a:lnTo>
                    <a:pt x="0" y="21600"/>
                  </a:lnTo>
                  <a:close/>
                </a:path>
              </a:pathLst>
            </a:custGeom>
            <a:noFill/>
            <a:ln w="28575">
              <a:solidFill>
                <a:srgbClr val="9900FF"/>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4630" name="Rectangle 54">
              <a:extLst>
                <a:ext uri="{FF2B5EF4-FFF2-40B4-BE49-F238E27FC236}">
                  <a16:creationId xmlns:a16="http://schemas.microsoft.com/office/drawing/2014/main" id="{4E59067D-4721-4AC0-8F6A-80EDDE9EB78F}"/>
                </a:ext>
              </a:extLst>
            </p:cNvPr>
            <p:cNvSpPr>
              <a:spLocks noChangeArrowheads="1"/>
            </p:cNvSpPr>
            <p:nvPr/>
          </p:nvSpPr>
          <p:spPr bwMode="auto">
            <a:xfrm>
              <a:off x="4512" y="3120"/>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ω</a:t>
              </a:r>
              <a:r>
                <a:rPr lang="en-US" altLang="en-US" sz="1050" b="1">
                  <a:solidFill>
                    <a:srgbClr val="9900FF"/>
                  </a:solidFill>
                </a:rPr>
                <a:t>t</a:t>
              </a:r>
            </a:p>
          </p:txBody>
        </p:sp>
      </p:grpSp>
      <p:sp>
        <p:nvSpPr>
          <p:cNvPr id="24631" name="Rectangle 55">
            <a:extLst>
              <a:ext uri="{FF2B5EF4-FFF2-40B4-BE49-F238E27FC236}">
                <a16:creationId xmlns:a16="http://schemas.microsoft.com/office/drawing/2014/main" id="{653C367D-F647-461C-B5A5-312E5F50584A}"/>
              </a:ext>
            </a:extLst>
          </p:cNvPr>
          <p:cNvSpPr>
            <a:spLocks noChangeArrowheads="1"/>
          </p:cNvSpPr>
          <p:nvPr/>
        </p:nvSpPr>
        <p:spPr bwMode="auto">
          <a:xfrm>
            <a:off x="5372100" y="2800350"/>
            <a:ext cx="2343150" cy="2114550"/>
          </a:xfrm>
          <a:prstGeom prst="rect">
            <a:avLst/>
          </a:prstGeom>
          <a:noFill/>
          <a:ln w="28575">
            <a:solidFill>
              <a:srgbClr val="00CC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4653" name="Text Box 77">
            <a:extLst>
              <a:ext uri="{FF2B5EF4-FFF2-40B4-BE49-F238E27FC236}">
                <a16:creationId xmlns:a16="http://schemas.microsoft.com/office/drawing/2014/main" id="{4671AE93-3E5B-49B4-AD66-2C18461D820A}"/>
              </a:ext>
            </a:extLst>
          </p:cNvPr>
          <p:cNvSpPr txBox="1">
            <a:spLocks noChangeArrowheads="1"/>
          </p:cNvSpPr>
          <p:nvPr/>
        </p:nvSpPr>
        <p:spPr bwMode="auto">
          <a:xfrm>
            <a:off x="1371600" y="810816"/>
            <a:ext cx="18859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q = CE  = C</a:t>
            </a:r>
            <a:r>
              <a:rPr lang="en-US" altLang="en-US" sz="1050" b="1">
                <a:solidFill>
                  <a:srgbClr val="0000FF"/>
                </a:solidFill>
                <a:latin typeface="CommercialScript BT" pitchFamily="66" charset="0"/>
              </a:rPr>
              <a:t>E</a:t>
            </a:r>
            <a:r>
              <a:rPr lang="en-US" altLang="en-US" sz="1050" b="1" baseline="-25000">
                <a:solidFill>
                  <a:srgbClr val="0000FF"/>
                </a:solidFill>
              </a:rPr>
              <a:t>0 </a:t>
            </a:r>
            <a:r>
              <a:rPr lang="en-US" altLang="en-US" sz="1050" b="1">
                <a:solidFill>
                  <a:srgbClr val="0000FF"/>
                </a:solidFill>
              </a:rPr>
              <a:t>sin </a:t>
            </a:r>
            <a:r>
              <a:rPr lang="el-GR" altLang="en-US" sz="1050" b="1">
                <a:solidFill>
                  <a:srgbClr val="0000FF"/>
                </a:solidFill>
              </a:rPr>
              <a:t>ω</a:t>
            </a:r>
            <a:r>
              <a:rPr lang="en-US" altLang="en-US" sz="1050" b="1">
                <a:solidFill>
                  <a:srgbClr val="0000FF"/>
                </a:solidFill>
              </a:rPr>
              <a:t>t </a:t>
            </a:r>
          </a:p>
        </p:txBody>
      </p:sp>
      <p:sp>
        <p:nvSpPr>
          <p:cNvPr id="24661" name="Text Box 85">
            <a:extLst>
              <a:ext uri="{FF2B5EF4-FFF2-40B4-BE49-F238E27FC236}">
                <a16:creationId xmlns:a16="http://schemas.microsoft.com/office/drawing/2014/main" id="{D514F851-A40D-4480-8AC7-1924AB5C25DB}"/>
              </a:ext>
            </a:extLst>
          </p:cNvPr>
          <p:cNvSpPr txBox="1">
            <a:spLocks noChangeArrowheads="1"/>
          </p:cNvSpPr>
          <p:nvPr/>
        </p:nvSpPr>
        <p:spPr bwMode="auto">
          <a:xfrm>
            <a:off x="1428750" y="1143000"/>
            <a:ext cx="2400300" cy="9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I = dq / dt</a:t>
            </a:r>
          </a:p>
          <a:p>
            <a:pPr>
              <a:spcBef>
                <a:spcPct val="50000"/>
              </a:spcBef>
            </a:pPr>
            <a:r>
              <a:rPr lang="en-US" altLang="en-US" sz="1050" b="1">
                <a:solidFill>
                  <a:srgbClr val="0000FF"/>
                </a:solidFill>
              </a:rPr>
              <a:t>  = (d / dt) [C</a:t>
            </a:r>
            <a:r>
              <a:rPr lang="en-US" altLang="en-US" sz="1050" b="1">
                <a:solidFill>
                  <a:srgbClr val="0000FF"/>
                </a:solidFill>
                <a:latin typeface="CommercialScript BT" pitchFamily="66" charset="0"/>
              </a:rPr>
              <a:t>E</a:t>
            </a:r>
            <a:r>
              <a:rPr lang="en-US" altLang="en-US" sz="1050" b="1" baseline="-25000">
                <a:solidFill>
                  <a:srgbClr val="0000FF"/>
                </a:solidFill>
              </a:rPr>
              <a:t>0 </a:t>
            </a:r>
            <a:r>
              <a:rPr lang="en-US" altLang="en-US" sz="1050" b="1">
                <a:solidFill>
                  <a:srgbClr val="0000FF"/>
                </a:solidFill>
              </a:rPr>
              <a:t>sin </a:t>
            </a:r>
            <a:r>
              <a:rPr lang="el-GR" altLang="en-US" sz="1050" b="1">
                <a:solidFill>
                  <a:srgbClr val="0000FF"/>
                </a:solidFill>
              </a:rPr>
              <a:t>ω</a:t>
            </a:r>
            <a:r>
              <a:rPr lang="en-US" altLang="en-US" sz="1050" b="1">
                <a:solidFill>
                  <a:srgbClr val="0000FF"/>
                </a:solidFill>
              </a:rPr>
              <a:t>t]</a:t>
            </a:r>
          </a:p>
          <a:p>
            <a:pPr>
              <a:spcBef>
                <a:spcPct val="50000"/>
              </a:spcBef>
            </a:pPr>
            <a:r>
              <a:rPr lang="en-US" altLang="en-US" sz="1050" b="1">
                <a:solidFill>
                  <a:srgbClr val="0000FF"/>
                </a:solidFill>
              </a:rPr>
              <a:t>I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 (1 / </a:t>
            </a:r>
            <a:r>
              <a:rPr lang="el-GR" altLang="en-US" sz="1050" b="1">
                <a:solidFill>
                  <a:srgbClr val="0000FF"/>
                </a:solidFill>
              </a:rPr>
              <a:t>ω</a:t>
            </a:r>
            <a:r>
              <a:rPr lang="en-US" altLang="en-US" sz="1050" b="1">
                <a:solidFill>
                  <a:srgbClr val="0000FF"/>
                </a:solidFill>
              </a:rPr>
              <a:t>C)] ( cos </a:t>
            </a:r>
            <a:r>
              <a:rPr lang="el-GR" altLang="en-US" sz="1050" b="1">
                <a:solidFill>
                  <a:srgbClr val="0000FF"/>
                </a:solidFill>
              </a:rPr>
              <a:t>ω</a:t>
            </a:r>
            <a:r>
              <a:rPr lang="en-US" altLang="en-US" sz="1050" b="1">
                <a:solidFill>
                  <a:srgbClr val="0000FF"/>
                </a:solidFill>
              </a:rPr>
              <a:t>t )</a:t>
            </a:r>
          </a:p>
          <a:p>
            <a:pPr>
              <a:spcBef>
                <a:spcPct val="50000"/>
              </a:spcBef>
            </a:pPr>
            <a:r>
              <a:rPr lang="en-US" altLang="en-US" sz="1050" b="1">
                <a:solidFill>
                  <a:srgbClr val="FF0000"/>
                </a:solidFill>
              </a:rPr>
              <a:t>I = I</a:t>
            </a:r>
            <a:r>
              <a:rPr lang="en-US" altLang="en-US" sz="1050" b="1" baseline="-25000">
                <a:solidFill>
                  <a:srgbClr val="FF0000"/>
                </a:solidFill>
              </a:rPr>
              <a:t>0</a:t>
            </a:r>
            <a:r>
              <a:rPr lang="en-US" altLang="en-US" sz="1050" b="1">
                <a:solidFill>
                  <a:srgbClr val="FF0000"/>
                </a:solidFill>
              </a:rPr>
              <a:t> sin (</a:t>
            </a:r>
            <a:r>
              <a:rPr lang="el-GR" altLang="en-US" sz="1050" b="1">
                <a:solidFill>
                  <a:srgbClr val="FF0000"/>
                </a:solidFill>
              </a:rPr>
              <a:t>ω</a:t>
            </a:r>
            <a:r>
              <a:rPr lang="en-US" altLang="en-US" sz="1050" b="1">
                <a:solidFill>
                  <a:srgbClr val="FF0000"/>
                </a:solidFill>
              </a:rPr>
              <a:t>t + </a:t>
            </a:r>
            <a:r>
              <a:rPr lang="el-GR" altLang="en-US" sz="1050" b="1">
                <a:solidFill>
                  <a:srgbClr val="FF0000"/>
                </a:solidFill>
                <a:cs typeface="Arial" panose="020B0604020202020204" pitchFamily="34" charset="0"/>
              </a:rPr>
              <a:t>π</a:t>
            </a:r>
            <a:r>
              <a:rPr lang="en-US" altLang="en-US" sz="1050" b="1">
                <a:solidFill>
                  <a:srgbClr val="FF0000"/>
                </a:solidFill>
                <a:cs typeface="Arial" panose="020B0604020202020204" pitchFamily="34" charset="0"/>
              </a:rPr>
              <a:t> / 2</a:t>
            </a:r>
            <a:r>
              <a:rPr lang="en-US" altLang="en-US" sz="1050" b="1">
                <a:solidFill>
                  <a:srgbClr val="FF0000"/>
                </a:solidFill>
              </a:rPr>
              <a:t>)</a:t>
            </a:r>
          </a:p>
        </p:txBody>
      </p:sp>
      <p:sp>
        <p:nvSpPr>
          <p:cNvPr id="24662" name="Text Box 86">
            <a:extLst>
              <a:ext uri="{FF2B5EF4-FFF2-40B4-BE49-F238E27FC236}">
                <a16:creationId xmlns:a16="http://schemas.microsoft.com/office/drawing/2014/main" id="{41EBB071-554C-4972-B050-4F2BBD36F38C}"/>
              </a:ext>
            </a:extLst>
          </p:cNvPr>
          <p:cNvSpPr txBox="1">
            <a:spLocks noChangeArrowheads="1"/>
          </p:cNvSpPr>
          <p:nvPr/>
        </p:nvSpPr>
        <p:spPr bwMode="auto">
          <a:xfrm>
            <a:off x="4286250" y="1438276"/>
            <a:ext cx="2400300" cy="8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a:t>
            </a:r>
            <a:r>
              <a:rPr lang="en-US" altLang="en-US" sz="1050" b="1">
                <a:solidFill>
                  <a:schemeClr val="bg1"/>
                </a:solidFill>
              </a:rPr>
              <a:t>where I</a:t>
            </a:r>
            <a:r>
              <a:rPr lang="en-US" altLang="en-US" sz="1050" b="1" baseline="-25000">
                <a:solidFill>
                  <a:schemeClr val="bg1"/>
                </a:solidFill>
              </a:rPr>
              <a:t>0</a:t>
            </a:r>
            <a:r>
              <a:rPr lang="en-US" altLang="en-US" sz="1050" b="1">
                <a:solidFill>
                  <a:schemeClr val="bg1"/>
                </a:solidFill>
              </a:rPr>
              <a:t> = </a:t>
            </a:r>
            <a:r>
              <a:rPr lang="en-US" altLang="en-US" sz="1050" b="1">
                <a:solidFill>
                  <a:schemeClr val="bg1"/>
                </a:solidFill>
                <a:latin typeface="CommercialScript BT" pitchFamily="66" charset="0"/>
              </a:rPr>
              <a:t>E</a:t>
            </a:r>
            <a:r>
              <a:rPr lang="en-US" altLang="en-US" sz="1050" b="1" baseline="-25000">
                <a:solidFill>
                  <a:schemeClr val="bg1"/>
                </a:solidFill>
              </a:rPr>
              <a:t>0</a:t>
            </a:r>
            <a:r>
              <a:rPr lang="en-US" altLang="en-US" sz="1050" b="1">
                <a:solidFill>
                  <a:schemeClr val="bg1"/>
                </a:solidFill>
              </a:rPr>
              <a:t> / (1 / </a:t>
            </a:r>
            <a:r>
              <a:rPr lang="el-GR" altLang="en-US" sz="1050" b="1">
                <a:solidFill>
                  <a:schemeClr val="bg1"/>
                </a:solidFill>
              </a:rPr>
              <a:t>ω</a:t>
            </a:r>
            <a:r>
              <a:rPr lang="en-US" altLang="en-US" sz="1050" b="1">
                <a:solidFill>
                  <a:schemeClr val="bg1"/>
                </a:solidFill>
              </a:rPr>
              <a:t>C)</a:t>
            </a:r>
            <a:r>
              <a:rPr lang="en-US" altLang="en-US" sz="1050" b="1"/>
              <a:t> </a:t>
            </a:r>
            <a:r>
              <a:rPr lang="en-US" altLang="en-US" sz="1050" b="1">
                <a:solidFill>
                  <a:srgbClr val="0066FF"/>
                </a:solidFill>
              </a:rPr>
              <a:t> and  </a:t>
            </a:r>
          </a:p>
          <a:p>
            <a:pPr>
              <a:spcBef>
                <a:spcPct val="50000"/>
              </a:spcBef>
            </a:pPr>
            <a:r>
              <a:rPr lang="en-US" altLang="en-US" sz="1050" b="1">
                <a:solidFill>
                  <a:srgbClr val="0066FF"/>
                </a:solidFill>
              </a:rPr>
              <a:t> </a:t>
            </a:r>
            <a:r>
              <a:rPr lang="en-US" altLang="en-US" sz="1050" b="1">
                <a:solidFill>
                  <a:srgbClr val="990000"/>
                </a:solidFill>
              </a:rPr>
              <a:t>X</a:t>
            </a:r>
            <a:r>
              <a:rPr lang="en-US" altLang="en-US" sz="1050" b="1" baseline="-25000">
                <a:solidFill>
                  <a:srgbClr val="990000"/>
                </a:solidFill>
              </a:rPr>
              <a:t>C</a:t>
            </a:r>
            <a:r>
              <a:rPr lang="en-US" altLang="en-US" sz="1050" b="1">
                <a:solidFill>
                  <a:srgbClr val="990000"/>
                </a:solidFill>
              </a:rPr>
              <a:t> = 1 / </a:t>
            </a:r>
            <a:r>
              <a:rPr lang="el-GR" altLang="en-US" sz="1050" b="1">
                <a:solidFill>
                  <a:srgbClr val="990000"/>
                </a:solidFill>
              </a:rPr>
              <a:t>ω</a:t>
            </a:r>
            <a:r>
              <a:rPr lang="en-US" altLang="en-US" sz="1050" b="1">
                <a:solidFill>
                  <a:srgbClr val="990000"/>
                </a:solidFill>
              </a:rPr>
              <a:t>C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 I</a:t>
            </a:r>
            <a:r>
              <a:rPr lang="en-US" altLang="en-US" sz="1050" b="1" baseline="-25000">
                <a:solidFill>
                  <a:srgbClr val="990000"/>
                </a:solidFill>
              </a:rPr>
              <a:t>0</a:t>
            </a:r>
            <a:r>
              <a:rPr lang="en-US" altLang="en-US" sz="1050" b="1">
                <a:solidFill>
                  <a:srgbClr val="0066FF"/>
                </a:solidFill>
              </a:rPr>
              <a:t>)                                                                             X</a:t>
            </a:r>
            <a:r>
              <a:rPr lang="en-US" altLang="en-US" sz="1050" b="1" baseline="-25000">
                <a:solidFill>
                  <a:srgbClr val="0066FF"/>
                </a:solidFill>
              </a:rPr>
              <a:t>C</a:t>
            </a:r>
            <a:r>
              <a:rPr lang="en-US" altLang="en-US" sz="1050" b="1">
                <a:solidFill>
                  <a:srgbClr val="0066FF"/>
                </a:solidFill>
              </a:rPr>
              <a:t> is Capacitive Reactance.                             </a:t>
            </a:r>
            <a:r>
              <a:rPr lang="en-US" altLang="en-US" sz="1050" b="1">
                <a:solidFill>
                  <a:srgbClr val="996633"/>
                </a:solidFill>
              </a:rPr>
              <a:t>Its SI unit is ohm.</a:t>
            </a:r>
          </a:p>
        </p:txBody>
      </p:sp>
      <p:grpSp>
        <p:nvGrpSpPr>
          <p:cNvPr id="24700" name="Group 124">
            <a:extLst>
              <a:ext uri="{FF2B5EF4-FFF2-40B4-BE49-F238E27FC236}">
                <a16:creationId xmlns:a16="http://schemas.microsoft.com/office/drawing/2014/main" id="{0394F02B-617E-4465-ACA1-1E35692BF12A}"/>
              </a:ext>
            </a:extLst>
          </p:cNvPr>
          <p:cNvGrpSpPr>
            <a:grpSpLocks/>
          </p:cNvGrpSpPr>
          <p:nvPr/>
        </p:nvGrpSpPr>
        <p:grpSpPr bwMode="auto">
          <a:xfrm>
            <a:off x="5657850" y="3143250"/>
            <a:ext cx="628650" cy="857250"/>
            <a:chOff x="3792" y="2640"/>
            <a:chExt cx="528" cy="720"/>
          </a:xfrm>
        </p:grpSpPr>
        <p:sp>
          <p:nvSpPr>
            <p:cNvPr id="24629" name="Rectangle 53">
              <a:extLst>
                <a:ext uri="{FF2B5EF4-FFF2-40B4-BE49-F238E27FC236}">
                  <a16:creationId xmlns:a16="http://schemas.microsoft.com/office/drawing/2014/main" id="{23E91E33-6F76-4C55-9F2F-8BD28335F6B1}"/>
                </a:ext>
              </a:extLst>
            </p:cNvPr>
            <p:cNvSpPr>
              <a:spLocks noChangeArrowheads="1"/>
            </p:cNvSpPr>
            <p:nvPr/>
          </p:nvSpPr>
          <p:spPr bwMode="auto">
            <a:xfrm>
              <a:off x="3831" y="2640"/>
              <a:ext cx="2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t> </a:t>
              </a:r>
              <a:r>
                <a:rPr lang="en-US" altLang="en-US" sz="1050" b="1">
                  <a:solidFill>
                    <a:srgbClr val="FF0000"/>
                  </a:solidFill>
                </a:rPr>
                <a:t>I</a:t>
              </a:r>
              <a:r>
                <a:rPr lang="en-US" altLang="en-US" sz="1050" b="1" baseline="-25000">
                  <a:solidFill>
                    <a:srgbClr val="FF0000"/>
                  </a:solidFill>
                </a:rPr>
                <a:t>0</a:t>
              </a:r>
            </a:p>
          </p:txBody>
        </p:sp>
        <p:sp>
          <p:nvSpPr>
            <p:cNvPr id="24674" name="Line 98">
              <a:extLst>
                <a:ext uri="{FF2B5EF4-FFF2-40B4-BE49-F238E27FC236}">
                  <a16:creationId xmlns:a16="http://schemas.microsoft.com/office/drawing/2014/main" id="{82085472-ED2D-491C-A162-D6F30ABDFAEF}"/>
                </a:ext>
              </a:extLst>
            </p:cNvPr>
            <p:cNvSpPr>
              <a:spLocks noChangeShapeType="1"/>
            </p:cNvSpPr>
            <p:nvPr/>
          </p:nvSpPr>
          <p:spPr bwMode="auto">
            <a:xfrm rot="10800000">
              <a:off x="3792" y="2736"/>
              <a:ext cx="528" cy="624"/>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4695" name="Group 119">
            <a:extLst>
              <a:ext uri="{FF2B5EF4-FFF2-40B4-BE49-F238E27FC236}">
                <a16:creationId xmlns:a16="http://schemas.microsoft.com/office/drawing/2014/main" id="{2A525A14-870C-498F-B007-1E947DEEC783}"/>
              </a:ext>
            </a:extLst>
          </p:cNvPr>
          <p:cNvGrpSpPr>
            <a:grpSpLocks/>
          </p:cNvGrpSpPr>
          <p:nvPr/>
        </p:nvGrpSpPr>
        <p:grpSpPr bwMode="auto">
          <a:xfrm rot="16200000" flipV="1">
            <a:off x="6229350" y="3714750"/>
            <a:ext cx="114300" cy="228600"/>
            <a:chOff x="4416" y="3255"/>
            <a:chExt cx="96" cy="192"/>
          </a:xfrm>
        </p:grpSpPr>
        <p:sp>
          <p:nvSpPr>
            <p:cNvPr id="24675" name="Line 99">
              <a:extLst>
                <a:ext uri="{FF2B5EF4-FFF2-40B4-BE49-F238E27FC236}">
                  <a16:creationId xmlns:a16="http://schemas.microsoft.com/office/drawing/2014/main" id="{94196703-1C63-4349-BEF3-726F9DA9A1A8}"/>
                </a:ext>
              </a:extLst>
            </p:cNvPr>
            <p:cNvSpPr>
              <a:spLocks noChangeShapeType="1"/>
            </p:cNvSpPr>
            <p:nvPr/>
          </p:nvSpPr>
          <p:spPr bwMode="auto">
            <a:xfrm>
              <a:off x="4416" y="3255"/>
              <a:ext cx="96" cy="96"/>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76" name="Line 100">
              <a:extLst>
                <a:ext uri="{FF2B5EF4-FFF2-40B4-BE49-F238E27FC236}">
                  <a16:creationId xmlns:a16="http://schemas.microsoft.com/office/drawing/2014/main" id="{F42615C7-C71A-44D5-A949-6D6EB701A256}"/>
                </a:ext>
              </a:extLst>
            </p:cNvPr>
            <p:cNvSpPr>
              <a:spLocks noChangeShapeType="1"/>
            </p:cNvSpPr>
            <p:nvPr/>
          </p:nvSpPr>
          <p:spPr bwMode="auto">
            <a:xfrm flipH="1">
              <a:off x="4416" y="3351"/>
              <a:ext cx="96" cy="96"/>
            </a:xfrm>
            <a:prstGeom prst="line">
              <a:avLst/>
            </a:prstGeom>
            <a:noFill/>
            <a:ln w="28575">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4677" name="Rectangle 101">
            <a:extLst>
              <a:ext uri="{FF2B5EF4-FFF2-40B4-BE49-F238E27FC236}">
                <a16:creationId xmlns:a16="http://schemas.microsoft.com/office/drawing/2014/main" id="{48DA4E3A-30C1-44F3-97B7-31ABD9D01349}"/>
              </a:ext>
            </a:extLst>
          </p:cNvPr>
          <p:cNvSpPr>
            <a:spLocks noChangeArrowheads="1"/>
          </p:cNvSpPr>
          <p:nvPr/>
        </p:nvSpPr>
        <p:spPr bwMode="auto">
          <a:xfrm>
            <a:off x="6247210" y="3543301"/>
            <a:ext cx="4315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FF0000"/>
                </a:solidFill>
              </a:rPr>
              <a:t>π</a:t>
            </a:r>
            <a:r>
              <a:rPr lang="en-US" altLang="en-US" sz="1200" b="1">
                <a:solidFill>
                  <a:srgbClr val="FF0000"/>
                </a:solidFill>
              </a:rPr>
              <a:t>/2</a:t>
            </a:r>
          </a:p>
        </p:txBody>
      </p:sp>
      <p:grpSp>
        <p:nvGrpSpPr>
          <p:cNvPr id="24702" name="Group 126">
            <a:extLst>
              <a:ext uri="{FF2B5EF4-FFF2-40B4-BE49-F238E27FC236}">
                <a16:creationId xmlns:a16="http://schemas.microsoft.com/office/drawing/2014/main" id="{3267D3B6-3699-47BB-9DC9-A6A2E119B6D0}"/>
              </a:ext>
            </a:extLst>
          </p:cNvPr>
          <p:cNvGrpSpPr>
            <a:grpSpLocks/>
          </p:cNvGrpSpPr>
          <p:nvPr/>
        </p:nvGrpSpPr>
        <p:grpSpPr bwMode="auto">
          <a:xfrm>
            <a:off x="5429250" y="3954072"/>
            <a:ext cx="2286000" cy="266700"/>
            <a:chOff x="3600" y="3321"/>
            <a:chExt cx="1920" cy="224"/>
          </a:xfrm>
        </p:grpSpPr>
        <p:sp>
          <p:nvSpPr>
            <p:cNvPr id="24626" name="Line 50">
              <a:extLst>
                <a:ext uri="{FF2B5EF4-FFF2-40B4-BE49-F238E27FC236}">
                  <a16:creationId xmlns:a16="http://schemas.microsoft.com/office/drawing/2014/main" id="{CAC78599-3F40-4F98-BF92-9C21F3EF45DE}"/>
                </a:ext>
              </a:extLst>
            </p:cNvPr>
            <p:cNvSpPr>
              <a:spLocks noChangeShapeType="1"/>
            </p:cNvSpPr>
            <p:nvPr/>
          </p:nvSpPr>
          <p:spPr bwMode="auto">
            <a:xfrm flipV="1">
              <a:off x="3600" y="3351"/>
              <a:ext cx="1824" cy="9"/>
            </a:xfrm>
            <a:prstGeom prst="line">
              <a:avLst/>
            </a:prstGeom>
            <a:noFill/>
            <a:ln w="28575">
              <a:solidFill>
                <a:srgbClr val="3399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78" name="Text Box 102">
              <a:extLst>
                <a:ext uri="{FF2B5EF4-FFF2-40B4-BE49-F238E27FC236}">
                  <a16:creationId xmlns:a16="http://schemas.microsoft.com/office/drawing/2014/main" id="{4DC3357D-5968-461C-BA26-D5DAF3BA5108}"/>
                </a:ext>
              </a:extLst>
            </p:cNvPr>
            <p:cNvSpPr txBox="1">
              <a:spLocks noChangeArrowheads="1"/>
            </p:cNvSpPr>
            <p:nvPr/>
          </p:nvSpPr>
          <p:spPr bwMode="auto">
            <a:xfrm>
              <a:off x="5280" y="333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x</a:t>
              </a:r>
            </a:p>
          </p:txBody>
        </p:sp>
        <p:sp>
          <p:nvSpPr>
            <p:cNvPr id="24680" name="Text Box 104">
              <a:extLst>
                <a:ext uri="{FF2B5EF4-FFF2-40B4-BE49-F238E27FC236}">
                  <a16:creationId xmlns:a16="http://schemas.microsoft.com/office/drawing/2014/main" id="{98BFD123-E7E9-42D9-B6E4-FD8A16EF1D9B}"/>
                </a:ext>
              </a:extLst>
            </p:cNvPr>
            <p:cNvSpPr txBox="1">
              <a:spLocks noChangeArrowheads="1"/>
            </p:cNvSpPr>
            <p:nvPr/>
          </p:nvSpPr>
          <p:spPr bwMode="auto">
            <a:xfrm>
              <a:off x="4128" y="3321"/>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0</a:t>
              </a:r>
            </a:p>
          </p:txBody>
        </p:sp>
      </p:grpSp>
      <p:sp>
        <p:nvSpPr>
          <p:cNvPr id="24681" name="Line 105">
            <a:extLst>
              <a:ext uri="{FF2B5EF4-FFF2-40B4-BE49-F238E27FC236}">
                <a16:creationId xmlns:a16="http://schemas.microsoft.com/office/drawing/2014/main" id="{F7D6EB68-45F7-4DB9-8E44-5B0D2AED8175}"/>
              </a:ext>
            </a:extLst>
          </p:cNvPr>
          <p:cNvSpPr>
            <a:spLocks noChangeShapeType="1"/>
          </p:cNvSpPr>
          <p:nvPr/>
        </p:nvSpPr>
        <p:spPr bwMode="auto">
          <a:xfrm>
            <a:off x="1771650" y="3051572"/>
            <a:ext cx="0" cy="1714500"/>
          </a:xfrm>
          <a:prstGeom prst="line">
            <a:avLst/>
          </a:prstGeom>
          <a:noFill/>
          <a:ln w="28575">
            <a:solidFill>
              <a:schemeClr val="bg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82" name="Rectangle 106">
            <a:extLst>
              <a:ext uri="{FF2B5EF4-FFF2-40B4-BE49-F238E27FC236}">
                <a16:creationId xmlns:a16="http://schemas.microsoft.com/office/drawing/2014/main" id="{EA614F5A-88E8-4768-B2C7-08D9BEEC3E18}"/>
              </a:ext>
            </a:extLst>
          </p:cNvPr>
          <p:cNvSpPr>
            <a:spLocks noChangeArrowheads="1"/>
          </p:cNvSpPr>
          <p:nvPr/>
        </p:nvSpPr>
        <p:spPr bwMode="auto">
          <a:xfrm>
            <a:off x="1428750" y="2937272"/>
            <a:ext cx="3257550" cy="1885950"/>
          </a:xfrm>
          <a:prstGeom prst="rect">
            <a:avLst/>
          </a:prstGeom>
          <a:noFill/>
          <a:ln w="28575">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4684" name="Rectangle 108">
            <a:extLst>
              <a:ext uri="{FF2B5EF4-FFF2-40B4-BE49-F238E27FC236}">
                <a16:creationId xmlns:a16="http://schemas.microsoft.com/office/drawing/2014/main" id="{C50FF621-AC3D-4649-AF67-FAEFFC3D97E2}"/>
              </a:ext>
            </a:extLst>
          </p:cNvPr>
          <p:cNvSpPr>
            <a:spLocks noChangeArrowheads="1"/>
          </p:cNvSpPr>
          <p:nvPr/>
        </p:nvSpPr>
        <p:spPr bwMode="auto">
          <a:xfrm>
            <a:off x="4229100" y="1371600"/>
            <a:ext cx="2514600" cy="1085850"/>
          </a:xfrm>
          <a:prstGeom prst="rect">
            <a:avLst/>
          </a:prstGeom>
          <a:noFill/>
          <a:ln w="2857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4686" name="Text Box 110">
            <a:extLst>
              <a:ext uri="{FF2B5EF4-FFF2-40B4-BE49-F238E27FC236}">
                <a16:creationId xmlns:a16="http://schemas.microsoft.com/office/drawing/2014/main" id="{ABD1220F-5D87-4957-95FD-91BAE7674154}"/>
              </a:ext>
            </a:extLst>
          </p:cNvPr>
          <p:cNvSpPr txBox="1">
            <a:spLocks noChangeArrowheads="1"/>
          </p:cNvSpPr>
          <p:nvPr/>
        </p:nvSpPr>
        <p:spPr bwMode="auto">
          <a:xfrm>
            <a:off x="1428750" y="2514600"/>
            <a:ext cx="34290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Current leads the emf by </a:t>
            </a:r>
            <a:r>
              <a:rPr lang="el-GR" altLang="en-US" sz="1050" b="1">
                <a:solidFill>
                  <a:srgbClr val="FF0000"/>
                </a:solidFill>
              </a:rPr>
              <a:t>π</a:t>
            </a:r>
            <a:r>
              <a:rPr lang="en-US" altLang="en-US" sz="1050" b="1">
                <a:solidFill>
                  <a:srgbClr val="FF0000"/>
                </a:solidFill>
              </a:rPr>
              <a:t>/2 radians.</a:t>
            </a:r>
          </a:p>
        </p:txBody>
      </p:sp>
      <p:grpSp>
        <p:nvGrpSpPr>
          <p:cNvPr id="24696" name="Group 120">
            <a:extLst>
              <a:ext uri="{FF2B5EF4-FFF2-40B4-BE49-F238E27FC236}">
                <a16:creationId xmlns:a16="http://schemas.microsoft.com/office/drawing/2014/main" id="{AEFE980D-8903-473A-A7A5-7ADC8CAA7E21}"/>
              </a:ext>
            </a:extLst>
          </p:cNvPr>
          <p:cNvGrpSpPr>
            <a:grpSpLocks/>
          </p:cNvGrpSpPr>
          <p:nvPr/>
        </p:nvGrpSpPr>
        <p:grpSpPr bwMode="auto">
          <a:xfrm>
            <a:off x="6286500" y="171450"/>
            <a:ext cx="914400" cy="857250"/>
            <a:chOff x="4320" y="144"/>
            <a:chExt cx="768" cy="720"/>
          </a:xfrm>
        </p:grpSpPr>
        <p:sp>
          <p:nvSpPr>
            <p:cNvPr id="24582" name="Text Box 6">
              <a:extLst>
                <a:ext uri="{FF2B5EF4-FFF2-40B4-BE49-F238E27FC236}">
                  <a16:creationId xmlns:a16="http://schemas.microsoft.com/office/drawing/2014/main" id="{8ACC9EB5-56C9-4690-A23E-702F80F09649}"/>
                </a:ext>
              </a:extLst>
            </p:cNvPr>
            <p:cNvSpPr txBox="1">
              <a:spLocks noChangeArrowheads="1"/>
            </p:cNvSpPr>
            <p:nvPr/>
          </p:nvSpPr>
          <p:spPr bwMode="auto">
            <a:xfrm>
              <a:off x="4581" y="33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C</a:t>
              </a:r>
            </a:p>
          </p:txBody>
        </p:sp>
        <p:sp>
          <p:nvSpPr>
            <p:cNvPr id="24687" name="Line 111">
              <a:extLst>
                <a:ext uri="{FF2B5EF4-FFF2-40B4-BE49-F238E27FC236}">
                  <a16:creationId xmlns:a16="http://schemas.microsoft.com/office/drawing/2014/main" id="{441B8445-CF96-43BA-A385-65D46DEF7612}"/>
                </a:ext>
              </a:extLst>
            </p:cNvPr>
            <p:cNvSpPr>
              <a:spLocks noChangeShapeType="1"/>
            </p:cNvSpPr>
            <p:nvPr/>
          </p:nvSpPr>
          <p:spPr bwMode="auto">
            <a:xfrm>
              <a:off x="4656" y="144"/>
              <a:ext cx="0" cy="192"/>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88" name="Line 112">
              <a:extLst>
                <a:ext uri="{FF2B5EF4-FFF2-40B4-BE49-F238E27FC236}">
                  <a16:creationId xmlns:a16="http://schemas.microsoft.com/office/drawing/2014/main" id="{931166D7-14CD-4399-9DDB-26713DF89E53}"/>
                </a:ext>
              </a:extLst>
            </p:cNvPr>
            <p:cNvSpPr>
              <a:spLocks noChangeShapeType="1"/>
            </p:cNvSpPr>
            <p:nvPr/>
          </p:nvSpPr>
          <p:spPr bwMode="auto">
            <a:xfrm>
              <a:off x="4752" y="144"/>
              <a:ext cx="0" cy="192"/>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89" name="Line 113">
              <a:extLst>
                <a:ext uri="{FF2B5EF4-FFF2-40B4-BE49-F238E27FC236}">
                  <a16:creationId xmlns:a16="http://schemas.microsoft.com/office/drawing/2014/main" id="{3EEF0B37-E101-4C34-82E7-6EB8D87FD8C8}"/>
                </a:ext>
              </a:extLst>
            </p:cNvPr>
            <p:cNvSpPr>
              <a:spLocks noChangeShapeType="1"/>
            </p:cNvSpPr>
            <p:nvPr/>
          </p:nvSpPr>
          <p:spPr bwMode="auto">
            <a:xfrm>
              <a:off x="4320" y="240"/>
              <a:ext cx="336"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90" name="Line 114">
              <a:extLst>
                <a:ext uri="{FF2B5EF4-FFF2-40B4-BE49-F238E27FC236}">
                  <a16:creationId xmlns:a16="http://schemas.microsoft.com/office/drawing/2014/main" id="{3154EA27-D4C9-45EF-8D5B-6DC2196A75B1}"/>
                </a:ext>
              </a:extLst>
            </p:cNvPr>
            <p:cNvSpPr>
              <a:spLocks noChangeShapeType="1"/>
            </p:cNvSpPr>
            <p:nvPr/>
          </p:nvSpPr>
          <p:spPr bwMode="auto">
            <a:xfrm>
              <a:off x="4752" y="240"/>
              <a:ext cx="336"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91" name="Line 115">
              <a:extLst>
                <a:ext uri="{FF2B5EF4-FFF2-40B4-BE49-F238E27FC236}">
                  <a16:creationId xmlns:a16="http://schemas.microsoft.com/office/drawing/2014/main" id="{8B0AC6F8-D5B3-4D3C-8DB2-D77252C3DDD2}"/>
                </a:ext>
              </a:extLst>
            </p:cNvPr>
            <p:cNvSpPr>
              <a:spLocks noChangeShapeType="1"/>
            </p:cNvSpPr>
            <p:nvPr/>
          </p:nvSpPr>
          <p:spPr bwMode="auto">
            <a:xfrm>
              <a:off x="4320" y="240"/>
              <a:ext cx="0" cy="528"/>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92" name="Line 116">
              <a:extLst>
                <a:ext uri="{FF2B5EF4-FFF2-40B4-BE49-F238E27FC236}">
                  <a16:creationId xmlns:a16="http://schemas.microsoft.com/office/drawing/2014/main" id="{15B537B1-3941-41B9-901F-45F35B00FAB3}"/>
                </a:ext>
              </a:extLst>
            </p:cNvPr>
            <p:cNvSpPr>
              <a:spLocks noChangeShapeType="1"/>
            </p:cNvSpPr>
            <p:nvPr/>
          </p:nvSpPr>
          <p:spPr bwMode="auto">
            <a:xfrm>
              <a:off x="5088" y="240"/>
              <a:ext cx="0" cy="528"/>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93" name="Line 117">
              <a:extLst>
                <a:ext uri="{FF2B5EF4-FFF2-40B4-BE49-F238E27FC236}">
                  <a16:creationId xmlns:a16="http://schemas.microsoft.com/office/drawing/2014/main" id="{AB352ED2-96F3-4381-8CA4-E4F14B5C43FF}"/>
                </a:ext>
              </a:extLst>
            </p:cNvPr>
            <p:cNvSpPr>
              <a:spLocks noChangeShapeType="1"/>
            </p:cNvSpPr>
            <p:nvPr/>
          </p:nvSpPr>
          <p:spPr bwMode="auto">
            <a:xfrm>
              <a:off x="4320" y="768"/>
              <a:ext cx="288"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94" name="Line 118">
              <a:extLst>
                <a:ext uri="{FF2B5EF4-FFF2-40B4-BE49-F238E27FC236}">
                  <a16:creationId xmlns:a16="http://schemas.microsoft.com/office/drawing/2014/main" id="{CF061090-1490-4F4A-A729-55DC69C3FBF9}"/>
                </a:ext>
              </a:extLst>
            </p:cNvPr>
            <p:cNvSpPr>
              <a:spLocks noChangeShapeType="1"/>
            </p:cNvSpPr>
            <p:nvPr/>
          </p:nvSpPr>
          <p:spPr bwMode="auto">
            <a:xfrm>
              <a:off x="4800" y="768"/>
              <a:ext cx="288" cy="0"/>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4633" name="Group 57">
              <a:extLst>
                <a:ext uri="{FF2B5EF4-FFF2-40B4-BE49-F238E27FC236}">
                  <a16:creationId xmlns:a16="http://schemas.microsoft.com/office/drawing/2014/main" id="{4C08C7EE-C25D-4EA3-9856-5A159595BB9E}"/>
                </a:ext>
              </a:extLst>
            </p:cNvPr>
            <p:cNvGrpSpPr>
              <a:grpSpLocks/>
            </p:cNvGrpSpPr>
            <p:nvPr/>
          </p:nvGrpSpPr>
          <p:grpSpPr bwMode="auto">
            <a:xfrm>
              <a:off x="4608" y="672"/>
              <a:ext cx="192" cy="192"/>
              <a:chOff x="4272" y="720"/>
              <a:chExt cx="192" cy="192"/>
            </a:xfrm>
          </p:grpSpPr>
          <p:sp>
            <p:nvSpPr>
              <p:cNvPr id="24634" name="Oval 58">
                <a:extLst>
                  <a:ext uri="{FF2B5EF4-FFF2-40B4-BE49-F238E27FC236}">
                    <a16:creationId xmlns:a16="http://schemas.microsoft.com/office/drawing/2014/main" id="{21881288-43C0-4448-B78A-BC2B72AE917C}"/>
                  </a:ext>
                </a:extLst>
              </p:cNvPr>
              <p:cNvSpPr>
                <a:spLocks noChangeArrowheads="1"/>
              </p:cNvSpPr>
              <p:nvPr/>
            </p:nvSpPr>
            <p:spPr bwMode="auto">
              <a:xfrm>
                <a:off x="4272" y="720"/>
                <a:ext cx="192" cy="19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24635" name="Group 59">
                <a:extLst>
                  <a:ext uri="{FF2B5EF4-FFF2-40B4-BE49-F238E27FC236}">
                    <a16:creationId xmlns:a16="http://schemas.microsoft.com/office/drawing/2014/main" id="{16F0EC31-E18E-4980-A9DA-D66E88A38135}"/>
                  </a:ext>
                </a:extLst>
              </p:cNvPr>
              <p:cNvGrpSpPr>
                <a:grpSpLocks/>
              </p:cNvGrpSpPr>
              <p:nvPr/>
            </p:nvGrpSpPr>
            <p:grpSpPr bwMode="auto">
              <a:xfrm>
                <a:off x="4320" y="768"/>
                <a:ext cx="96" cy="96"/>
                <a:chOff x="2736" y="816"/>
                <a:chExt cx="768" cy="384"/>
              </a:xfrm>
            </p:grpSpPr>
            <p:sp>
              <p:nvSpPr>
                <p:cNvPr id="24636" name="Freeform 60">
                  <a:extLst>
                    <a:ext uri="{FF2B5EF4-FFF2-40B4-BE49-F238E27FC236}">
                      <a16:creationId xmlns:a16="http://schemas.microsoft.com/office/drawing/2014/main" id="{475CA1B9-72CC-41FD-AB16-F042360E128B}"/>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4637" name="Freeform 61">
                  <a:extLst>
                    <a:ext uri="{FF2B5EF4-FFF2-40B4-BE49-F238E27FC236}">
                      <a16:creationId xmlns:a16="http://schemas.microsoft.com/office/drawing/2014/main" id="{BC56CA5F-DCB8-4252-B91B-0B8416B7FDF4}"/>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slide(fromTop)">
                                      <p:cBhvr>
                                        <p:cTn id="7" dur="500"/>
                                        <p:tgtEl>
                                          <p:spTgt spid="245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4696"/>
                                        </p:tgtEl>
                                        <p:attrNameLst>
                                          <p:attrName>style.visibility</p:attrName>
                                        </p:attrNameLst>
                                      </p:cBhvr>
                                      <p:to>
                                        <p:strVal val="visible"/>
                                      </p:to>
                                    </p:set>
                                    <p:animEffect transition="in" filter="slide(fromBottom)">
                                      <p:cBhvr>
                                        <p:cTn id="12" dur="500"/>
                                        <p:tgtEl>
                                          <p:spTgt spid="24696"/>
                                        </p:tgtEl>
                                      </p:cBhvr>
                                    </p:animEffect>
                                  </p:childTnLst>
                                </p:cTn>
                              </p:par>
                            </p:childTnLst>
                          </p:cTn>
                        </p:par>
                        <p:par>
                          <p:cTn id="13" fill="hold" nodeType="afterGroup">
                            <p:stCondLst>
                              <p:cond delay="500"/>
                            </p:stCondLst>
                            <p:childTnLst>
                              <p:par>
                                <p:cTn id="14" presetID="53" presetClass="entr" presetSubtype="0" fill="hold" grpId="0" nodeType="afterEffect">
                                  <p:stCondLst>
                                    <p:cond delay="0"/>
                                  </p:stCondLst>
                                  <p:childTnLst>
                                    <p:set>
                                      <p:cBhvr>
                                        <p:cTn id="15" dur="1" fill="hold">
                                          <p:stCondLst>
                                            <p:cond delay="0"/>
                                          </p:stCondLst>
                                        </p:cTn>
                                        <p:tgtEl>
                                          <p:spTgt spid="24583"/>
                                        </p:tgtEl>
                                        <p:attrNameLst>
                                          <p:attrName>style.visibility</p:attrName>
                                        </p:attrNameLst>
                                      </p:cBhvr>
                                      <p:to>
                                        <p:strVal val="visible"/>
                                      </p:to>
                                    </p:set>
                                    <p:anim calcmode="lin" valueType="num">
                                      <p:cBhvr>
                                        <p:cTn id="16" dur="500" fill="hold"/>
                                        <p:tgtEl>
                                          <p:spTgt spid="24583"/>
                                        </p:tgtEl>
                                        <p:attrNameLst>
                                          <p:attrName>ppt_w</p:attrName>
                                        </p:attrNameLst>
                                      </p:cBhvr>
                                      <p:tavLst>
                                        <p:tav tm="0">
                                          <p:val>
                                            <p:fltVal val="0"/>
                                          </p:val>
                                        </p:tav>
                                        <p:tav tm="100000">
                                          <p:val>
                                            <p:strVal val="#ppt_w"/>
                                          </p:val>
                                        </p:tav>
                                      </p:tavLst>
                                    </p:anim>
                                    <p:anim calcmode="lin" valueType="num">
                                      <p:cBhvr>
                                        <p:cTn id="17" dur="500" fill="hold"/>
                                        <p:tgtEl>
                                          <p:spTgt spid="24583"/>
                                        </p:tgtEl>
                                        <p:attrNameLst>
                                          <p:attrName>ppt_h</p:attrName>
                                        </p:attrNameLst>
                                      </p:cBhvr>
                                      <p:tavLst>
                                        <p:tav tm="0">
                                          <p:val>
                                            <p:fltVal val="0"/>
                                          </p:val>
                                        </p:tav>
                                        <p:tav tm="100000">
                                          <p:val>
                                            <p:strVal val="#ppt_h"/>
                                          </p:val>
                                        </p:tav>
                                      </p:tavLst>
                                    </p:anim>
                                    <p:animEffect transition="in" filter="fade">
                                      <p:cBhvr>
                                        <p:cTn id="18" dur="500"/>
                                        <p:tgtEl>
                                          <p:spTgt spid="2458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ntr" presetSubtype="0" fill="hold" grpId="0" nodeType="clickEffect">
                                  <p:stCondLst>
                                    <p:cond delay="0"/>
                                  </p:stCondLst>
                                  <p:childTnLst>
                                    <p:set>
                                      <p:cBhvr>
                                        <p:cTn id="22" dur="1" fill="hold">
                                          <p:stCondLst>
                                            <p:cond delay="0"/>
                                          </p:stCondLst>
                                        </p:cTn>
                                        <p:tgtEl>
                                          <p:spTgt spid="24584"/>
                                        </p:tgtEl>
                                        <p:attrNameLst>
                                          <p:attrName>style.visibility</p:attrName>
                                        </p:attrNameLst>
                                      </p:cBhvr>
                                      <p:to>
                                        <p:strVal val="visible"/>
                                      </p:to>
                                    </p:set>
                                    <p:anim calcmode="lin" valueType="num">
                                      <p:cBhvr>
                                        <p:cTn id="23" dur="500" fill="hold"/>
                                        <p:tgtEl>
                                          <p:spTgt spid="24584"/>
                                        </p:tgtEl>
                                        <p:attrNameLst>
                                          <p:attrName>ppt_w</p:attrName>
                                        </p:attrNameLst>
                                      </p:cBhvr>
                                      <p:tavLst>
                                        <p:tav tm="0">
                                          <p:val>
                                            <p:fltVal val="0"/>
                                          </p:val>
                                        </p:tav>
                                        <p:tav tm="100000">
                                          <p:val>
                                            <p:strVal val="#ppt_w"/>
                                          </p:val>
                                        </p:tav>
                                      </p:tavLst>
                                    </p:anim>
                                    <p:anim calcmode="lin" valueType="num">
                                      <p:cBhvr>
                                        <p:cTn id="24" dur="500" fill="hold"/>
                                        <p:tgtEl>
                                          <p:spTgt spid="24584"/>
                                        </p:tgtEl>
                                        <p:attrNameLst>
                                          <p:attrName>ppt_h</p:attrName>
                                        </p:attrNameLst>
                                      </p:cBhvr>
                                      <p:tavLst>
                                        <p:tav tm="0">
                                          <p:val>
                                            <p:fltVal val="0"/>
                                          </p:val>
                                        </p:tav>
                                        <p:tav tm="100000">
                                          <p:val>
                                            <p:strVal val="#ppt_h"/>
                                          </p:val>
                                        </p:tav>
                                      </p:tavLst>
                                    </p:anim>
                                    <p:animEffect transition="in" filter="fade">
                                      <p:cBhvr>
                                        <p:cTn id="25" dur="500"/>
                                        <p:tgtEl>
                                          <p:spTgt spid="2458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24653"/>
                                        </p:tgtEl>
                                        <p:attrNameLst>
                                          <p:attrName>style.visibility</p:attrName>
                                        </p:attrNameLst>
                                      </p:cBhvr>
                                      <p:to>
                                        <p:strVal val="visible"/>
                                      </p:to>
                                    </p:set>
                                    <p:animEffect transition="in" filter="wipe(up)">
                                      <p:cBhvr>
                                        <p:cTn id="30" dur="500"/>
                                        <p:tgtEl>
                                          <p:spTgt spid="246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1" fill="hold" nodeType="clickEffect">
                                  <p:stCondLst>
                                    <p:cond delay="0"/>
                                  </p:stCondLst>
                                  <p:childTnLst>
                                    <p:set>
                                      <p:cBhvr>
                                        <p:cTn id="34" dur="1" fill="hold">
                                          <p:stCondLst>
                                            <p:cond delay="0"/>
                                          </p:stCondLst>
                                        </p:cTn>
                                        <p:tgtEl>
                                          <p:spTgt spid="24661">
                                            <p:txEl>
                                              <p:pRg st="0" end="0"/>
                                            </p:txEl>
                                          </p:spTgt>
                                        </p:tgtEl>
                                        <p:attrNameLst>
                                          <p:attrName>style.visibility</p:attrName>
                                        </p:attrNameLst>
                                      </p:cBhvr>
                                      <p:to>
                                        <p:strVal val="visible"/>
                                      </p:to>
                                    </p:set>
                                    <p:animEffect transition="in" filter="wipe(up)">
                                      <p:cBhvr>
                                        <p:cTn id="35" dur="500"/>
                                        <p:tgtEl>
                                          <p:spTgt spid="24661">
                                            <p:txEl>
                                              <p:pRg st="0" end="0"/>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1" fill="hold" nodeType="clickEffect">
                                  <p:stCondLst>
                                    <p:cond delay="0"/>
                                  </p:stCondLst>
                                  <p:childTnLst>
                                    <p:set>
                                      <p:cBhvr>
                                        <p:cTn id="39" dur="1" fill="hold">
                                          <p:stCondLst>
                                            <p:cond delay="0"/>
                                          </p:stCondLst>
                                        </p:cTn>
                                        <p:tgtEl>
                                          <p:spTgt spid="24661">
                                            <p:txEl>
                                              <p:pRg st="1" end="1"/>
                                            </p:txEl>
                                          </p:spTgt>
                                        </p:tgtEl>
                                        <p:attrNameLst>
                                          <p:attrName>style.visibility</p:attrName>
                                        </p:attrNameLst>
                                      </p:cBhvr>
                                      <p:to>
                                        <p:strVal val="visible"/>
                                      </p:to>
                                    </p:set>
                                    <p:animEffect transition="in" filter="wipe(up)">
                                      <p:cBhvr>
                                        <p:cTn id="40" dur="500"/>
                                        <p:tgtEl>
                                          <p:spTgt spid="24661">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1" fill="hold" nodeType="clickEffect">
                                  <p:stCondLst>
                                    <p:cond delay="0"/>
                                  </p:stCondLst>
                                  <p:childTnLst>
                                    <p:set>
                                      <p:cBhvr>
                                        <p:cTn id="44" dur="1" fill="hold">
                                          <p:stCondLst>
                                            <p:cond delay="0"/>
                                          </p:stCondLst>
                                        </p:cTn>
                                        <p:tgtEl>
                                          <p:spTgt spid="24661">
                                            <p:txEl>
                                              <p:pRg st="2" end="2"/>
                                            </p:txEl>
                                          </p:spTgt>
                                        </p:tgtEl>
                                        <p:attrNameLst>
                                          <p:attrName>style.visibility</p:attrName>
                                        </p:attrNameLst>
                                      </p:cBhvr>
                                      <p:to>
                                        <p:strVal val="visible"/>
                                      </p:to>
                                    </p:set>
                                    <p:animEffect transition="in" filter="wipe(up)">
                                      <p:cBhvr>
                                        <p:cTn id="45" dur="500"/>
                                        <p:tgtEl>
                                          <p:spTgt spid="24661">
                                            <p:txEl>
                                              <p:pRg st="2" end="2"/>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1" fill="hold" nodeType="clickEffect">
                                  <p:stCondLst>
                                    <p:cond delay="0"/>
                                  </p:stCondLst>
                                  <p:childTnLst>
                                    <p:set>
                                      <p:cBhvr>
                                        <p:cTn id="49" dur="1" fill="hold">
                                          <p:stCondLst>
                                            <p:cond delay="0"/>
                                          </p:stCondLst>
                                        </p:cTn>
                                        <p:tgtEl>
                                          <p:spTgt spid="24661">
                                            <p:txEl>
                                              <p:pRg st="3" end="3"/>
                                            </p:txEl>
                                          </p:spTgt>
                                        </p:tgtEl>
                                        <p:attrNameLst>
                                          <p:attrName>style.visibility</p:attrName>
                                        </p:attrNameLst>
                                      </p:cBhvr>
                                      <p:to>
                                        <p:strVal val="visible"/>
                                      </p:to>
                                    </p:set>
                                    <p:animEffect transition="in" filter="wipe(up)">
                                      <p:cBhvr>
                                        <p:cTn id="50" dur="500"/>
                                        <p:tgtEl>
                                          <p:spTgt spid="24661">
                                            <p:txEl>
                                              <p:pRg st="3" end="3"/>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nodeType="clickEffect">
                                  <p:stCondLst>
                                    <p:cond delay="0"/>
                                  </p:stCondLst>
                                  <p:childTnLst>
                                    <p:set>
                                      <p:cBhvr>
                                        <p:cTn id="54" dur="1" fill="hold">
                                          <p:stCondLst>
                                            <p:cond delay="0"/>
                                          </p:stCondLst>
                                        </p:cTn>
                                        <p:tgtEl>
                                          <p:spTgt spid="24684"/>
                                        </p:tgtEl>
                                        <p:attrNameLst>
                                          <p:attrName>style.visibility</p:attrName>
                                        </p:attrNameLst>
                                      </p:cBhvr>
                                      <p:to>
                                        <p:strVal val="visible"/>
                                      </p:to>
                                    </p:set>
                                    <p:anim calcmode="lin" valueType="num">
                                      <p:cBhvr>
                                        <p:cTn id="55" dur="500" fill="hold"/>
                                        <p:tgtEl>
                                          <p:spTgt spid="24684"/>
                                        </p:tgtEl>
                                        <p:attrNameLst>
                                          <p:attrName>ppt_w</p:attrName>
                                        </p:attrNameLst>
                                      </p:cBhvr>
                                      <p:tavLst>
                                        <p:tav tm="0">
                                          <p:val>
                                            <p:fltVal val="0"/>
                                          </p:val>
                                        </p:tav>
                                        <p:tav tm="100000">
                                          <p:val>
                                            <p:strVal val="#ppt_w"/>
                                          </p:val>
                                        </p:tav>
                                      </p:tavLst>
                                    </p:anim>
                                    <p:anim calcmode="lin" valueType="num">
                                      <p:cBhvr>
                                        <p:cTn id="56" dur="500" fill="hold"/>
                                        <p:tgtEl>
                                          <p:spTgt spid="24684"/>
                                        </p:tgtEl>
                                        <p:attrNameLst>
                                          <p:attrName>ppt_h</p:attrName>
                                        </p:attrNameLst>
                                      </p:cBhvr>
                                      <p:tavLst>
                                        <p:tav tm="0">
                                          <p:val>
                                            <p:fltVal val="0"/>
                                          </p:val>
                                        </p:tav>
                                        <p:tav tm="100000">
                                          <p:val>
                                            <p:strVal val="#ppt_h"/>
                                          </p:val>
                                        </p:tav>
                                      </p:tavLst>
                                    </p:anim>
                                    <p:animEffect transition="in" filter="fade">
                                      <p:cBhvr>
                                        <p:cTn id="57" dur="500"/>
                                        <p:tgtEl>
                                          <p:spTgt spid="2468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nodeType="clickEffect">
                                  <p:stCondLst>
                                    <p:cond delay="0"/>
                                  </p:stCondLst>
                                  <p:childTnLst>
                                    <p:set>
                                      <p:cBhvr>
                                        <p:cTn id="61" dur="1" fill="hold">
                                          <p:stCondLst>
                                            <p:cond delay="0"/>
                                          </p:stCondLst>
                                        </p:cTn>
                                        <p:tgtEl>
                                          <p:spTgt spid="24662">
                                            <p:txEl>
                                              <p:pRg st="0" end="0"/>
                                            </p:txEl>
                                          </p:spTgt>
                                        </p:tgtEl>
                                        <p:attrNameLst>
                                          <p:attrName>style.visibility</p:attrName>
                                        </p:attrNameLst>
                                      </p:cBhvr>
                                      <p:to>
                                        <p:strVal val="visible"/>
                                      </p:to>
                                    </p:set>
                                    <p:animEffect transition="in" filter="wipe(up)">
                                      <p:cBhvr>
                                        <p:cTn id="62" dur="500"/>
                                        <p:tgtEl>
                                          <p:spTgt spid="24662">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nodeType="clickEffect">
                                  <p:stCondLst>
                                    <p:cond delay="0"/>
                                  </p:stCondLst>
                                  <p:childTnLst>
                                    <p:set>
                                      <p:cBhvr>
                                        <p:cTn id="66" dur="1" fill="hold">
                                          <p:stCondLst>
                                            <p:cond delay="0"/>
                                          </p:stCondLst>
                                        </p:cTn>
                                        <p:tgtEl>
                                          <p:spTgt spid="24662">
                                            <p:txEl>
                                              <p:pRg st="1" end="1"/>
                                            </p:txEl>
                                          </p:spTgt>
                                        </p:tgtEl>
                                        <p:attrNameLst>
                                          <p:attrName>style.visibility</p:attrName>
                                        </p:attrNameLst>
                                      </p:cBhvr>
                                      <p:to>
                                        <p:strVal val="visible"/>
                                      </p:to>
                                    </p:set>
                                    <p:animEffect transition="in" filter="wipe(up)">
                                      <p:cBhvr>
                                        <p:cTn id="67" dur="500"/>
                                        <p:tgtEl>
                                          <p:spTgt spid="24662">
                                            <p:txEl>
                                              <p:pRg st="1" end="1"/>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24686"/>
                                        </p:tgtEl>
                                        <p:attrNameLst>
                                          <p:attrName>style.visibility</p:attrName>
                                        </p:attrNameLst>
                                      </p:cBhvr>
                                      <p:to>
                                        <p:strVal val="visible"/>
                                      </p:to>
                                    </p:set>
                                    <p:anim calcmode="lin" valueType="num">
                                      <p:cBhvr>
                                        <p:cTn id="72" dur="500" fill="hold"/>
                                        <p:tgtEl>
                                          <p:spTgt spid="24686"/>
                                        </p:tgtEl>
                                        <p:attrNameLst>
                                          <p:attrName>ppt_w</p:attrName>
                                        </p:attrNameLst>
                                      </p:cBhvr>
                                      <p:tavLst>
                                        <p:tav tm="0">
                                          <p:val>
                                            <p:fltVal val="0"/>
                                          </p:val>
                                        </p:tav>
                                        <p:tav tm="100000">
                                          <p:val>
                                            <p:strVal val="#ppt_w"/>
                                          </p:val>
                                        </p:tav>
                                      </p:tavLst>
                                    </p:anim>
                                    <p:anim calcmode="lin" valueType="num">
                                      <p:cBhvr>
                                        <p:cTn id="73" dur="500" fill="hold"/>
                                        <p:tgtEl>
                                          <p:spTgt spid="24686"/>
                                        </p:tgtEl>
                                        <p:attrNameLst>
                                          <p:attrName>ppt_h</p:attrName>
                                        </p:attrNameLst>
                                      </p:cBhvr>
                                      <p:tavLst>
                                        <p:tav tm="0">
                                          <p:val>
                                            <p:fltVal val="0"/>
                                          </p:val>
                                        </p:tav>
                                        <p:tav tm="100000">
                                          <p:val>
                                            <p:strVal val="#ppt_h"/>
                                          </p:val>
                                        </p:tav>
                                      </p:tavLst>
                                    </p:anim>
                                    <p:animEffect transition="in" filter="fade">
                                      <p:cBhvr>
                                        <p:cTn id="74" dur="500"/>
                                        <p:tgtEl>
                                          <p:spTgt spid="24686"/>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3" presetClass="entr" presetSubtype="0" fill="hold" nodeType="clickEffect">
                                  <p:stCondLst>
                                    <p:cond delay="0"/>
                                  </p:stCondLst>
                                  <p:childTnLst>
                                    <p:set>
                                      <p:cBhvr>
                                        <p:cTn id="78" dur="1" fill="hold">
                                          <p:stCondLst>
                                            <p:cond delay="0"/>
                                          </p:stCondLst>
                                        </p:cTn>
                                        <p:tgtEl>
                                          <p:spTgt spid="24682"/>
                                        </p:tgtEl>
                                        <p:attrNameLst>
                                          <p:attrName>style.visibility</p:attrName>
                                        </p:attrNameLst>
                                      </p:cBhvr>
                                      <p:to>
                                        <p:strVal val="visible"/>
                                      </p:to>
                                    </p:set>
                                    <p:anim calcmode="lin" valueType="num">
                                      <p:cBhvr>
                                        <p:cTn id="79" dur="500" fill="hold"/>
                                        <p:tgtEl>
                                          <p:spTgt spid="24682"/>
                                        </p:tgtEl>
                                        <p:attrNameLst>
                                          <p:attrName>ppt_w</p:attrName>
                                        </p:attrNameLst>
                                      </p:cBhvr>
                                      <p:tavLst>
                                        <p:tav tm="0">
                                          <p:val>
                                            <p:fltVal val="0"/>
                                          </p:val>
                                        </p:tav>
                                        <p:tav tm="100000">
                                          <p:val>
                                            <p:strVal val="#ppt_w"/>
                                          </p:val>
                                        </p:tav>
                                      </p:tavLst>
                                    </p:anim>
                                    <p:anim calcmode="lin" valueType="num">
                                      <p:cBhvr>
                                        <p:cTn id="80" dur="500" fill="hold"/>
                                        <p:tgtEl>
                                          <p:spTgt spid="24682"/>
                                        </p:tgtEl>
                                        <p:attrNameLst>
                                          <p:attrName>ppt_h</p:attrName>
                                        </p:attrNameLst>
                                      </p:cBhvr>
                                      <p:tavLst>
                                        <p:tav tm="0">
                                          <p:val>
                                            <p:fltVal val="0"/>
                                          </p:val>
                                        </p:tav>
                                        <p:tav tm="100000">
                                          <p:val>
                                            <p:strVal val="#ppt_h"/>
                                          </p:val>
                                        </p:tav>
                                      </p:tavLst>
                                    </p:anim>
                                    <p:animEffect transition="in" filter="fade">
                                      <p:cBhvr>
                                        <p:cTn id="81" dur="500"/>
                                        <p:tgtEl>
                                          <p:spTgt spid="24682"/>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8" fill="hold" nodeType="clickEffect">
                                  <p:stCondLst>
                                    <p:cond delay="0"/>
                                  </p:stCondLst>
                                  <p:childTnLst>
                                    <p:set>
                                      <p:cBhvr>
                                        <p:cTn id="85" dur="1" fill="hold">
                                          <p:stCondLst>
                                            <p:cond delay="0"/>
                                          </p:stCondLst>
                                        </p:cTn>
                                        <p:tgtEl>
                                          <p:spTgt spid="24608"/>
                                        </p:tgtEl>
                                        <p:attrNameLst>
                                          <p:attrName>style.visibility</p:attrName>
                                        </p:attrNameLst>
                                      </p:cBhvr>
                                      <p:to>
                                        <p:strVal val="visible"/>
                                      </p:to>
                                    </p:set>
                                    <p:animEffect transition="in" filter="wipe(left)">
                                      <p:cBhvr>
                                        <p:cTn id="86" dur="1000"/>
                                        <p:tgtEl>
                                          <p:spTgt spid="24608"/>
                                        </p:tgtEl>
                                      </p:cBhvr>
                                    </p:animEffect>
                                  </p:childTnLst>
                                </p:cTn>
                              </p:par>
                            </p:childTnLst>
                          </p:cTn>
                        </p:par>
                        <p:par>
                          <p:cTn id="87" fill="hold" nodeType="afterGroup">
                            <p:stCondLst>
                              <p:cond delay="1000"/>
                            </p:stCondLst>
                            <p:childTnLst>
                              <p:par>
                                <p:cTn id="88" presetID="9" presetClass="entr" presetSubtype="0" fill="hold" grpId="0" nodeType="afterEffect">
                                  <p:stCondLst>
                                    <p:cond delay="0"/>
                                  </p:stCondLst>
                                  <p:childTnLst>
                                    <p:set>
                                      <p:cBhvr>
                                        <p:cTn id="89" dur="1" fill="hold">
                                          <p:stCondLst>
                                            <p:cond delay="0"/>
                                          </p:stCondLst>
                                        </p:cTn>
                                        <p:tgtEl>
                                          <p:spTgt spid="24597"/>
                                        </p:tgtEl>
                                        <p:attrNameLst>
                                          <p:attrName>style.visibility</p:attrName>
                                        </p:attrNameLst>
                                      </p:cBhvr>
                                      <p:to>
                                        <p:strVal val="visible"/>
                                      </p:to>
                                    </p:set>
                                    <p:animEffect transition="in" filter="dissolve">
                                      <p:cBhvr>
                                        <p:cTn id="90" dur="500"/>
                                        <p:tgtEl>
                                          <p:spTgt spid="24597"/>
                                        </p:tgtEl>
                                      </p:cBhvr>
                                    </p:animEffect>
                                  </p:childTnLst>
                                </p:cTn>
                              </p:par>
                            </p:childTnLst>
                          </p:cTn>
                        </p:par>
                        <p:par>
                          <p:cTn id="91" fill="hold" nodeType="afterGroup">
                            <p:stCondLst>
                              <p:cond delay="1500"/>
                            </p:stCondLst>
                            <p:childTnLst>
                              <p:par>
                                <p:cTn id="92" presetID="9" presetClass="entr" presetSubtype="0" fill="hold" grpId="0" nodeType="afterEffect">
                                  <p:stCondLst>
                                    <p:cond delay="0"/>
                                  </p:stCondLst>
                                  <p:childTnLst>
                                    <p:set>
                                      <p:cBhvr>
                                        <p:cTn id="93" dur="1" fill="hold">
                                          <p:stCondLst>
                                            <p:cond delay="0"/>
                                          </p:stCondLst>
                                        </p:cTn>
                                        <p:tgtEl>
                                          <p:spTgt spid="24607"/>
                                        </p:tgtEl>
                                        <p:attrNameLst>
                                          <p:attrName>style.visibility</p:attrName>
                                        </p:attrNameLst>
                                      </p:cBhvr>
                                      <p:to>
                                        <p:strVal val="visible"/>
                                      </p:to>
                                    </p:set>
                                    <p:animEffect transition="in" filter="dissolve">
                                      <p:cBhvr>
                                        <p:cTn id="94" dur="500"/>
                                        <p:tgtEl>
                                          <p:spTgt spid="2460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8" fill="hold" nodeType="clickEffect">
                                  <p:stCondLst>
                                    <p:cond delay="0"/>
                                  </p:stCondLst>
                                  <p:childTnLst>
                                    <p:set>
                                      <p:cBhvr>
                                        <p:cTn id="98" dur="1" fill="hold">
                                          <p:stCondLst>
                                            <p:cond delay="0"/>
                                          </p:stCondLst>
                                        </p:cTn>
                                        <p:tgtEl>
                                          <p:spTgt spid="24598"/>
                                        </p:tgtEl>
                                        <p:attrNameLst>
                                          <p:attrName>style.visibility</p:attrName>
                                        </p:attrNameLst>
                                      </p:cBhvr>
                                      <p:to>
                                        <p:strVal val="visible"/>
                                      </p:to>
                                    </p:set>
                                    <p:animEffect transition="in" filter="wipe(left)">
                                      <p:cBhvr>
                                        <p:cTn id="99" dur="3000"/>
                                        <p:tgtEl>
                                          <p:spTgt spid="24598"/>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8" fill="hold" grpId="0" nodeType="clickEffect">
                                  <p:stCondLst>
                                    <p:cond delay="0"/>
                                  </p:stCondLst>
                                  <p:childTnLst>
                                    <p:set>
                                      <p:cBhvr>
                                        <p:cTn id="103" dur="1" fill="hold">
                                          <p:stCondLst>
                                            <p:cond delay="0"/>
                                          </p:stCondLst>
                                        </p:cTn>
                                        <p:tgtEl>
                                          <p:spTgt spid="24593"/>
                                        </p:tgtEl>
                                        <p:attrNameLst>
                                          <p:attrName>style.visibility</p:attrName>
                                        </p:attrNameLst>
                                      </p:cBhvr>
                                      <p:to>
                                        <p:strVal val="visible"/>
                                      </p:to>
                                    </p:set>
                                    <p:animEffect transition="in" filter="wipe(left)">
                                      <p:cBhvr>
                                        <p:cTn id="104" dur="3000"/>
                                        <p:tgtEl>
                                          <p:spTgt spid="24593"/>
                                        </p:tgtEl>
                                      </p:cBhvr>
                                    </p:animEffect>
                                  </p:childTnLst>
                                </p:cTn>
                              </p:par>
                              <p:par>
                                <p:cTn id="105" presetID="22" presetClass="entr" presetSubtype="8" fill="hold" nodeType="withEffect">
                                  <p:stCondLst>
                                    <p:cond delay="0"/>
                                  </p:stCondLst>
                                  <p:childTnLst>
                                    <p:set>
                                      <p:cBhvr>
                                        <p:cTn id="106" dur="1" fill="hold">
                                          <p:stCondLst>
                                            <p:cond delay="0"/>
                                          </p:stCondLst>
                                        </p:cTn>
                                        <p:tgtEl>
                                          <p:spTgt spid="24594"/>
                                        </p:tgtEl>
                                        <p:attrNameLst>
                                          <p:attrName>style.visibility</p:attrName>
                                        </p:attrNameLst>
                                      </p:cBhvr>
                                      <p:to>
                                        <p:strVal val="visible"/>
                                      </p:to>
                                    </p:set>
                                    <p:animEffect transition="in" filter="wipe(left)">
                                      <p:cBhvr>
                                        <p:cTn id="107" dur="3000"/>
                                        <p:tgtEl>
                                          <p:spTgt spid="2459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 presetClass="entr" presetSubtype="32" fill="hold" nodeType="clickEffect">
                                  <p:stCondLst>
                                    <p:cond delay="0"/>
                                  </p:stCondLst>
                                  <p:childTnLst>
                                    <p:set>
                                      <p:cBhvr>
                                        <p:cTn id="111" dur="1" fill="hold">
                                          <p:stCondLst>
                                            <p:cond delay="0"/>
                                          </p:stCondLst>
                                        </p:cTn>
                                        <p:tgtEl>
                                          <p:spTgt spid="24681"/>
                                        </p:tgtEl>
                                        <p:attrNameLst>
                                          <p:attrName>style.visibility</p:attrName>
                                        </p:attrNameLst>
                                      </p:cBhvr>
                                      <p:to>
                                        <p:strVal val="visible"/>
                                      </p:to>
                                    </p:set>
                                    <p:animEffect transition="in" filter="box(out)">
                                      <p:cBhvr>
                                        <p:cTn id="112" dur="500"/>
                                        <p:tgtEl>
                                          <p:spTgt spid="24681"/>
                                        </p:tgtEl>
                                      </p:cBhvr>
                                    </p:animEffect>
                                  </p:childTnLst>
                                </p:cTn>
                              </p:par>
                            </p:childTnLst>
                          </p:cTn>
                        </p:par>
                        <p:par>
                          <p:cTn id="113" fill="hold" nodeType="afterGroup">
                            <p:stCondLst>
                              <p:cond delay="500"/>
                            </p:stCondLst>
                            <p:childTnLst>
                              <p:par>
                                <p:cTn id="114" presetID="9" presetClass="entr" presetSubtype="0" fill="hold" grpId="0" nodeType="afterEffect">
                                  <p:stCondLst>
                                    <p:cond delay="0"/>
                                  </p:stCondLst>
                                  <p:childTnLst>
                                    <p:set>
                                      <p:cBhvr>
                                        <p:cTn id="115" dur="1" fill="hold">
                                          <p:stCondLst>
                                            <p:cond delay="0"/>
                                          </p:stCondLst>
                                        </p:cTn>
                                        <p:tgtEl>
                                          <p:spTgt spid="24618"/>
                                        </p:tgtEl>
                                        <p:attrNameLst>
                                          <p:attrName>style.visibility</p:attrName>
                                        </p:attrNameLst>
                                      </p:cBhvr>
                                      <p:to>
                                        <p:strVal val="visible"/>
                                      </p:to>
                                    </p:set>
                                    <p:animEffect transition="in" filter="dissolve">
                                      <p:cBhvr>
                                        <p:cTn id="116" dur="500"/>
                                        <p:tgtEl>
                                          <p:spTgt spid="24618"/>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8" fill="hold" nodeType="clickEffect">
                                  <p:stCondLst>
                                    <p:cond delay="0"/>
                                  </p:stCondLst>
                                  <p:childTnLst>
                                    <p:set>
                                      <p:cBhvr>
                                        <p:cTn id="120" dur="1" fill="hold">
                                          <p:stCondLst>
                                            <p:cond delay="0"/>
                                          </p:stCondLst>
                                        </p:cTn>
                                        <p:tgtEl>
                                          <p:spTgt spid="24585"/>
                                        </p:tgtEl>
                                        <p:attrNameLst>
                                          <p:attrName>style.visibility</p:attrName>
                                        </p:attrNameLst>
                                      </p:cBhvr>
                                      <p:to>
                                        <p:strVal val="visible"/>
                                      </p:to>
                                    </p:set>
                                    <p:animEffect transition="in" filter="wipe(left)">
                                      <p:cBhvr>
                                        <p:cTn id="121" dur="2000"/>
                                        <p:tgtEl>
                                          <p:spTgt spid="24585"/>
                                        </p:tgtEl>
                                      </p:cBhvr>
                                    </p:animEffect>
                                  </p:childTnLst>
                                </p:cTn>
                              </p:par>
                              <p:par>
                                <p:cTn id="122" presetID="22" presetClass="entr" presetSubtype="8" fill="hold" nodeType="withEffect">
                                  <p:stCondLst>
                                    <p:cond delay="0"/>
                                  </p:stCondLst>
                                  <p:childTnLst>
                                    <p:set>
                                      <p:cBhvr>
                                        <p:cTn id="123" dur="1" fill="hold">
                                          <p:stCondLst>
                                            <p:cond delay="0"/>
                                          </p:stCondLst>
                                        </p:cTn>
                                        <p:tgtEl>
                                          <p:spTgt spid="24663"/>
                                        </p:tgtEl>
                                        <p:attrNameLst>
                                          <p:attrName>style.visibility</p:attrName>
                                        </p:attrNameLst>
                                      </p:cBhvr>
                                      <p:to>
                                        <p:strVal val="visible"/>
                                      </p:to>
                                    </p:set>
                                    <p:animEffect transition="in" filter="wipe(left)">
                                      <p:cBhvr>
                                        <p:cTn id="124" dur="2000"/>
                                        <p:tgtEl>
                                          <p:spTgt spid="24663"/>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2" fill="hold" nodeType="clickEffect">
                                  <p:stCondLst>
                                    <p:cond delay="0"/>
                                  </p:stCondLst>
                                  <p:childTnLst>
                                    <p:set>
                                      <p:cBhvr>
                                        <p:cTn id="128" dur="1" fill="hold">
                                          <p:stCondLst>
                                            <p:cond delay="0"/>
                                          </p:stCondLst>
                                        </p:cTn>
                                        <p:tgtEl>
                                          <p:spTgt spid="24620"/>
                                        </p:tgtEl>
                                        <p:attrNameLst>
                                          <p:attrName>style.visibility</p:attrName>
                                        </p:attrNameLst>
                                      </p:cBhvr>
                                      <p:to>
                                        <p:strVal val="visible"/>
                                      </p:to>
                                    </p:set>
                                    <p:animEffect transition="in" filter="wipe(right)">
                                      <p:cBhvr>
                                        <p:cTn id="129" dur="500"/>
                                        <p:tgtEl>
                                          <p:spTgt spid="24620"/>
                                        </p:tgtEl>
                                      </p:cBhvr>
                                    </p:animEffect>
                                  </p:childTnLst>
                                </p:cTn>
                              </p:par>
                              <p:par>
                                <p:cTn id="130" presetID="22" presetClass="entr" presetSubtype="2" fill="hold" grpId="0" nodeType="withEffect">
                                  <p:stCondLst>
                                    <p:cond delay="0"/>
                                  </p:stCondLst>
                                  <p:childTnLst>
                                    <p:set>
                                      <p:cBhvr>
                                        <p:cTn id="131" dur="1" fill="hold">
                                          <p:stCondLst>
                                            <p:cond delay="0"/>
                                          </p:stCondLst>
                                        </p:cTn>
                                        <p:tgtEl>
                                          <p:spTgt spid="24619"/>
                                        </p:tgtEl>
                                        <p:attrNameLst>
                                          <p:attrName>style.visibility</p:attrName>
                                        </p:attrNameLst>
                                      </p:cBhvr>
                                      <p:to>
                                        <p:strVal val="visible"/>
                                      </p:to>
                                    </p:set>
                                    <p:animEffect transition="in" filter="wipe(right)">
                                      <p:cBhvr>
                                        <p:cTn id="132" dur="500"/>
                                        <p:tgtEl>
                                          <p:spTgt spid="24619"/>
                                        </p:tgtEl>
                                      </p:cBhvr>
                                    </p:animEffect>
                                  </p:childTnLst>
                                </p:cTn>
                              </p:par>
                            </p:childTnLst>
                          </p:cTn>
                        </p:par>
                        <p:par>
                          <p:cTn id="133" fill="hold" nodeType="afterGroup">
                            <p:stCondLst>
                              <p:cond delay="500"/>
                            </p:stCondLst>
                            <p:childTnLst>
                              <p:par>
                                <p:cTn id="134" presetID="9" presetClass="entr" presetSubtype="0" fill="hold" grpId="0" nodeType="afterEffect">
                                  <p:stCondLst>
                                    <p:cond delay="0"/>
                                  </p:stCondLst>
                                  <p:childTnLst>
                                    <p:set>
                                      <p:cBhvr>
                                        <p:cTn id="135" dur="1" fill="hold">
                                          <p:stCondLst>
                                            <p:cond delay="0"/>
                                          </p:stCondLst>
                                        </p:cTn>
                                        <p:tgtEl>
                                          <p:spTgt spid="24622"/>
                                        </p:tgtEl>
                                        <p:attrNameLst>
                                          <p:attrName>style.visibility</p:attrName>
                                        </p:attrNameLst>
                                      </p:cBhvr>
                                      <p:to>
                                        <p:strVal val="visible"/>
                                      </p:to>
                                    </p:set>
                                    <p:animEffect transition="in" filter="dissolve">
                                      <p:cBhvr>
                                        <p:cTn id="136" dur="500"/>
                                        <p:tgtEl>
                                          <p:spTgt spid="24622"/>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53" presetClass="entr" presetSubtype="0" fill="hold" grpId="0" nodeType="clickEffect">
                                  <p:stCondLst>
                                    <p:cond delay="0"/>
                                  </p:stCondLst>
                                  <p:childTnLst>
                                    <p:set>
                                      <p:cBhvr>
                                        <p:cTn id="140" dur="1" fill="hold">
                                          <p:stCondLst>
                                            <p:cond delay="0"/>
                                          </p:stCondLst>
                                        </p:cTn>
                                        <p:tgtEl>
                                          <p:spTgt spid="24623"/>
                                        </p:tgtEl>
                                        <p:attrNameLst>
                                          <p:attrName>style.visibility</p:attrName>
                                        </p:attrNameLst>
                                      </p:cBhvr>
                                      <p:to>
                                        <p:strVal val="visible"/>
                                      </p:to>
                                    </p:set>
                                    <p:anim calcmode="lin" valueType="num">
                                      <p:cBhvr>
                                        <p:cTn id="141" dur="500" fill="hold"/>
                                        <p:tgtEl>
                                          <p:spTgt spid="24623"/>
                                        </p:tgtEl>
                                        <p:attrNameLst>
                                          <p:attrName>ppt_w</p:attrName>
                                        </p:attrNameLst>
                                      </p:cBhvr>
                                      <p:tavLst>
                                        <p:tav tm="0">
                                          <p:val>
                                            <p:fltVal val="0"/>
                                          </p:val>
                                        </p:tav>
                                        <p:tav tm="100000">
                                          <p:val>
                                            <p:strVal val="#ppt_w"/>
                                          </p:val>
                                        </p:tav>
                                      </p:tavLst>
                                    </p:anim>
                                    <p:anim calcmode="lin" valueType="num">
                                      <p:cBhvr>
                                        <p:cTn id="142" dur="500" fill="hold"/>
                                        <p:tgtEl>
                                          <p:spTgt spid="24623"/>
                                        </p:tgtEl>
                                        <p:attrNameLst>
                                          <p:attrName>ppt_h</p:attrName>
                                        </p:attrNameLst>
                                      </p:cBhvr>
                                      <p:tavLst>
                                        <p:tav tm="0">
                                          <p:val>
                                            <p:fltVal val="0"/>
                                          </p:val>
                                        </p:tav>
                                        <p:tav tm="100000">
                                          <p:val>
                                            <p:strVal val="#ppt_h"/>
                                          </p:val>
                                        </p:tav>
                                      </p:tavLst>
                                    </p:anim>
                                    <p:animEffect transition="in" filter="fade">
                                      <p:cBhvr>
                                        <p:cTn id="143" dur="500"/>
                                        <p:tgtEl>
                                          <p:spTgt spid="24623"/>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53" presetClass="entr" presetSubtype="0" fill="hold" grpId="0" nodeType="clickEffect">
                                  <p:stCondLst>
                                    <p:cond delay="0"/>
                                  </p:stCondLst>
                                  <p:childTnLst>
                                    <p:set>
                                      <p:cBhvr>
                                        <p:cTn id="147" dur="1" fill="hold">
                                          <p:stCondLst>
                                            <p:cond delay="0"/>
                                          </p:stCondLst>
                                        </p:cTn>
                                        <p:tgtEl>
                                          <p:spTgt spid="24624"/>
                                        </p:tgtEl>
                                        <p:attrNameLst>
                                          <p:attrName>style.visibility</p:attrName>
                                        </p:attrNameLst>
                                      </p:cBhvr>
                                      <p:to>
                                        <p:strVal val="visible"/>
                                      </p:to>
                                    </p:set>
                                    <p:anim calcmode="lin" valueType="num">
                                      <p:cBhvr>
                                        <p:cTn id="148" dur="500" fill="hold"/>
                                        <p:tgtEl>
                                          <p:spTgt spid="24624"/>
                                        </p:tgtEl>
                                        <p:attrNameLst>
                                          <p:attrName>ppt_w</p:attrName>
                                        </p:attrNameLst>
                                      </p:cBhvr>
                                      <p:tavLst>
                                        <p:tav tm="0">
                                          <p:val>
                                            <p:fltVal val="0"/>
                                          </p:val>
                                        </p:tav>
                                        <p:tav tm="100000">
                                          <p:val>
                                            <p:strVal val="#ppt_w"/>
                                          </p:val>
                                        </p:tav>
                                      </p:tavLst>
                                    </p:anim>
                                    <p:anim calcmode="lin" valueType="num">
                                      <p:cBhvr>
                                        <p:cTn id="149" dur="500" fill="hold"/>
                                        <p:tgtEl>
                                          <p:spTgt spid="24624"/>
                                        </p:tgtEl>
                                        <p:attrNameLst>
                                          <p:attrName>ppt_h</p:attrName>
                                        </p:attrNameLst>
                                      </p:cBhvr>
                                      <p:tavLst>
                                        <p:tav tm="0">
                                          <p:val>
                                            <p:fltVal val="0"/>
                                          </p:val>
                                        </p:tav>
                                        <p:tav tm="100000">
                                          <p:val>
                                            <p:strVal val="#ppt_h"/>
                                          </p:val>
                                        </p:tav>
                                      </p:tavLst>
                                    </p:anim>
                                    <p:animEffect transition="in" filter="fade">
                                      <p:cBhvr>
                                        <p:cTn id="150" dur="500"/>
                                        <p:tgtEl>
                                          <p:spTgt spid="2462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53" presetClass="entr" presetSubtype="0" fill="hold" nodeType="clickEffect">
                                  <p:stCondLst>
                                    <p:cond delay="0"/>
                                  </p:stCondLst>
                                  <p:childTnLst>
                                    <p:set>
                                      <p:cBhvr>
                                        <p:cTn id="154" dur="1" fill="hold">
                                          <p:stCondLst>
                                            <p:cond delay="0"/>
                                          </p:stCondLst>
                                        </p:cTn>
                                        <p:tgtEl>
                                          <p:spTgt spid="24631"/>
                                        </p:tgtEl>
                                        <p:attrNameLst>
                                          <p:attrName>style.visibility</p:attrName>
                                        </p:attrNameLst>
                                      </p:cBhvr>
                                      <p:to>
                                        <p:strVal val="visible"/>
                                      </p:to>
                                    </p:set>
                                    <p:anim calcmode="lin" valueType="num">
                                      <p:cBhvr>
                                        <p:cTn id="155" dur="500" fill="hold"/>
                                        <p:tgtEl>
                                          <p:spTgt spid="24631"/>
                                        </p:tgtEl>
                                        <p:attrNameLst>
                                          <p:attrName>ppt_w</p:attrName>
                                        </p:attrNameLst>
                                      </p:cBhvr>
                                      <p:tavLst>
                                        <p:tav tm="0">
                                          <p:val>
                                            <p:fltVal val="0"/>
                                          </p:val>
                                        </p:tav>
                                        <p:tav tm="100000">
                                          <p:val>
                                            <p:strVal val="#ppt_w"/>
                                          </p:val>
                                        </p:tav>
                                      </p:tavLst>
                                    </p:anim>
                                    <p:anim calcmode="lin" valueType="num">
                                      <p:cBhvr>
                                        <p:cTn id="156" dur="500" fill="hold"/>
                                        <p:tgtEl>
                                          <p:spTgt spid="24631"/>
                                        </p:tgtEl>
                                        <p:attrNameLst>
                                          <p:attrName>ppt_h</p:attrName>
                                        </p:attrNameLst>
                                      </p:cBhvr>
                                      <p:tavLst>
                                        <p:tav tm="0">
                                          <p:val>
                                            <p:fltVal val="0"/>
                                          </p:val>
                                        </p:tav>
                                        <p:tav tm="100000">
                                          <p:val>
                                            <p:strVal val="#ppt_h"/>
                                          </p:val>
                                        </p:tav>
                                      </p:tavLst>
                                    </p:anim>
                                    <p:animEffect transition="in" filter="fade">
                                      <p:cBhvr>
                                        <p:cTn id="157" dur="500"/>
                                        <p:tgtEl>
                                          <p:spTgt spid="24631"/>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4" presetClass="entr" presetSubtype="32" fill="hold" nodeType="clickEffect">
                                  <p:stCondLst>
                                    <p:cond delay="0"/>
                                  </p:stCondLst>
                                  <p:childTnLst>
                                    <p:set>
                                      <p:cBhvr>
                                        <p:cTn id="161" dur="1" fill="hold">
                                          <p:stCondLst>
                                            <p:cond delay="0"/>
                                          </p:stCondLst>
                                        </p:cTn>
                                        <p:tgtEl>
                                          <p:spTgt spid="24702"/>
                                        </p:tgtEl>
                                        <p:attrNameLst>
                                          <p:attrName>style.visibility</p:attrName>
                                        </p:attrNameLst>
                                      </p:cBhvr>
                                      <p:to>
                                        <p:strVal val="visible"/>
                                      </p:to>
                                    </p:set>
                                    <p:animEffect transition="in" filter="box(out)">
                                      <p:cBhvr>
                                        <p:cTn id="162" dur="500"/>
                                        <p:tgtEl>
                                          <p:spTgt spid="24702"/>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4" presetClass="entr" presetSubtype="32" fill="hold" nodeType="clickEffect">
                                  <p:stCondLst>
                                    <p:cond delay="0"/>
                                  </p:stCondLst>
                                  <p:childTnLst>
                                    <p:set>
                                      <p:cBhvr>
                                        <p:cTn id="166" dur="1" fill="hold">
                                          <p:stCondLst>
                                            <p:cond delay="0"/>
                                          </p:stCondLst>
                                        </p:cTn>
                                        <p:tgtEl>
                                          <p:spTgt spid="24698"/>
                                        </p:tgtEl>
                                        <p:attrNameLst>
                                          <p:attrName>style.visibility</p:attrName>
                                        </p:attrNameLst>
                                      </p:cBhvr>
                                      <p:to>
                                        <p:strVal val="visible"/>
                                      </p:to>
                                    </p:set>
                                    <p:animEffect transition="in" filter="box(out)">
                                      <p:cBhvr>
                                        <p:cTn id="167" dur="500"/>
                                        <p:tgtEl>
                                          <p:spTgt spid="24698"/>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22" presetClass="entr" presetSubtype="8" fill="hold" nodeType="clickEffect">
                                  <p:stCondLst>
                                    <p:cond delay="0"/>
                                  </p:stCondLst>
                                  <p:childTnLst>
                                    <p:set>
                                      <p:cBhvr>
                                        <p:cTn id="171" dur="1" fill="hold">
                                          <p:stCondLst>
                                            <p:cond delay="0"/>
                                          </p:stCondLst>
                                        </p:cTn>
                                        <p:tgtEl>
                                          <p:spTgt spid="24699"/>
                                        </p:tgtEl>
                                        <p:attrNameLst>
                                          <p:attrName>style.visibility</p:attrName>
                                        </p:attrNameLst>
                                      </p:cBhvr>
                                      <p:to>
                                        <p:strVal val="visible"/>
                                      </p:to>
                                    </p:set>
                                    <p:animEffect transition="in" filter="wipe(left)">
                                      <p:cBhvr>
                                        <p:cTn id="172" dur="500"/>
                                        <p:tgtEl>
                                          <p:spTgt spid="24699"/>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22" presetClass="entr" presetSubtype="2" fill="hold" nodeType="clickEffect">
                                  <p:stCondLst>
                                    <p:cond delay="0"/>
                                  </p:stCondLst>
                                  <p:childTnLst>
                                    <p:set>
                                      <p:cBhvr>
                                        <p:cTn id="176" dur="1" fill="hold">
                                          <p:stCondLst>
                                            <p:cond delay="0"/>
                                          </p:stCondLst>
                                        </p:cTn>
                                        <p:tgtEl>
                                          <p:spTgt spid="24700"/>
                                        </p:tgtEl>
                                        <p:attrNameLst>
                                          <p:attrName>style.visibility</p:attrName>
                                        </p:attrNameLst>
                                      </p:cBhvr>
                                      <p:to>
                                        <p:strVal val="visible"/>
                                      </p:to>
                                    </p:set>
                                    <p:animEffect transition="in" filter="wipe(right)">
                                      <p:cBhvr>
                                        <p:cTn id="177" dur="500"/>
                                        <p:tgtEl>
                                          <p:spTgt spid="24700"/>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22" presetClass="entr" presetSubtype="4" fill="hold" nodeType="clickEffect">
                                  <p:stCondLst>
                                    <p:cond delay="0"/>
                                  </p:stCondLst>
                                  <p:childTnLst>
                                    <p:set>
                                      <p:cBhvr>
                                        <p:cTn id="181" dur="1" fill="hold">
                                          <p:stCondLst>
                                            <p:cond delay="0"/>
                                          </p:stCondLst>
                                        </p:cTn>
                                        <p:tgtEl>
                                          <p:spTgt spid="24701"/>
                                        </p:tgtEl>
                                        <p:attrNameLst>
                                          <p:attrName>style.visibility</p:attrName>
                                        </p:attrNameLst>
                                      </p:cBhvr>
                                      <p:to>
                                        <p:strVal val="visible"/>
                                      </p:to>
                                    </p:set>
                                    <p:animEffect transition="in" filter="wipe(down)">
                                      <p:cBhvr>
                                        <p:cTn id="182" dur="500"/>
                                        <p:tgtEl>
                                          <p:spTgt spid="24701"/>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2" presetClass="entr" presetSubtype="2" fill="hold" nodeType="clickEffect">
                                  <p:stCondLst>
                                    <p:cond delay="0"/>
                                  </p:stCondLst>
                                  <p:childTnLst>
                                    <p:set>
                                      <p:cBhvr>
                                        <p:cTn id="186" dur="1" fill="hold">
                                          <p:stCondLst>
                                            <p:cond delay="0"/>
                                          </p:stCondLst>
                                        </p:cTn>
                                        <p:tgtEl>
                                          <p:spTgt spid="24695"/>
                                        </p:tgtEl>
                                        <p:attrNameLst>
                                          <p:attrName>style.visibility</p:attrName>
                                        </p:attrNameLst>
                                      </p:cBhvr>
                                      <p:to>
                                        <p:strVal val="visible"/>
                                      </p:to>
                                    </p:set>
                                    <p:animEffect transition="in" filter="wipe(right)">
                                      <p:cBhvr>
                                        <p:cTn id="187" dur="500"/>
                                        <p:tgtEl>
                                          <p:spTgt spid="24695"/>
                                        </p:tgtEl>
                                      </p:cBhvr>
                                    </p:animEffect>
                                  </p:childTnLst>
                                </p:cTn>
                              </p:par>
                            </p:childTnLst>
                          </p:cTn>
                        </p:par>
                        <p:par>
                          <p:cTn id="188" fill="hold" nodeType="afterGroup">
                            <p:stCondLst>
                              <p:cond delay="500"/>
                            </p:stCondLst>
                            <p:childTnLst>
                              <p:par>
                                <p:cTn id="189" presetID="9" presetClass="entr" presetSubtype="0" fill="hold" grpId="0" nodeType="afterEffect">
                                  <p:stCondLst>
                                    <p:cond delay="0"/>
                                  </p:stCondLst>
                                  <p:childTnLst>
                                    <p:set>
                                      <p:cBhvr>
                                        <p:cTn id="190" dur="1" fill="hold">
                                          <p:stCondLst>
                                            <p:cond delay="0"/>
                                          </p:stCondLst>
                                        </p:cTn>
                                        <p:tgtEl>
                                          <p:spTgt spid="24677"/>
                                        </p:tgtEl>
                                        <p:attrNameLst>
                                          <p:attrName>style.visibility</p:attrName>
                                        </p:attrNameLst>
                                      </p:cBhvr>
                                      <p:to>
                                        <p:strVal val="visible"/>
                                      </p:to>
                                    </p:set>
                                    <p:animEffect transition="in" filter="dissolve">
                                      <p:cBhvr>
                                        <p:cTn id="191" dur="500"/>
                                        <p:tgtEl>
                                          <p:spTgt spid="24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3" grpId="0"/>
      <p:bldP spid="24584" grpId="0"/>
      <p:bldP spid="24593" grpId="0"/>
      <p:bldP spid="24597" grpId="0"/>
      <p:bldP spid="24607" grpId="0"/>
      <p:bldP spid="24618" grpId="0"/>
      <p:bldP spid="24619" grpId="0"/>
      <p:bldP spid="24622" grpId="0"/>
      <p:bldP spid="24623" grpId="0"/>
      <p:bldP spid="24624" grpId="0"/>
      <p:bldP spid="24653" grpId="0"/>
      <p:bldP spid="24677" grpId="0"/>
      <p:bldP spid="2468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a:extLst>
              <a:ext uri="{FF2B5EF4-FFF2-40B4-BE49-F238E27FC236}">
                <a16:creationId xmlns:a16="http://schemas.microsoft.com/office/drawing/2014/main" id="{672C1CD1-9154-4480-820B-9AC7C8249E2E}"/>
              </a:ext>
            </a:extLst>
          </p:cNvPr>
          <p:cNvSpPr>
            <a:spLocks noChangeArrowheads="1"/>
          </p:cNvSpPr>
          <p:nvPr/>
        </p:nvSpPr>
        <p:spPr bwMode="auto">
          <a:xfrm>
            <a:off x="1314450" y="57150"/>
            <a:ext cx="30861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CC0000"/>
                </a:solidFill>
              </a:rPr>
              <a:t>Variation of X</a:t>
            </a:r>
            <a:r>
              <a:rPr lang="en-US" altLang="en-US" sz="1500" b="1" u="sng" baseline="-25000">
                <a:solidFill>
                  <a:srgbClr val="CC0000"/>
                </a:solidFill>
              </a:rPr>
              <a:t>L</a:t>
            </a:r>
            <a:r>
              <a:rPr lang="en-US" altLang="en-US" sz="1500" b="1" u="sng">
                <a:solidFill>
                  <a:srgbClr val="CC0000"/>
                </a:solidFill>
              </a:rPr>
              <a:t> with Frequency:</a:t>
            </a:r>
          </a:p>
        </p:txBody>
      </p:sp>
      <p:sp>
        <p:nvSpPr>
          <p:cNvPr id="32773" name="Text Box 5">
            <a:extLst>
              <a:ext uri="{FF2B5EF4-FFF2-40B4-BE49-F238E27FC236}">
                <a16:creationId xmlns:a16="http://schemas.microsoft.com/office/drawing/2014/main" id="{F013C625-5135-42EF-BA98-BDDFF50467B3}"/>
              </a:ext>
            </a:extLst>
          </p:cNvPr>
          <p:cNvSpPr txBox="1">
            <a:spLocks noChangeArrowheads="1"/>
          </p:cNvSpPr>
          <p:nvPr/>
        </p:nvSpPr>
        <p:spPr bwMode="auto">
          <a:xfrm>
            <a:off x="1314450" y="409575"/>
            <a:ext cx="34290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 I</a:t>
            </a:r>
            <a:r>
              <a:rPr lang="en-US" altLang="en-US" sz="1050" b="1" baseline="-25000">
                <a:solidFill>
                  <a:schemeClr val="bg1"/>
                </a:solidFill>
              </a:rPr>
              <a:t>0</a:t>
            </a:r>
            <a:r>
              <a:rPr lang="en-US" altLang="en-US" sz="1050" b="1">
                <a:solidFill>
                  <a:schemeClr val="bg1"/>
                </a:solidFill>
              </a:rPr>
              <a:t> = </a:t>
            </a:r>
            <a:r>
              <a:rPr lang="en-US" altLang="en-US" sz="1050" b="1">
                <a:solidFill>
                  <a:schemeClr val="bg1"/>
                </a:solidFill>
                <a:latin typeface="CommercialScript BT" pitchFamily="66" charset="0"/>
              </a:rPr>
              <a:t>E</a:t>
            </a:r>
            <a:r>
              <a:rPr lang="en-US" altLang="en-US" sz="1050" b="1" baseline="-25000">
                <a:solidFill>
                  <a:schemeClr val="bg1"/>
                </a:solidFill>
              </a:rPr>
              <a:t>0</a:t>
            </a:r>
            <a:r>
              <a:rPr lang="en-US" altLang="en-US" sz="1050" b="1">
                <a:solidFill>
                  <a:schemeClr val="bg1"/>
                </a:solidFill>
              </a:rPr>
              <a:t> / </a:t>
            </a:r>
            <a:r>
              <a:rPr lang="el-GR" altLang="en-US" sz="1050" b="1">
                <a:solidFill>
                  <a:schemeClr val="bg1"/>
                </a:solidFill>
              </a:rPr>
              <a:t>ω</a:t>
            </a:r>
            <a:r>
              <a:rPr lang="en-US" altLang="en-US" sz="1050" b="1">
                <a:solidFill>
                  <a:schemeClr val="bg1"/>
                </a:solidFill>
              </a:rPr>
              <a:t>L</a:t>
            </a:r>
            <a:r>
              <a:rPr lang="en-US" altLang="en-US" sz="1050" b="1"/>
              <a:t> </a:t>
            </a:r>
            <a:r>
              <a:rPr lang="en-US" altLang="en-US" sz="1050" b="1">
                <a:solidFill>
                  <a:srgbClr val="0066FF"/>
                </a:solidFill>
              </a:rPr>
              <a:t> and   </a:t>
            </a:r>
            <a:r>
              <a:rPr lang="en-US" altLang="en-US" sz="1050" b="1">
                <a:solidFill>
                  <a:srgbClr val="990000"/>
                </a:solidFill>
              </a:rPr>
              <a:t>X</a:t>
            </a:r>
            <a:r>
              <a:rPr lang="en-US" altLang="en-US" sz="1050" b="1" baseline="-25000">
                <a:solidFill>
                  <a:srgbClr val="990000"/>
                </a:solidFill>
              </a:rPr>
              <a:t>L</a:t>
            </a:r>
            <a:r>
              <a:rPr lang="en-US" altLang="en-US" sz="1050" b="1">
                <a:solidFill>
                  <a:srgbClr val="990000"/>
                </a:solidFill>
              </a:rPr>
              <a:t> = </a:t>
            </a:r>
            <a:r>
              <a:rPr lang="el-GR" altLang="en-US" sz="1050" b="1">
                <a:solidFill>
                  <a:srgbClr val="990000"/>
                </a:solidFill>
              </a:rPr>
              <a:t>ω</a:t>
            </a:r>
            <a:r>
              <a:rPr lang="en-US" altLang="en-US" sz="1050" b="1">
                <a:solidFill>
                  <a:srgbClr val="990000"/>
                </a:solidFill>
              </a:rPr>
              <a:t>L </a:t>
            </a:r>
          </a:p>
          <a:p>
            <a:pPr>
              <a:spcBef>
                <a:spcPct val="50000"/>
              </a:spcBef>
            </a:pPr>
            <a:r>
              <a:rPr lang="en-US" altLang="en-US" sz="1050" b="1">
                <a:solidFill>
                  <a:srgbClr val="663300"/>
                </a:solidFill>
              </a:rPr>
              <a:t>X</a:t>
            </a:r>
            <a:r>
              <a:rPr lang="en-US" altLang="en-US" sz="1050" b="1" baseline="-25000">
                <a:solidFill>
                  <a:srgbClr val="663300"/>
                </a:solidFill>
              </a:rPr>
              <a:t>L</a:t>
            </a:r>
            <a:r>
              <a:rPr lang="en-US" altLang="en-US" sz="1050" b="1">
                <a:solidFill>
                  <a:srgbClr val="663300"/>
                </a:solidFill>
              </a:rPr>
              <a:t> is Inductive Reactance and  </a:t>
            </a:r>
            <a:r>
              <a:rPr lang="el-GR" altLang="en-US" sz="1050" b="1">
                <a:solidFill>
                  <a:srgbClr val="990000"/>
                </a:solidFill>
              </a:rPr>
              <a:t>ω</a:t>
            </a:r>
            <a:r>
              <a:rPr lang="en-US" altLang="en-US" sz="1050" b="1">
                <a:solidFill>
                  <a:srgbClr val="990000"/>
                </a:solidFill>
              </a:rPr>
              <a:t> = </a:t>
            </a:r>
            <a:r>
              <a:rPr lang="en-US" altLang="en-US" sz="1050" b="1">
                <a:solidFill>
                  <a:srgbClr val="CC0000"/>
                </a:solidFill>
              </a:rPr>
              <a:t>2</a:t>
            </a:r>
            <a:r>
              <a:rPr lang="el-GR" altLang="en-US" sz="1050" b="1">
                <a:solidFill>
                  <a:srgbClr val="CC0000"/>
                </a:solidFill>
              </a:rPr>
              <a:t>π</a:t>
            </a:r>
            <a:r>
              <a:rPr lang="en-US" altLang="en-US" sz="1050" b="1">
                <a:solidFill>
                  <a:srgbClr val="CC0000"/>
                </a:solidFill>
              </a:rPr>
              <a:t> f</a:t>
            </a:r>
            <a:r>
              <a:rPr lang="en-US" altLang="en-US" sz="1050"/>
              <a:t> </a:t>
            </a:r>
          </a:p>
          <a:p>
            <a:pPr>
              <a:spcBef>
                <a:spcPct val="50000"/>
              </a:spcBef>
            </a:pPr>
            <a:r>
              <a:rPr lang="en-US" altLang="en-US" sz="1050" b="1">
                <a:solidFill>
                  <a:srgbClr val="CC0000"/>
                </a:solidFill>
              </a:rPr>
              <a:t> X</a:t>
            </a:r>
            <a:r>
              <a:rPr lang="en-US" altLang="en-US" sz="1500" b="1" baseline="-25000">
                <a:solidFill>
                  <a:srgbClr val="CC0000"/>
                </a:solidFill>
              </a:rPr>
              <a:t>L</a:t>
            </a:r>
            <a:r>
              <a:rPr lang="en-US" altLang="en-US" sz="1050" b="1">
                <a:solidFill>
                  <a:srgbClr val="CC0000"/>
                </a:solidFill>
              </a:rPr>
              <a:t>  = 2</a:t>
            </a:r>
            <a:r>
              <a:rPr lang="el-GR" altLang="en-US" sz="1050" b="1">
                <a:solidFill>
                  <a:srgbClr val="CC0000"/>
                </a:solidFill>
                <a:cs typeface="Arial" panose="020B0604020202020204" pitchFamily="34" charset="0"/>
              </a:rPr>
              <a:t>π</a:t>
            </a:r>
            <a:r>
              <a:rPr lang="en-US" altLang="en-US" sz="1050" b="1">
                <a:solidFill>
                  <a:srgbClr val="CC0000"/>
                </a:solidFill>
                <a:cs typeface="Arial" panose="020B0604020202020204" pitchFamily="34" charset="0"/>
              </a:rPr>
              <a:t> f L        i.e.     X</a:t>
            </a:r>
            <a:r>
              <a:rPr lang="en-US" altLang="en-US" sz="1500" b="1" baseline="-25000">
                <a:solidFill>
                  <a:srgbClr val="CC0000"/>
                </a:solidFill>
                <a:cs typeface="Arial" panose="020B0604020202020204" pitchFamily="34" charset="0"/>
              </a:rPr>
              <a:t>L</a:t>
            </a:r>
            <a:r>
              <a:rPr lang="en-US" altLang="en-US" sz="1050" b="1">
                <a:solidFill>
                  <a:srgbClr val="CC0000"/>
                </a:solidFill>
                <a:cs typeface="Arial" panose="020B0604020202020204" pitchFamily="34" charset="0"/>
              </a:rPr>
              <a:t> </a:t>
            </a:r>
            <a:r>
              <a:rPr lang="el-GR" altLang="en-US" sz="1050" b="1">
                <a:solidFill>
                  <a:srgbClr val="CC0000"/>
                </a:solidFill>
                <a:cs typeface="Arial" panose="020B0604020202020204" pitchFamily="34" charset="0"/>
              </a:rPr>
              <a:t>α</a:t>
            </a:r>
            <a:r>
              <a:rPr lang="en-US" altLang="en-US" sz="1050" b="1">
                <a:solidFill>
                  <a:srgbClr val="CC0000"/>
                </a:solidFill>
                <a:cs typeface="Arial" panose="020B0604020202020204" pitchFamily="34" charset="0"/>
              </a:rPr>
              <a:t> f</a:t>
            </a:r>
            <a:endParaRPr lang="el-GR" altLang="en-US" sz="1050" b="1">
              <a:solidFill>
                <a:srgbClr val="CC0000"/>
              </a:solidFill>
              <a:cs typeface="Arial" panose="020B0604020202020204" pitchFamily="34" charset="0"/>
            </a:endParaRPr>
          </a:p>
        </p:txBody>
      </p:sp>
      <p:sp>
        <p:nvSpPr>
          <p:cNvPr id="32776" name="Line 8">
            <a:extLst>
              <a:ext uri="{FF2B5EF4-FFF2-40B4-BE49-F238E27FC236}">
                <a16:creationId xmlns:a16="http://schemas.microsoft.com/office/drawing/2014/main" id="{9E39D598-229C-438E-83BA-18C55B4ED66D}"/>
              </a:ext>
            </a:extLst>
          </p:cNvPr>
          <p:cNvSpPr>
            <a:spLocks noChangeShapeType="1"/>
          </p:cNvSpPr>
          <p:nvPr/>
        </p:nvSpPr>
        <p:spPr bwMode="auto">
          <a:xfrm flipV="1">
            <a:off x="5829300" y="628650"/>
            <a:ext cx="1028700" cy="80010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32792" name="Group 24">
            <a:extLst>
              <a:ext uri="{FF2B5EF4-FFF2-40B4-BE49-F238E27FC236}">
                <a16:creationId xmlns:a16="http://schemas.microsoft.com/office/drawing/2014/main" id="{29AB962C-F7CD-4CC3-8211-5DDA31EE959E}"/>
              </a:ext>
            </a:extLst>
          </p:cNvPr>
          <p:cNvGrpSpPr>
            <a:grpSpLocks/>
          </p:cNvGrpSpPr>
          <p:nvPr/>
        </p:nvGrpSpPr>
        <p:grpSpPr bwMode="auto">
          <a:xfrm>
            <a:off x="5500693" y="285750"/>
            <a:ext cx="352426" cy="1143000"/>
            <a:chOff x="3660" y="240"/>
            <a:chExt cx="296" cy="960"/>
          </a:xfrm>
        </p:grpSpPr>
        <p:sp>
          <p:nvSpPr>
            <p:cNvPr id="32775" name="Line 7">
              <a:extLst>
                <a:ext uri="{FF2B5EF4-FFF2-40B4-BE49-F238E27FC236}">
                  <a16:creationId xmlns:a16="http://schemas.microsoft.com/office/drawing/2014/main" id="{E8B14F93-E743-4FB7-9CE9-538FAFA47361}"/>
                </a:ext>
              </a:extLst>
            </p:cNvPr>
            <p:cNvSpPr>
              <a:spLocks noChangeShapeType="1"/>
            </p:cNvSpPr>
            <p:nvPr/>
          </p:nvSpPr>
          <p:spPr bwMode="auto">
            <a:xfrm flipV="1">
              <a:off x="3936" y="240"/>
              <a:ext cx="0" cy="96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2777" name="Rectangle 9">
              <a:extLst>
                <a:ext uri="{FF2B5EF4-FFF2-40B4-BE49-F238E27FC236}">
                  <a16:creationId xmlns:a16="http://schemas.microsoft.com/office/drawing/2014/main" id="{929D9D28-C8FD-42A1-AFC9-587142C78670}"/>
                </a:ext>
              </a:extLst>
            </p:cNvPr>
            <p:cNvSpPr>
              <a:spLocks noChangeArrowheads="1"/>
            </p:cNvSpPr>
            <p:nvPr/>
          </p:nvSpPr>
          <p:spPr bwMode="auto">
            <a:xfrm>
              <a:off x="3660" y="240"/>
              <a:ext cx="29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CC0000"/>
                  </a:solidFill>
                </a:rPr>
                <a:t>X</a:t>
              </a:r>
              <a:r>
                <a:rPr lang="en-US" altLang="en-US" sz="1500" b="1" baseline="-25000">
                  <a:solidFill>
                    <a:srgbClr val="CC0000"/>
                  </a:solidFill>
                </a:rPr>
                <a:t>L</a:t>
              </a:r>
            </a:p>
          </p:txBody>
        </p:sp>
      </p:grpSp>
      <p:sp>
        <p:nvSpPr>
          <p:cNvPr id="32779" name="Rectangle 11">
            <a:extLst>
              <a:ext uri="{FF2B5EF4-FFF2-40B4-BE49-F238E27FC236}">
                <a16:creationId xmlns:a16="http://schemas.microsoft.com/office/drawing/2014/main" id="{0AEFCCD2-E5CD-4B34-B742-5AA23C30B7E6}"/>
              </a:ext>
            </a:extLst>
          </p:cNvPr>
          <p:cNvSpPr>
            <a:spLocks noChangeArrowheads="1"/>
          </p:cNvSpPr>
          <p:nvPr/>
        </p:nvSpPr>
        <p:spPr bwMode="auto">
          <a:xfrm>
            <a:off x="5486400" y="171450"/>
            <a:ext cx="2114550" cy="1543050"/>
          </a:xfrm>
          <a:prstGeom prst="rect">
            <a:avLst/>
          </a:prstGeom>
          <a:noFill/>
          <a:ln w="28575">
            <a:solidFill>
              <a:srgbClr val="FF99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2791" name="Group 23">
            <a:extLst>
              <a:ext uri="{FF2B5EF4-FFF2-40B4-BE49-F238E27FC236}">
                <a16:creationId xmlns:a16="http://schemas.microsoft.com/office/drawing/2014/main" id="{39933E49-9D94-4F60-92B8-A8C6FFA1EF05}"/>
              </a:ext>
            </a:extLst>
          </p:cNvPr>
          <p:cNvGrpSpPr>
            <a:grpSpLocks/>
          </p:cNvGrpSpPr>
          <p:nvPr/>
        </p:nvGrpSpPr>
        <p:grpSpPr bwMode="auto">
          <a:xfrm>
            <a:off x="5657851" y="1371598"/>
            <a:ext cx="1920479" cy="310753"/>
            <a:chOff x="3792" y="1152"/>
            <a:chExt cx="1613" cy="261"/>
          </a:xfrm>
        </p:grpSpPr>
        <p:sp>
          <p:nvSpPr>
            <p:cNvPr id="32774" name="Line 6">
              <a:extLst>
                <a:ext uri="{FF2B5EF4-FFF2-40B4-BE49-F238E27FC236}">
                  <a16:creationId xmlns:a16="http://schemas.microsoft.com/office/drawing/2014/main" id="{1BFFB782-3C33-48E5-8DB4-57ED4C183A82}"/>
                </a:ext>
              </a:extLst>
            </p:cNvPr>
            <p:cNvSpPr>
              <a:spLocks noChangeShapeType="1"/>
            </p:cNvSpPr>
            <p:nvPr/>
          </p:nvSpPr>
          <p:spPr bwMode="auto">
            <a:xfrm>
              <a:off x="3936" y="1200"/>
              <a:ext cx="1392"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2778" name="Rectangle 10">
              <a:extLst>
                <a:ext uri="{FF2B5EF4-FFF2-40B4-BE49-F238E27FC236}">
                  <a16:creationId xmlns:a16="http://schemas.microsoft.com/office/drawing/2014/main" id="{B0F8248A-8435-44DB-92F0-DDD71AAAEC25}"/>
                </a:ext>
              </a:extLst>
            </p:cNvPr>
            <p:cNvSpPr>
              <a:spLocks noChangeArrowheads="1"/>
            </p:cNvSpPr>
            <p:nvPr/>
          </p:nvSpPr>
          <p:spPr bwMode="auto">
            <a:xfrm>
              <a:off x="5212" y="1200"/>
              <a:ext cx="19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CC0000"/>
                  </a:solidFill>
                </a:rPr>
                <a:t>f</a:t>
              </a:r>
              <a:endParaRPr lang="el-GR" altLang="en-US" sz="1050" b="1">
                <a:solidFill>
                  <a:srgbClr val="CC0000"/>
                </a:solidFill>
              </a:endParaRPr>
            </a:p>
          </p:txBody>
        </p:sp>
        <p:sp>
          <p:nvSpPr>
            <p:cNvPr id="32780" name="Text Box 12">
              <a:extLst>
                <a:ext uri="{FF2B5EF4-FFF2-40B4-BE49-F238E27FC236}">
                  <a16:creationId xmlns:a16="http://schemas.microsoft.com/office/drawing/2014/main" id="{CEC3EABA-74CE-4BEB-BE3B-3DB087ADE1E5}"/>
                </a:ext>
              </a:extLst>
            </p:cNvPr>
            <p:cNvSpPr txBox="1">
              <a:spLocks noChangeArrowheads="1"/>
            </p:cNvSpPr>
            <p:nvPr/>
          </p:nvSpPr>
          <p:spPr bwMode="auto">
            <a:xfrm>
              <a:off x="3792" y="1152"/>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grpSp>
      <p:sp>
        <p:nvSpPr>
          <p:cNvPr id="32781" name="Rectangle 13">
            <a:extLst>
              <a:ext uri="{FF2B5EF4-FFF2-40B4-BE49-F238E27FC236}">
                <a16:creationId xmlns:a16="http://schemas.microsoft.com/office/drawing/2014/main" id="{8083F2C7-9DBD-4577-B097-017B3EACE478}"/>
              </a:ext>
            </a:extLst>
          </p:cNvPr>
          <p:cNvSpPr>
            <a:spLocks noChangeArrowheads="1"/>
          </p:cNvSpPr>
          <p:nvPr/>
        </p:nvSpPr>
        <p:spPr bwMode="auto">
          <a:xfrm>
            <a:off x="1314450" y="1885950"/>
            <a:ext cx="30861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CC0000"/>
                </a:solidFill>
              </a:rPr>
              <a:t>Variation of X</a:t>
            </a:r>
            <a:r>
              <a:rPr lang="en-US" altLang="en-US" sz="1500" b="1" u="sng" baseline="-25000">
                <a:solidFill>
                  <a:srgbClr val="CC0000"/>
                </a:solidFill>
              </a:rPr>
              <a:t>C</a:t>
            </a:r>
            <a:r>
              <a:rPr lang="en-US" altLang="en-US" sz="1500" b="1" u="sng">
                <a:solidFill>
                  <a:srgbClr val="CC0000"/>
                </a:solidFill>
              </a:rPr>
              <a:t> with Frequency:</a:t>
            </a:r>
          </a:p>
        </p:txBody>
      </p:sp>
      <p:sp>
        <p:nvSpPr>
          <p:cNvPr id="32782" name="Text Box 14">
            <a:extLst>
              <a:ext uri="{FF2B5EF4-FFF2-40B4-BE49-F238E27FC236}">
                <a16:creationId xmlns:a16="http://schemas.microsoft.com/office/drawing/2014/main" id="{FBBA6717-11A4-431C-9DD1-0451DA7648D7}"/>
              </a:ext>
            </a:extLst>
          </p:cNvPr>
          <p:cNvSpPr txBox="1">
            <a:spLocks noChangeArrowheads="1"/>
          </p:cNvSpPr>
          <p:nvPr/>
        </p:nvSpPr>
        <p:spPr bwMode="auto">
          <a:xfrm>
            <a:off x="1314450" y="2238375"/>
            <a:ext cx="34290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1"/>
                </a:solidFill>
              </a:rPr>
              <a:t> I</a:t>
            </a:r>
            <a:r>
              <a:rPr lang="en-US" altLang="en-US" sz="1050" b="1" baseline="-25000">
                <a:solidFill>
                  <a:schemeClr val="bg1"/>
                </a:solidFill>
              </a:rPr>
              <a:t>0</a:t>
            </a:r>
            <a:r>
              <a:rPr lang="en-US" altLang="en-US" sz="1050" b="1">
                <a:solidFill>
                  <a:schemeClr val="bg1"/>
                </a:solidFill>
              </a:rPr>
              <a:t> = </a:t>
            </a:r>
            <a:r>
              <a:rPr lang="en-US" altLang="en-US" sz="1050" b="1">
                <a:solidFill>
                  <a:schemeClr val="bg1"/>
                </a:solidFill>
                <a:latin typeface="CommercialScript BT" pitchFamily="66" charset="0"/>
              </a:rPr>
              <a:t>E</a:t>
            </a:r>
            <a:r>
              <a:rPr lang="en-US" altLang="en-US" sz="1050" b="1" baseline="-25000">
                <a:solidFill>
                  <a:schemeClr val="bg1"/>
                </a:solidFill>
              </a:rPr>
              <a:t>0</a:t>
            </a:r>
            <a:r>
              <a:rPr lang="en-US" altLang="en-US" sz="1050" b="1">
                <a:solidFill>
                  <a:schemeClr val="bg1"/>
                </a:solidFill>
              </a:rPr>
              <a:t> / (1/</a:t>
            </a:r>
            <a:r>
              <a:rPr lang="el-GR" altLang="en-US" sz="1050" b="1">
                <a:solidFill>
                  <a:schemeClr val="bg1"/>
                </a:solidFill>
              </a:rPr>
              <a:t>ω</a:t>
            </a:r>
            <a:r>
              <a:rPr lang="en-US" altLang="en-US" sz="1050" b="1">
                <a:solidFill>
                  <a:schemeClr val="bg1"/>
                </a:solidFill>
              </a:rPr>
              <a:t>C)</a:t>
            </a:r>
            <a:r>
              <a:rPr lang="en-US" altLang="en-US" sz="1050" b="1"/>
              <a:t> </a:t>
            </a:r>
            <a:r>
              <a:rPr lang="en-US" altLang="en-US" sz="1050" b="1">
                <a:solidFill>
                  <a:srgbClr val="0066FF"/>
                </a:solidFill>
              </a:rPr>
              <a:t> and   </a:t>
            </a:r>
            <a:r>
              <a:rPr lang="en-US" altLang="en-US" sz="1050" b="1">
                <a:solidFill>
                  <a:srgbClr val="990000"/>
                </a:solidFill>
              </a:rPr>
              <a:t>X</a:t>
            </a:r>
            <a:r>
              <a:rPr lang="en-US" altLang="en-US" sz="1050" b="1" baseline="-25000">
                <a:solidFill>
                  <a:srgbClr val="990000"/>
                </a:solidFill>
              </a:rPr>
              <a:t>C</a:t>
            </a:r>
            <a:r>
              <a:rPr lang="en-US" altLang="en-US" sz="1050" b="1">
                <a:solidFill>
                  <a:srgbClr val="990000"/>
                </a:solidFill>
              </a:rPr>
              <a:t> = 1 / </a:t>
            </a:r>
            <a:r>
              <a:rPr lang="el-GR" altLang="en-US" sz="1050" b="1">
                <a:solidFill>
                  <a:srgbClr val="990000"/>
                </a:solidFill>
              </a:rPr>
              <a:t>ω</a:t>
            </a:r>
            <a:r>
              <a:rPr lang="en-US" altLang="en-US" sz="1050" b="1">
                <a:solidFill>
                  <a:srgbClr val="990000"/>
                </a:solidFill>
              </a:rPr>
              <a:t>C </a:t>
            </a:r>
          </a:p>
          <a:p>
            <a:pPr>
              <a:spcBef>
                <a:spcPct val="50000"/>
              </a:spcBef>
            </a:pPr>
            <a:r>
              <a:rPr lang="en-US" altLang="en-US" sz="1050" b="1">
                <a:solidFill>
                  <a:srgbClr val="663300"/>
                </a:solidFill>
              </a:rPr>
              <a:t>X</a:t>
            </a:r>
            <a:r>
              <a:rPr lang="en-US" altLang="en-US" sz="1050" b="1" baseline="-25000">
                <a:solidFill>
                  <a:srgbClr val="663300"/>
                </a:solidFill>
              </a:rPr>
              <a:t>C</a:t>
            </a:r>
            <a:r>
              <a:rPr lang="en-US" altLang="en-US" sz="1050" b="1">
                <a:solidFill>
                  <a:srgbClr val="663300"/>
                </a:solidFill>
              </a:rPr>
              <a:t> is Inductive Reactance and  </a:t>
            </a:r>
            <a:r>
              <a:rPr lang="el-GR" altLang="en-US" sz="1050" b="1">
                <a:solidFill>
                  <a:srgbClr val="990000"/>
                </a:solidFill>
              </a:rPr>
              <a:t>ω</a:t>
            </a:r>
            <a:r>
              <a:rPr lang="en-US" altLang="en-US" sz="1050" b="1">
                <a:solidFill>
                  <a:srgbClr val="990000"/>
                </a:solidFill>
              </a:rPr>
              <a:t> = </a:t>
            </a:r>
            <a:r>
              <a:rPr lang="en-US" altLang="en-US" sz="1050" b="1">
                <a:solidFill>
                  <a:srgbClr val="CC0000"/>
                </a:solidFill>
              </a:rPr>
              <a:t>2</a:t>
            </a:r>
            <a:r>
              <a:rPr lang="el-GR" altLang="en-US" sz="1050" b="1">
                <a:solidFill>
                  <a:srgbClr val="CC0000"/>
                </a:solidFill>
              </a:rPr>
              <a:t>π</a:t>
            </a:r>
            <a:r>
              <a:rPr lang="en-US" altLang="en-US" sz="1050" b="1">
                <a:solidFill>
                  <a:srgbClr val="CC0000"/>
                </a:solidFill>
              </a:rPr>
              <a:t> f</a:t>
            </a:r>
            <a:r>
              <a:rPr lang="en-US" altLang="en-US" sz="1050"/>
              <a:t> </a:t>
            </a:r>
          </a:p>
          <a:p>
            <a:pPr>
              <a:spcBef>
                <a:spcPct val="50000"/>
              </a:spcBef>
            </a:pPr>
            <a:r>
              <a:rPr lang="en-US" altLang="en-US" sz="1050" b="1">
                <a:solidFill>
                  <a:srgbClr val="CC0000"/>
                </a:solidFill>
              </a:rPr>
              <a:t> X</a:t>
            </a:r>
            <a:r>
              <a:rPr lang="en-US" altLang="en-US" sz="1500" b="1" baseline="-25000">
                <a:solidFill>
                  <a:srgbClr val="CC0000"/>
                </a:solidFill>
              </a:rPr>
              <a:t>C</a:t>
            </a:r>
            <a:r>
              <a:rPr lang="en-US" altLang="en-US" sz="1050" b="1">
                <a:solidFill>
                  <a:srgbClr val="CC0000"/>
                </a:solidFill>
              </a:rPr>
              <a:t>  = 1 / 2</a:t>
            </a:r>
            <a:r>
              <a:rPr lang="el-GR" altLang="en-US" sz="1050" b="1">
                <a:solidFill>
                  <a:srgbClr val="CC0000"/>
                </a:solidFill>
                <a:cs typeface="Arial" panose="020B0604020202020204" pitchFamily="34" charset="0"/>
              </a:rPr>
              <a:t>π</a:t>
            </a:r>
            <a:r>
              <a:rPr lang="en-US" altLang="en-US" sz="1050" b="1">
                <a:solidFill>
                  <a:srgbClr val="CC0000"/>
                </a:solidFill>
                <a:cs typeface="Arial" panose="020B0604020202020204" pitchFamily="34" charset="0"/>
              </a:rPr>
              <a:t> f C        i.e.      X</a:t>
            </a:r>
            <a:r>
              <a:rPr lang="en-US" altLang="en-US" sz="1500" b="1" baseline="-25000">
                <a:solidFill>
                  <a:srgbClr val="CC0000"/>
                </a:solidFill>
                <a:cs typeface="Arial" panose="020B0604020202020204" pitchFamily="34" charset="0"/>
              </a:rPr>
              <a:t>C</a:t>
            </a:r>
            <a:r>
              <a:rPr lang="en-US" altLang="en-US" sz="1050" b="1">
                <a:solidFill>
                  <a:srgbClr val="CC0000"/>
                </a:solidFill>
                <a:cs typeface="Arial" panose="020B0604020202020204" pitchFamily="34" charset="0"/>
              </a:rPr>
              <a:t> </a:t>
            </a:r>
            <a:r>
              <a:rPr lang="el-GR" altLang="en-US" sz="1050" b="1">
                <a:solidFill>
                  <a:srgbClr val="CC0000"/>
                </a:solidFill>
                <a:cs typeface="Arial" panose="020B0604020202020204" pitchFamily="34" charset="0"/>
              </a:rPr>
              <a:t>α</a:t>
            </a:r>
            <a:r>
              <a:rPr lang="en-US" altLang="en-US" sz="1050" b="1">
                <a:solidFill>
                  <a:srgbClr val="CC0000"/>
                </a:solidFill>
                <a:cs typeface="Arial" panose="020B0604020202020204" pitchFamily="34" charset="0"/>
              </a:rPr>
              <a:t> 1 / f</a:t>
            </a:r>
            <a:endParaRPr lang="el-GR" altLang="en-US" sz="1050" b="1">
              <a:solidFill>
                <a:srgbClr val="CC0000"/>
              </a:solidFill>
              <a:cs typeface="Arial" panose="020B0604020202020204" pitchFamily="34" charset="0"/>
            </a:endParaRPr>
          </a:p>
        </p:txBody>
      </p:sp>
      <p:grpSp>
        <p:nvGrpSpPr>
          <p:cNvPr id="32794" name="Group 26">
            <a:extLst>
              <a:ext uri="{FF2B5EF4-FFF2-40B4-BE49-F238E27FC236}">
                <a16:creationId xmlns:a16="http://schemas.microsoft.com/office/drawing/2014/main" id="{3923C1B8-AA59-43E2-BC67-5EA0CDA306EC}"/>
              </a:ext>
            </a:extLst>
          </p:cNvPr>
          <p:cNvGrpSpPr>
            <a:grpSpLocks/>
          </p:cNvGrpSpPr>
          <p:nvPr/>
        </p:nvGrpSpPr>
        <p:grpSpPr bwMode="auto">
          <a:xfrm>
            <a:off x="5486399" y="2057400"/>
            <a:ext cx="367903" cy="1200150"/>
            <a:chOff x="3648" y="1728"/>
            <a:chExt cx="309" cy="1008"/>
          </a:xfrm>
        </p:grpSpPr>
        <p:sp>
          <p:nvSpPr>
            <p:cNvPr id="32784" name="Line 16">
              <a:extLst>
                <a:ext uri="{FF2B5EF4-FFF2-40B4-BE49-F238E27FC236}">
                  <a16:creationId xmlns:a16="http://schemas.microsoft.com/office/drawing/2014/main" id="{531883A3-7869-47C6-8BC2-65FD6235E311}"/>
                </a:ext>
              </a:extLst>
            </p:cNvPr>
            <p:cNvSpPr>
              <a:spLocks noChangeShapeType="1"/>
            </p:cNvSpPr>
            <p:nvPr/>
          </p:nvSpPr>
          <p:spPr bwMode="auto">
            <a:xfrm flipV="1">
              <a:off x="3936" y="1776"/>
              <a:ext cx="0" cy="96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2785" name="Rectangle 17">
              <a:extLst>
                <a:ext uri="{FF2B5EF4-FFF2-40B4-BE49-F238E27FC236}">
                  <a16:creationId xmlns:a16="http://schemas.microsoft.com/office/drawing/2014/main" id="{D015142B-853D-46A1-85EC-2DBB0253EEEC}"/>
                </a:ext>
              </a:extLst>
            </p:cNvPr>
            <p:cNvSpPr>
              <a:spLocks noChangeArrowheads="1"/>
            </p:cNvSpPr>
            <p:nvPr/>
          </p:nvSpPr>
          <p:spPr bwMode="auto">
            <a:xfrm>
              <a:off x="3648" y="1728"/>
              <a:ext cx="30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CC0000"/>
                  </a:solidFill>
                </a:rPr>
                <a:t>X</a:t>
              </a:r>
              <a:r>
                <a:rPr lang="en-US" altLang="en-US" sz="1500" b="1" baseline="-25000">
                  <a:solidFill>
                    <a:srgbClr val="CC0000"/>
                  </a:solidFill>
                </a:rPr>
                <a:t>C</a:t>
              </a:r>
            </a:p>
          </p:txBody>
        </p:sp>
      </p:grpSp>
      <p:sp>
        <p:nvSpPr>
          <p:cNvPr id="32787" name="Rectangle 19">
            <a:extLst>
              <a:ext uri="{FF2B5EF4-FFF2-40B4-BE49-F238E27FC236}">
                <a16:creationId xmlns:a16="http://schemas.microsoft.com/office/drawing/2014/main" id="{029FF15C-0C71-4A08-90A6-C299BDDA6D88}"/>
              </a:ext>
            </a:extLst>
          </p:cNvPr>
          <p:cNvSpPr>
            <a:spLocks noChangeArrowheads="1"/>
          </p:cNvSpPr>
          <p:nvPr/>
        </p:nvSpPr>
        <p:spPr bwMode="auto">
          <a:xfrm>
            <a:off x="5486400" y="2000250"/>
            <a:ext cx="2114550" cy="1543050"/>
          </a:xfrm>
          <a:prstGeom prst="rect">
            <a:avLst/>
          </a:prstGeom>
          <a:noFill/>
          <a:ln w="28575">
            <a:solidFill>
              <a:srgbClr val="FF99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2793" name="Group 25">
            <a:extLst>
              <a:ext uri="{FF2B5EF4-FFF2-40B4-BE49-F238E27FC236}">
                <a16:creationId xmlns:a16="http://schemas.microsoft.com/office/drawing/2014/main" id="{17C6E3B7-85EC-41DA-A0B5-B4BA9A47A42B}"/>
              </a:ext>
            </a:extLst>
          </p:cNvPr>
          <p:cNvGrpSpPr>
            <a:grpSpLocks/>
          </p:cNvGrpSpPr>
          <p:nvPr/>
        </p:nvGrpSpPr>
        <p:grpSpPr bwMode="auto">
          <a:xfrm>
            <a:off x="5657851" y="3200395"/>
            <a:ext cx="1920479" cy="310753"/>
            <a:chOff x="3792" y="2688"/>
            <a:chExt cx="1613" cy="261"/>
          </a:xfrm>
        </p:grpSpPr>
        <p:sp>
          <p:nvSpPr>
            <p:cNvPr id="32783" name="Line 15">
              <a:extLst>
                <a:ext uri="{FF2B5EF4-FFF2-40B4-BE49-F238E27FC236}">
                  <a16:creationId xmlns:a16="http://schemas.microsoft.com/office/drawing/2014/main" id="{C55852E3-EA78-4EAC-AAB8-17DBE0B2DC1E}"/>
                </a:ext>
              </a:extLst>
            </p:cNvPr>
            <p:cNvSpPr>
              <a:spLocks noChangeShapeType="1"/>
            </p:cNvSpPr>
            <p:nvPr/>
          </p:nvSpPr>
          <p:spPr bwMode="auto">
            <a:xfrm>
              <a:off x="3936" y="2736"/>
              <a:ext cx="1392"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2786" name="Rectangle 18">
              <a:extLst>
                <a:ext uri="{FF2B5EF4-FFF2-40B4-BE49-F238E27FC236}">
                  <a16:creationId xmlns:a16="http://schemas.microsoft.com/office/drawing/2014/main" id="{90767625-5D9B-407F-9151-E09DF900946C}"/>
                </a:ext>
              </a:extLst>
            </p:cNvPr>
            <p:cNvSpPr>
              <a:spLocks noChangeArrowheads="1"/>
            </p:cNvSpPr>
            <p:nvPr/>
          </p:nvSpPr>
          <p:spPr bwMode="auto">
            <a:xfrm>
              <a:off x="5212" y="2736"/>
              <a:ext cx="19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CC0000"/>
                  </a:solidFill>
                </a:rPr>
                <a:t>f</a:t>
              </a:r>
              <a:endParaRPr lang="el-GR" altLang="en-US" sz="1050" b="1">
                <a:solidFill>
                  <a:srgbClr val="CC0000"/>
                </a:solidFill>
              </a:endParaRPr>
            </a:p>
          </p:txBody>
        </p:sp>
        <p:sp>
          <p:nvSpPr>
            <p:cNvPr id="32788" name="Text Box 20">
              <a:extLst>
                <a:ext uri="{FF2B5EF4-FFF2-40B4-BE49-F238E27FC236}">
                  <a16:creationId xmlns:a16="http://schemas.microsoft.com/office/drawing/2014/main" id="{548B8E17-482B-4139-852E-39CD41813FDE}"/>
                </a:ext>
              </a:extLst>
            </p:cNvPr>
            <p:cNvSpPr txBox="1">
              <a:spLocks noChangeArrowheads="1"/>
            </p:cNvSpPr>
            <p:nvPr/>
          </p:nvSpPr>
          <p:spPr bwMode="auto">
            <a:xfrm>
              <a:off x="3792" y="2688"/>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grpSp>
      <p:sp>
        <p:nvSpPr>
          <p:cNvPr id="32789" name="Arc 21">
            <a:extLst>
              <a:ext uri="{FF2B5EF4-FFF2-40B4-BE49-F238E27FC236}">
                <a16:creationId xmlns:a16="http://schemas.microsoft.com/office/drawing/2014/main" id="{C9650541-DD1C-4F79-A817-1726E407C42D}"/>
              </a:ext>
            </a:extLst>
          </p:cNvPr>
          <p:cNvSpPr>
            <a:spLocks/>
          </p:cNvSpPr>
          <p:nvPr/>
        </p:nvSpPr>
        <p:spPr bwMode="auto">
          <a:xfrm rot="10800000">
            <a:off x="5943601" y="2286000"/>
            <a:ext cx="898922" cy="857250"/>
          </a:xfrm>
          <a:custGeom>
            <a:avLst/>
            <a:gdLst>
              <a:gd name="G0" fmla="+- 476 0 0"/>
              <a:gd name="G1" fmla="+- 21600 0 0"/>
              <a:gd name="G2" fmla="+- 21600 0 0"/>
              <a:gd name="T0" fmla="*/ 0 w 21977"/>
              <a:gd name="T1" fmla="*/ 5 h 21600"/>
              <a:gd name="T2" fmla="*/ 21977 w 21977"/>
              <a:gd name="T3" fmla="*/ 19540 h 21600"/>
              <a:gd name="T4" fmla="*/ 476 w 21977"/>
              <a:gd name="T5" fmla="*/ 21600 h 21600"/>
            </a:gdLst>
            <a:ahLst/>
            <a:cxnLst>
              <a:cxn ang="0">
                <a:pos x="T0" y="T1"/>
              </a:cxn>
              <a:cxn ang="0">
                <a:pos x="T2" y="T3"/>
              </a:cxn>
              <a:cxn ang="0">
                <a:pos x="T4" y="T5"/>
              </a:cxn>
            </a:cxnLst>
            <a:rect l="0" t="0" r="r" b="b"/>
            <a:pathLst>
              <a:path w="21977" h="21600" fill="none" extrusionOk="0">
                <a:moveTo>
                  <a:pt x="0" y="5"/>
                </a:moveTo>
                <a:cubicBezTo>
                  <a:pt x="158" y="1"/>
                  <a:pt x="317" y="0"/>
                  <a:pt x="476" y="0"/>
                </a:cubicBezTo>
                <a:cubicBezTo>
                  <a:pt x="11607" y="0"/>
                  <a:pt x="20915" y="8459"/>
                  <a:pt x="21977" y="19539"/>
                </a:cubicBezTo>
              </a:path>
              <a:path w="21977" h="21600" stroke="0" extrusionOk="0">
                <a:moveTo>
                  <a:pt x="0" y="5"/>
                </a:moveTo>
                <a:cubicBezTo>
                  <a:pt x="158" y="1"/>
                  <a:pt x="317" y="0"/>
                  <a:pt x="476" y="0"/>
                </a:cubicBezTo>
                <a:cubicBezTo>
                  <a:pt x="11607" y="0"/>
                  <a:pt x="20915" y="8459"/>
                  <a:pt x="21977" y="19539"/>
                </a:cubicBezTo>
                <a:lnTo>
                  <a:pt x="476" y="21600"/>
                </a:lnTo>
                <a:close/>
              </a:path>
            </a:pathLst>
          </a:custGeom>
          <a:noFill/>
          <a:ln w="38100">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2790" name="Text Box 22">
            <a:extLst>
              <a:ext uri="{FF2B5EF4-FFF2-40B4-BE49-F238E27FC236}">
                <a16:creationId xmlns:a16="http://schemas.microsoft.com/office/drawing/2014/main" id="{A2C83796-25C1-4DB1-8093-E3EA2EE7FB63}"/>
              </a:ext>
            </a:extLst>
          </p:cNvPr>
          <p:cNvSpPr txBox="1">
            <a:spLocks noChangeArrowheads="1"/>
          </p:cNvSpPr>
          <p:nvPr/>
        </p:nvSpPr>
        <p:spPr bwMode="auto">
          <a:xfrm>
            <a:off x="1428750" y="3714750"/>
            <a:ext cx="62293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8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0066FF"/>
                </a:solidFill>
              </a:rPr>
              <a:t>TIPS:</a:t>
            </a:r>
          </a:p>
          <a:p>
            <a:pPr>
              <a:spcBef>
                <a:spcPct val="50000"/>
              </a:spcBef>
              <a:buFontTx/>
              <a:buAutoNum type="arabicParenR"/>
            </a:pPr>
            <a:r>
              <a:rPr lang="en-US" altLang="en-US" sz="1050" b="1">
                <a:solidFill>
                  <a:srgbClr val="9900FF"/>
                </a:solidFill>
              </a:rPr>
              <a:t>Inductance (L) can not decrease Direct Current.  It can only decrease Alternating Current.</a:t>
            </a:r>
          </a:p>
          <a:p>
            <a:pPr>
              <a:spcBef>
                <a:spcPct val="50000"/>
              </a:spcBef>
              <a:buFontTx/>
              <a:buAutoNum type="arabicParenR"/>
            </a:pPr>
            <a:r>
              <a:rPr lang="en-US" altLang="en-US" sz="1050" b="1">
                <a:solidFill>
                  <a:srgbClr val="FF0000"/>
                </a:solidFill>
              </a:rPr>
              <a:t>Capacitance (C) allows AC to flow through it but blocks DC.</a:t>
            </a:r>
          </a:p>
        </p:txBody>
      </p:sp>
      <p:sp>
        <p:nvSpPr>
          <p:cNvPr id="32795" name="Rectangle 27">
            <a:extLst>
              <a:ext uri="{FF2B5EF4-FFF2-40B4-BE49-F238E27FC236}">
                <a16:creationId xmlns:a16="http://schemas.microsoft.com/office/drawing/2014/main" id="{08312CB3-0368-439A-8B70-DF9CDA536302}"/>
              </a:ext>
            </a:extLst>
          </p:cNvPr>
          <p:cNvSpPr>
            <a:spLocks noChangeArrowheads="1"/>
          </p:cNvSpPr>
          <p:nvPr/>
        </p:nvSpPr>
        <p:spPr bwMode="auto">
          <a:xfrm>
            <a:off x="1371600" y="3657600"/>
            <a:ext cx="6229350" cy="1200150"/>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slide(fromTop)">
                                      <p:cBhvr>
                                        <p:cTn id="7" dur="500"/>
                                        <p:tgtEl>
                                          <p:spTgt spid="327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32773">
                                            <p:txEl>
                                              <p:pRg st="0" end="0"/>
                                            </p:txEl>
                                          </p:spTgt>
                                        </p:tgtEl>
                                        <p:attrNameLst>
                                          <p:attrName>style.visibility</p:attrName>
                                        </p:attrNameLst>
                                      </p:cBhvr>
                                      <p:to>
                                        <p:strVal val="visible"/>
                                      </p:to>
                                    </p:set>
                                    <p:anim calcmode="lin" valueType="num">
                                      <p:cBhvr>
                                        <p:cTn id="12" dur="500" fill="hold"/>
                                        <p:tgtEl>
                                          <p:spTgt spid="3277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277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277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32773">
                                            <p:txEl>
                                              <p:pRg st="1" end="1"/>
                                            </p:txEl>
                                          </p:spTgt>
                                        </p:tgtEl>
                                        <p:attrNameLst>
                                          <p:attrName>style.visibility</p:attrName>
                                        </p:attrNameLst>
                                      </p:cBhvr>
                                      <p:to>
                                        <p:strVal val="visible"/>
                                      </p:to>
                                    </p:set>
                                    <p:animEffect transition="in" filter="wipe(up)">
                                      <p:cBhvr>
                                        <p:cTn id="19" dur="500"/>
                                        <p:tgtEl>
                                          <p:spTgt spid="32773">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32773">
                                            <p:txEl>
                                              <p:pRg st="2" end="2"/>
                                            </p:txEl>
                                          </p:spTgt>
                                        </p:tgtEl>
                                        <p:attrNameLst>
                                          <p:attrName>style.visibility</p:attrName>
                                        </p:attrNameLst>
                                      </p:cBhvr>
                                      <p:to>
                                        <p:strVal val="visible"/>
                                      </p:to>
                                    </p:set>
                                    <p:animEffect transition="in" filter="wipe(up)">
                                      <p:cBhvr>
                                        <p:cTn id="24" dur="500"/>
                                        <p:tgtEl>
                                          <p:spTgt spid="32773">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nodeType="clickEffect">
                                  <p:stCondLst>
                                    <p:cond delay="0"/>
                                  </p:stCondLst>
                                  <p:childTnLst>
                                    <p:set>
                                      <p:cBhvr>
                                        <p:cTn id="28" dur="1" fill="hold">
                                          <p:stCondLst>
                                            <p:cond delay="0"/>
                                          </p:stCondLst>
                                        </p:cTn>
                                        <p:tgtEl>
                                          <p:spTgt spid="32779"/>
                                        </p:tgtEl>
                                        <p:attrNameLst>
                                          <p:attrName>style.visibility</p:attrName>
                                        </p:attrNameLst>
                                      </p:cBhvr>
                                      <p:to>
                                        <p:strVal val="visible"/>
                                      </p:to>
                                    </p:set>
                                    <p:anim calcmode="lin" valueType="num">
                                      <p:cBhvr>
                                        <p:cTn id="29" dur="500" fill="hold"/>
                                        <p:tgtEl>
                                          <p:spTgt spid="32779"/>
                                        </p:tgtEl>
                                        <p:attrNameLst>
                                          <p:attrName>ppt_w</p:attrName>
                                        </p:attrNameLst>
                                      </p:cBhvr>
                                      <p:tavLst>
                                        <p:tav tm="0">
                                          <p:val>
                                            <p:fltVal val="0"/>
                                          </p:val>
                                        </p:tav>
                                        <p:tav tm="100000">
                                          <p:val>
                                            <p:strVal val="#ppt_w"/>
                                          </p:val>
                                        </p:tav>
                                      </p:tavLst>
                                    </p:anim>
                                    <p:anim calcmode="lin" valueType="num">
                                      <p:cBhvr>
                                        <p:cTn id="30" dur="500" fill="hold"/>
                                        <p:tgtEl>
                                          <p:spTgt spid="32779"/>
                                        </p:tgtEl>
                                        <p:attrNameLst>
                                          <p:attrName>ppt_h</p:attrName>
                                        </p:attrNameLst>
                                      </p:cBhvr>
                                      <p:tavLst>
                                        <p:tav tm="0">
                                          <p:val>
                                            <p:fltVal val="0"/>
                                          </p:val>
                                        </p:tav>
                                        <p:tav tm="100000">
                                          <p:val>
                                            <p:strVal val="#ppt_h"/>
                                          </p:val>
                                        </p:tav>
                                      </p:tavLst>
                                    </p:anim>
                                    <p:animEffect transition="in" filter="fade">
                                      <p:cBhvr>
                                        <p:cTn id="31" dur="500"/>
                                        <p:tgtEl>
                                          <p:spTgt spid="3277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32791"/>
                                        </p:tgtEl>
                                        <p:attrNameLst>
                                          <p:attrName>style.visibility</p:attrName>
                                        </p:attrNameLst>
                                      </p:cBhvr>
                                      <p:to>
                                        <p:strVal val="visible"/>
                                      </p:to>
                                    </p:set>
                                    <p:animEffect transition="in" filter="wipe(left)">
                                      <p:cBhvr>
                                        <p:cTn id="36" dur="500"/>
                                        <p:tgtEl>
                                          <p:spTgt spid="3279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nodeType="clickEffect">
                                  <p:stCondLst>
                                    <p:cond delay="0"/>
                                  </p:stCondLst>
                                  <p:childTnLst>
                                    <p:set>
                                      <p:cBhvr>
                                        <p:cTn id="40" dur="1" fill="hold">
                                          <p:stCondLst>
                                            <p:cond delay="0"/>
                                          </p:stCondLst>
                                        </p:cTn>
                                        <p:tgtEl>
                                          <p:spTgt spid="32792"/>
                                        </p:tgtEl>
                                        <p:attrNameLst>
                                          <p:attrName>style.visibility</p:attrName>
                                        </p:attrNameLst>
                                      </p:cBhvr>
                                      <p:to>
                                        <p:strVal val="visible"/>
                                      </p:to>
                                    </p:set>
                                    <p:animEffect transition="in" filter="wipe(down)">
                                      <p:cBhvr>
                                        <p:cTn id="41" dur="500"/>
                                        <p:tgtEl>
                                          <p:spTgt spid="3279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4" fill="hold" nodeType="clickEffect">
                                  <p:stCondLst>
                                    <p:cond delay="0"/>
                                  </p:stCondLst>
                                  <p:childTnLst>
                                    <p:set>
                                      <p:cBhvr>
                                        <p:cTn id="45" dur="1" fill="hold">
                                          <p:stCondLst>
                                            <p:cond delay="0"/>
                                          </p:stCondLst>
                                        </p:cTn>
                                        <p:tgtEl>
                                          <p:spTgt spid="32776"/>
                                        </p:tgtEl>
                                        <p:attrNameLst>
                                          <p:attrName>style.visibility</p:attrName>
                                        </p:attrNameLst>
                                      </p:cBhvr>
                                      <p:to>
                                        <p:strVal val="visible"/>
                                      </p:to>
                                    </p:set>
                                    <p:animEffect transition="in" filter="wipe(down)">
                                      <p:cBhvr>
                                        <p:cTn id="46" dur="500"/>
                                        <p:tgtEl>
                                          <p:spTgt spid="3277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2" presetClass="entr" presetSubtype="1" fill="hold" grpId="0" nodeType="clickEffect">
                                  <p:stCondLst>
                                    <p:cond delay="0"/>
                                  </p:stCondLst>
                                  <p:childTnLst>
                                    <p:set>
                                      <p:cBhvr>
                                        <p:cTn id="50" dur="1" fill="hold">
                                          <p:stCondLst>
                                            <p:cond delay="0"/>
                                          </p:stCondLst>
                                        </p:cTn>
                                        <p:tgtEl>
                                          <p:spTgt spid="32781"/>
                                        </p:tgtEl>
                                        <p:attrNameLst>
                                          <p:attrName>style.visibility</p:attrName>
                                        </p:attrNameLst>
                                      </p:cBhvr>
                                      <p:to>
                                        <p:strVal val="visible"/>
                                      </p:to>
                                    </p:set>
                                    <p:animEffect transition="in" filter="slide(fromTop)">
                                      <p:cBhvr>
                                        <p:cTn id="51" dur="500"/>
                                        <p:tgtEl>
                                          <p:spTgt spid="3278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1" fill="hold" nodeType="clickEffect">
                                  <p:stCondLst>
                                    <p:cond delay="0"/>
                                  </p:stCondLst>
                                  <p:childTnLst>
                                    <p:set>
                                      <p:cBhvr>
                                        <p:cTn id="55" dur="1" fill="hold">
                                          <p:stCondLst>
                                            <p:cond delay="0"/>
                                          </p:stCondLst>
                                        </p:cTn>
                                        <p:tgtEl>
                                          <p:spTgt spid="32782">
                                            <p:txEl>
                                              <p:pRg st="0" end="0"/>
                                            </p:txEl>
                                          </p:spTgt>
                                        </p:tgtEl>
                                        <p:attrNameLst>
                                          <p:attrName>style.visibility</p:attrName>
                                        </p:attrNameLst>
                                      </p:cBhvr>
                                      <p:to>
                                        <p:strVal val="visible"/>
                                      </p:to>
                                    </p:set>
                                    <p:animEffect transition="in" filter="wipe(up)">
                                      <p:cBhvr>
                                        <p:cTn id="56" dur="500"/>
                                        <p:tgtEl>
                                          <p:spTgt spid="32782">
                                            <p:txEl>
                                              <p:pRg st="0" end="0"/>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nodeType="clickEffect">
                                  <p:stCondLst>
                                    <p:cond delay="0"/>
                                  </p:stCondLst>
                                  <p:childTnLst>
                                    <p:set>
                                      <p:cBhvr>
                                        <p:cTn id="60" dur="1" fill="hold">
                                          <p:stCondLst>
                                            <p:cond delay="0"/>
                                          </p:stCondLst>
                                        </p:cTn>
                                        <p:tgtEl>
                                          <p:spTgt spid="32782">
                                            <p:txEl>
                                              <p:pRg st="1" end="1"/>
                                            </p:txEl>
                                          </p:spTgt>
                                        </p:tgtEl>
                                        <p:attrNameLst>
                                          <p:attrName>style.visibility</p:attrName>
                                        </p:attrNameLst>
                                      </p:cBhvr>
                                      <p:to>
                                        <p:strVal val="visible"/>
                                      </p:to>
                                    </p:set>
                                    <p:animEffect transition="in" filter="wipe(up)">
                                      <p:cBhvr>
                                        <p:cTn id="61" dur="500"/>
                                        <p:tgtEl>
                                          <p:spTgt spid="32782">
                                            <p:txEl>
                                              <p:pRg st="1" end="1"/>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nodeType="clickEffect">
                                  <p:stCondLst>
                                    <p:cond delay="0"/>
                                  </p:stCondLst>
                                  <p:childTnLst>
                                    <p:set>
                                      <p:cBhvr>
                                        <p:cTn id="65" dur="1" fill="hold">
                                          <p:stCondLst>
                                            <p:cond delay="0"/>
                                          </p:stCondLst>
                                        </p:cTn>
                                        <p:tgtEl>
                                          <p:spTgt spid="32782">
                                            <p:txEl>
                                              <p:pRg st="2" end="2"/>
                                            </p:txEl>
                                          </p:spTgt>
                                        </p:tgtEl>
                                        <p:attrNameLst>
                                          <p:attrName>style.visibility</p:attrName>
                                        </p:attrNameLst>
                                      </p:cBhvr>
                                      <p:to>
                                        <p:strVal val="visible"/>
                                      </p:to>
                                    </p:set>
                                    <p:animEffect transition="in" filter="wipe(up)">
                                      <p:cBhvr>
                                        <p:cTn id="66" dur="500"/>
                                        <p:tgtEl>
                                          <p:spTgt spid="32782">
                                            <p:txEl>
                                              <p:pRg st="2" end="2"/>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3" presetClass="entr" presetSubtype="0" fill="hold" nodeType="clickEffect">
                                  <p:stCondLst>
                                    <p:cond delay="0"/>
                                  </p:stCondLst>
                                  <p:childTnLst>
                                    <p:set>
                                      <p:cBhvr>
                                        <p:cTn id="70" dur="1" fill="hold">
                                          <p:stCondLst>
                                            <p:cond delay="0"/>
                                          </p:stCondLst>
                                        </p:cTn>
                                        <p:tgtEl>
                                          <p:spTgt spid="32787"/>
                                        </p:tgtEl>
                                        <p:attrNameLst>
                                          <p:attrName>style.visibility</p:attrName>
                                        </p:attrNameLst>
                                      </p:cBhvr>
                                      <p:to>
                                        <p:strVal val="visible"/>
                                      </p:to>
                                    </p:set>
                                    <p:anim calcmode="lin" valueType="num">
                                      <p:cBhvr>
                                        <p:cTn id="71" dur="500" fill="hold"/>
                                        <p:tgtEl>
                                          <p:spTgt spid="32787"/>
                                        </p:tgtEl>
                                        <p:attrNameLst>
                                          <p:attrName>ppt_w</p:attrName>
                                        </p:attrNameLst>
                                      </p:cBhvr>
                                      <p:tavLst>
                                        <p:tav tm="0">
                                          <p:val>
                                            <p:fltVal val="0"/>
                                          </p:val>
                                        </p:tav>
                                        <p:tav tm="100000">
                                          <p:val>
                                            <p:strVal val="#ppt_w"/>
                                          </p:val>
                                        </p:tav>
                                      </p:tavLst>
                                    </p:anim>
                                    <p:anim calcmode="lin" valueType="num">
                                      <p:cBhvr>
                                        <p:cTn id="72" dur="500" fill="hold"/>
                                        <p:tgtEl>
                                          <p:spTgt spid="32787"/>
                                        </p:tgtEl>
                                        <p:attrNameLst>
                                          <p:attrName>ppt_h</p:attrName>
                                        </p:attrNameLst>
                                      </p:cBhvr>
                                      <p:tavLst>
                                        <p:tav tm="0">
                                          <p:val>
                                            <p:fltVal val="0"/>
                                          </p:val>
                                        </p:tav>
                                        <p:tav tm="100000">
                                          <p:val>
                                            <p:strVal val="#ppt_h"/>
                                          </p:val>
                                        </p:tav>
                                      </p:tavLst>
                                    </p:anim>
                                    <p:animEffect transition="in" filter="fade">
                                      <p:cBhvr>
                                        <p:cTn id="73" dur="500"/>
                                        <p:tgtEl>
                                          <p:spTgt spid="32787"/>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nodeType="clickEffect">
                                  <p:stCondLst>
                                    <p:cond delay="0"/>
                                  </p:stCondLst>
                                  <p:childTnLst>
                                    <p:set>
                                      <p:cBhvr>
                                        <p:cTn id="77" dur="1" fill="hold">
                                          <p:stCondLst>
                                            <p:cond delay="0"/>
                                          </p:stCondLst>
                                        </p:cTn>
                                        <p:tgtEl>
                                          <p:spTgt spid="32793"/>
                                        </p:tgtEl>
                                        <p:attrNameLst>
                                          <p:attrName>style.visibility</p:attrName>
                                        </p:attrNameLst>
                                      </p:cBhvr>
                                      <p:to>
                                        <p:strVal val="visible"/>
                                      </p:to>
                                    </p:set>
                                    <p:animEffect transition="in" filter="wipe(left)">
                                      <p:cBhvr>
                                        <p:cTn id="78" dur="500"/>
                                        <p:tgtEl>
                                          <p:spTgt spid="32793"/>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4" fill="hold" nodeType="clickEffect">
                                  <p:stCondLst>
                                    <p:cond delay="0"/>
                                  </p:stCondLst>
                                  <p:childTnLst>
                                    <p:set>
                                      <p:cBhvr>
                                        <p:cTn id="82" dur="1" fill="hold">
                                          <p:stCondLst>
                                            <p:cond delay="0"/>
                                          </p:stCondLst>
                                        </p:cTn>
                                        <p:tgtEl>
                                          <p:spTgt spid="32794"/>
                                        </p:tgtEl>
                                        <p:attrNameLst>
                                          <p:attrName>style.visibility</p:attrName>
                                        </p:attrNameLst>
                                      </p:cBhvr>
                                      <p:to>
                                        <p:strVal val="visible"/>
                                      </p:to>
                                    </p:set>
                                    <p:animEffect transition="in" filter="wipe(down)">
                                      <p:cBhvr>
                                        <p:cTn id="83" dur="500"/>
                                        <p:tgtEl>
                                          <p:spTgt spid="32794"/>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nodeType="clickEffect">
                                  <p:stCondLst>
                                    <p:cond delay="0"/>
                                  </p:stCondLst>
                                  <p:childTnLst>
                                    <p:set>
                                      <p:cBhvr>
                                        <p:cTn id="87" dur="1" fill="hold">
                                          <p:stCondLst>
                                            <p:cond delay="0"/>
                                          </p:stCondLst>
                                        </p:cTn>
                                        <p:tgtEl>
                                          <p:spTgt spid="32789"/>
                                        </p:tgtEl>
                                        <p:attrNameLst>
                                          <p:attrName>style.visibility</p:attrName>
                                        </p:attrNameLst>
                                      </p:cBhvr>
                                      <p:to>
                                        <p:strVal val="visible"/>
                                      </p:to>
                                    </p:set>
                                    <p:animEffect transition="in" filter="wipe(left)">
                                      <p:cBhvr>
                                        <p:cTn id="88" dur="500"/>
                                        <p:tgtEl>
                                          <p:spTgt spid="32789"/>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53" presetClass="entr" presetSubtype="0" fill="hold" nodeType="clickEffect">
                                  <p:stCondLst>
                                    <p:cond delay="0"/>
                                  </p:stCondLst>
                                  <p:childTnLst>
                                    <p:set>
                                      <p:cBhvr>
                                        <p:cTn id="92" dur="1" fill="hold">
                                          <p:stCondLst>
                                            <p:cond delay="0"/>
                                          </p:stCondLst>
                                        </p:cTn>
                                        <p:tgtEl>
                                          <p:spTgt spid="32795"/>
                                        </p:tgtEl>
                                        <p:attrNameLst>
                                          <p:attrName>style.visibility</p:attrName>
                                        </p:attrNameLst>
                                      </p:cBhvr>
                                      <p:to>
                                        <p:strVal val="visible"/>
                                      </p:to>
                                    </p:set>
                                    <p:anim calcmode="lin" valueType="num">
                                      <p:cBhvr>
                                        <p:cTn id="93" dur="500" fill="hold"/>
                                        <p:tgtEl>
                                          <p:spTgt spid="32795"/>
                                        </p:tgtEl>
                                        <p:attrNameLst>
                                          <p:attrName>ppt_w</p:attrName>
                                        </p:attrNameLst>
                                      </p:cBhvr>
                                      <p:tavLst>
                                        <p:tav tm="0">
                                          <p:val>
                                            <p:fltVal val="0"/>
                                          </p:val>
                                        </p:tav>
                                        <p:tav tm="100000">
                                          <p:val>
                                            <p:strVal val="#ppt_w"/>
                                          </p:val>
                                        </p:tav>
                                      </p:tavLst>
                                    </p:anim>
                                    <p:anim calcmode="lin" valueType="num">
                                      <p:cBhvr>
                                        <p:cTn id="94" dur="500" fill="hold"/>
                                        <p:tgtEl>
                                          <p:spTgt spid="32795"/>
                                        </p:tgtEl>
                                        <p:attrNameLst>
                                          <p:attrName>ppt_h</p:attrName>
                                        </p:attrNameLst>
                                      </p:cBhvr>
                                      <p:tavLst>
                                        <p:tav tm="0">
                                          <p:val>
                                            <p:fltVal val="0"/>
                                          </p:val>
                                        </p:tav>
                                        <p:tav tm="100000">
                                          <p:val>
                                            <p:strVal val="#ppt_h"/>
                                          </p:val>
                                        </p:tav>
                                      </p:tavLst>
                                    </p:anim>
                                    <p:animEffect transition="in" filter="fade">
                                      <p:cBhvr>
                                        <p:cTn id="95" dur="500"/>
                                        <p:tgtEl>
                                          <p:spTgt spid="32795"/>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1" fill="hold" nodeType="clickEffect">
                                  <p:stCondLst>
                                    <p:cond delay="0"/>
                                  </p:stCondLst>
                                  <p:childTnLst>
                                    <p:set>
                                      <p:cBhvr>
                                        <p:cTn id="99" dur="1" fill="hold">
                                          <p:stCondLst>
                                            <p:cond delay="0"/>
                                          </p:stCondLst>
                                        </p:cTn>
                                        <p:tgtEl>
                                          <p:spTgt spid="32790">
                                            <p:txEl>
                                              <p:pRg st="0" end="0"/>
                                            </p:txEl>
                                          </p:spTgt>
                                        </p:tgtEl>
                                        <p:attrNameLst>
                                          <p:attrName>style.visibility</p:attrName>
                                        </p:attrNameLst>
                                      </p:cBhvr>
                                      <p:to>
                                        <p:strVal val="visible"/>
                                      </p:to>
                                    </p:set>
                                    <p:animEffect transition="in" filter="wipe(up)">
                                      <p:cBhvr>
                                        <p:cTn id="100" dur="500"/>
                                        <p:tgtEl>
                                          <p:spTgt spid="32790">
                                            <p:txEl>
                                              <p:pRg st="0" end="0"/>
                                            </p:txEl>
                                          </p:spTgt>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1" fill="hold" nodeType="clickEffect">
                                  <p:stCondLst>
                                    <p:cond delay="0"/>
                                  </p:stCondLst>
                                  <p:childTnLst>
                                    <p:set>
                                      <p:cBhvr>
                                        <p:cTn id="104" dur="1" fill="hold">
                                          <p:stCondLst>
                                            <p:cond delay="0"/>
                                          </p:stCondLst>
                                        </p:cTn>
                                        <p:tgtEl>
                                          <p:spTgt spid="32790">
                                            <p:txEl>
                                              <p:pRg st="1" end="1"/>
                                            </p:txEl>
                                          </p:spTgt>
                                        </p:tgtEl>
                                        <p:attrNameLst>
                                          <p:attrName>style.visibility</p:attrName>
                                        </p:attrNameLst>
                                      </p:cBhvr>
                                      <p:to>
                                        <p:strVal val="visible"/>
                                      </p:to>
                                    </p:set>
                                    <p:animEffect transition="in" filter="wipe(up)">
                                      <p:cBhvr>
                                        <p:cTn id="105" dur="500"/>
                                        <p:tgtEl>
                                          <p:spTgt spid="32790">
                                            <p:txEl>
                                              <p:pRg st="1" end="1"/>
                                            </p:txEl>
                                          </p:spTgt>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1" fill="hold" nodeType="clickEffect">
                                  <p:stCondLst>
                                    <p:cond delay="0"/>
                                  </p:stCondLst>
                                  <p:childTnLst>
                                    <p:set>
                                      <p:cBhvr>
                                        <p:cTn id="109" dur="1" fill="hold">
                                          <p:stCondLst>
                                            <p:cond delay="0"/>
                                          </p:stCondLst>
                                        </p:cTn>
                                        <p:tgtEl>
                                          <p:spTgt spid="32790">
                                            <p:txEl>
                                              <p:pRg st="2" end="2"/>
                                            </p:txEl>
                                          </p:spTgt>
                                        </p:tgtEl>
                                        <p:attrNameLst>
                                          <p:attrName>style.visibility</p:attrName>
                                        </p:attrNameLst>
                                      </p:cBhvr>
                                      <p:to>
                                        <p:strVal val="visible"/>
                                      </p:to>
                                    </p:set>
                                    <p:animEffect transition="in" filter="wipe(up)">
                                      <p:cBhvr>
                                        <p:cTn id="110" dur="500"/>
                                        <p:tgtEl>
                                          <p:spTgt spid="327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87" name="Text Box 23">
            <a:extLst>
              <a:ext uri="{FF2B5EF4-FFF2-40B4-BE49-F238E27FC236}">
                <a16:creationId xmlns:a16="http://schemas.microsoft.com/office/drawing/2014/main" id="{883ACB62-EC89-413A-9388-AB80D111B690}"/>
              </a:ext>
            </a:extLst>
          </p:cNvPr>
          <p:cNvSpPr txBox="1">
            <a:spLocks noChangeArrowheads="1"/>
          </p:cNvSpPr>
          <p:nvPr/>
        </p:nvSpPr>
        <p:spPr bwMode="auto">
          <a:xfrm>
            <a:off x="1257300" y="0"/>
            <a:ext cx="20002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0000FF"/>
                </a:solidFill>
              </a:rPr>
              <a:t>L C Oscillations:</a:t>
            </a:r>
          </a:p>
        </p:txBody>
      </p:sp>
      <p:grpSp>
        <p:nvGrpSpPr>
          <p:cNvPr id="37728" name="Group 864">
            <a:extLst>
              <a:ext uri="{FF2B5EF4-FFF2-40B4-BE49-F238E27FC236}">
                <a16:creationId xmlns:a16="http://schemas.microsoft.com/office/drawing/2014/main" id="{863C7A2D-6454-43FA-B1F3-1629F387F7C0}"/>
              </a:ext>
            </a:extLst>
          </p:cNvPr>
          <p:cNvGrpSpPr>
            <a:grpSpLocks/>
          </p:cNvGrpSpPr>
          <p:nvPr/>
        </p:nvGrpSpPr>
        <p:grpSpPr bwMode="auto">
          <a:xfrm>
            <a:off x="5715000" y="353616"/>
            <a:ext cx="1943100" cy="1075134"/>
            <a:chOff x="3840" y="297"/>
            <a:chExt cx="1632" cy="903"/>
          </a:xfrm>
        </p:grpSpPr>
        <p:sp>
          <p:nvSpPr>
            <p:cNvPr id="37148" name="Text Box 284">
              <a:extLst>
                <a:ext uri="{FF2B5EF4-FFF2-40B4-BE49-F238E27FC236}">
                  <a16:creationId xmlns:a16="http://schemas.microsoft.com/office/drawing/2014/main" id="{D0A0A49F-DCAC-44CF-BF62-C76EEF46D14F}"/>
                </a:ext>
              </a:extLst>
            </p:cNvPr>
            <p:cNvSpPr txBox="1">
              <a:spLocks noChangeArrowheads="1"/>
            </p:cNvSpPr>
            <p:nvPr/>
          </p:nvSpPr>
          <p:spPr bwMode="auto">
            <a:xfrm>
              <a:off x="5232" y="67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151" name="Group 287">
              <a:extLst>
                <a:ext uri="{FF2B5EF4-FFF2-40B4-BE49-F238E27FC236}">
                  <a16:creationId xmlns:a16="http://schemas.microsoft.com/office/drawing/2014/main" id="{97E77651-BF72-4A33-A481-F06549048B4B}"/>
                </a:ext>
              </a:extLst>
            </p:cNvPr>
            <p:cNvGrpSpPr>
              <a:grpSpLocks/>
            </p:cNvGrpSpPr>
            <p:nvPr/>
          </p:nvGrpSpPr>
          <p:grpSpPr bwMode="auto">
            <a:xfrm rot="-5400000">
              <a:off x="4023" y="567"/>
              <a:ext cx="786" cy="480"/>
              <a:chOff x="502" y="1632"/>
              <a:chExt cx="786" cy="480"/>
            </a:xfrm>
          </p:grpSpPr>
          <p:grpSp>
            <p:nvGrpSpPr>
              <p:cNvPr id="37152" name="Group 288">
                <a:extLst>
                  <a:ext uri="{FF2B5EF4-FFF2-40B4-BE49-F238E27FC236}">
                    <a16:creationId xmlns:a16="http://schemas.microsoft.com/office/drawing/2014/main" id="{0082CFA9-FBCB-42CD-A30C-1A753C11432E}"/>
                  </a:ext>
                </a:extLst>
              </p:cNvPr>
              <p:cNvGrpSpPr>
                <a:grpSpLocks/>
              </p:cNvGrpSpPr>
              <p:nvPr/>
            </p:nvGrpSpPr>
            <p:grpSpPr bwMode="auto">
              <a:xfrm>
                <a:off x="502" y="1632"/>
                <a:ext cx="506" cy="480"/>
                <a:chOff x="492" y="1632"/>
                <a:chExt cx="506" cy="480"/>
              </a:xfrm>
            </p:grpSpPr>
            <p:grpSp>
              <p:nvGrpSpPr>
                <p:cNvPr id="37153" name="Group 289">
                  <a:extLst>
                    <a:ext uri="{FF2B5EF4-FFF2-40B4-BE49-F238E27FC236}">
                      <a16:creationId xmlns:a16="http://schemas.microsoft.com/office/drawing/2014/main" id="{B87FCA55-2F4E-4EFB-871C-D19CD076D99E}"/>
                    </a:ext>
                  </a:extLst>
                </p:cNvPr>
                <p:cNvGrpSpPr>
                  <a:grpSpLocks/>
                </p:cNvGrpSpPr>
                <p:nvPr/>
              </p:nvGrpSpPr>
              <p:grpSpPr bwMode="auto">
                <a:xfrm>
                  <a:off x="540" y="1632"/>
                  <a:ext cx="230" cy="192"/>
                  <a:chOff x="1596" y="1872"/>
                  <a:chExt cx="456" cy="336"/>
                </a:xfrm>
              </p:grpSpPr>
              <p:grpSp>
                <p:nvGrpSpPr>
                  <p:cNvPr id="37154" name="Group 290">
                    <a:extLst>
                      <a:ext uri="{FF2B5EF4-FFF2-40B4-BE49-F238E27FC236}">
                        <a16:creationId xmlns:a16="http://schemas.microsoft.com/office/drawing/2014/main" id="{3F464C99-CA13-4AF6-AECA-3F068A5CD8D6}"/>
                      </a:ext>
                    </a:extLst>
                  </p:cNvPr>
                  <p:cNvGrpSpPr>
                    <a:grpSpLocks/>
                  </p:cNvGrpSpPr>
                  <p:nvPr/>
                </p:nvGrpSpPr>
                <p:grpSpPr bwMode="auto">
                  <a:xfrm>
                    <a:off x="1596" y="1872"/>
                    <a:ext cx="228" cy="336"/>
                    <a:chOff x="1584" y="1296"/>
                    <a:chExt cx="228" cy="336"/>
                  </a:xfrm>
                </p:grpSpPr>
                <p:sp>
                  <p:nvSpPr>
                    <p:cNvPr id="37155" name="Arc 291">
                      <a:extLst>
                        <a:ext uri="{FF2B5EF4-FFF2-40B4-BE49-F238E27FC236}">
                          <a16:creationId xmlns:a16="http://schemas.microsoft.com/office/drawing/2014/main" id="{1B85CC76-9A4E-43FD-A756-0111AFD71294}"/>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56" name="Arc 292">
                      <a:extLst>
                        <a:ext uri="{FF2B5EF4-FFF2-40B4-BE49-F238E27FC236}">
                          <a16:creationId xmlns:a16="http://schemas.microsoft.com/office/drawing/2014/main" id="{FC9412A1-299F-45B4-AA52-9022D66BE664}"/>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57" name="Group 293">
                      <a:extLst>
                        <a:ext uri="{FF2B5EF4-FFF2-40B4-BE49-F238E27FC236}">
                          <a16:creationId xmlns:a16="http://schemas.microsoft.com/office/drawing/2014/main" id="{86557474-B1D8-41BE-993A-6A2A92F0C164}"/>
                        </a:ext>
                      </a:extLst>
                    </p:cNvPr>
                    <p:cNvGrpSpPr>
                      <a:grpSpLocks/>
                    </p:cNvGrpSpPr>
                    <p:nvPr/>
                  </p:nvGrpSpPr>
                  <p:grpSpPr bwMode="auto">
                    <a:xfrm flipV="1">
                      <a:off x="1649" y="1488"/>
                      <a:ext cx="96" cy="144"/>
                      <a:chOff x="1584" y="1056"/>
                      <a:chExt cx="1104" cy="576"/>
                    </a:xfrm>
                  </p:grpSpPr>
                  <p:sp>
                    <p:nvSpPr>
                      <p:cNvPr id="37158" name="Arc 294">
                        <a:extLst>
                          <a:ext uri="{FF2B5EF4-FFF2-40B4-BE49-F238E27FC236}">
                            <a16:creationId xmlns:a16="http://schemas.microsoft.com/office/drawing/2014/main" id="{524595E0-95F6-4096-8700-C5082ADD7890}"/>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59" name="Arc 295">
                        <a:extLst>
                          <a:ext uri="{FF2B5EF4-FFF2-40B4-BE49-F238E27FC236}">
                            <a16:creationId xmlns:a16="http://schemas.microsoft.com/office/drawing/2014/main" id="{EEF31FBA-2681-4B8D-8B33-77EAB6157B1C}"/>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160" name="Group 296">
                    <a:extLst>
                      <a:ext uri="{FF2B5EF4-FFF2-40B4-BE49-F238E27FC236}">
                        <a16:creationId xmlns:a16="http://schemas.microsoft.com/office/drawing/2014/main" id="{D81CB3D1-6EDD-420E-ABB3-389FA312AD14}"/>
                      </a:ext>
                    </a:extLst>
                  </p:cNvPr>
                  <p:cNvGrpSpPr>
                    <a:grpSpLocks/>
                  </p:cNvGrpSpPr>
                  <p:nvPr/>
                </p:nvGrpSpPr>
                <p:grpSpPr bwMode="auto">
                  <a:xfrm>
                    <a:off x="1824" y="1872"/>
                    <a:ext cx="228" cy="336"/>
                    <a:chOff x="1584" y="1296"/>
                    <a:chExt cx="228" cy="336"/>
                  </a:xfrm>
                </p:grpSpPr>
                <p:sp>
                  <p:nvSpPr>
                    <p:cNvPr id="37161" name="Arc 297">
                      <a:extLst>
                        <a:ext uri="{FF2B5EF4-FFF2-40B4-BE49-F238E27FC236}">
                          <a16:creationId xmlns:a16="http://schemas.microsoft.com/office/drawing/2014/main" id="{B64F909C-3204-42BD-91F9-E874DEDD523A}"/>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62" name="Arc 298">
                      <a:extLst>
                        <a:ext uri="{FF2B5EF4-FFF2-40B4-BE49-F238E27FC236}">
                          <a16:creationId xmlns:a16="http://schemas.microsoft.com/office/drawing/2014/main" id="{130777A9-6A15-475F-94F3-2CE78B7A5790}"/>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63" name="Group 299">
                      <a:extLst>
                        <a:ext uri="{FF2B5EF4-FFF2-40B4-BE49-F238E27FC236}">
                          <a16:creationId xmlns:a16="http://schemas.microsoft.com/office/drawing/2014/main" id="{A7BA4E7C-A6A8-4892-9FAF-192D6F4CB284}"/>
                        </a:ext>
                      </a:extLst>
                    </p:cNvPr>
                    <p:cNvGrpSpPr>
                      <a:grpSpLocks/>
                    </p:cNvGrpSpPr>
                    <p:nvPr/>
                  </p:nvGrpSpPr>
                  <p:grpSpPr bwMode="auto">
                    <a:xfrm flipV="1">
                      <a:off x="1649" y="1488"/>
                      <a:ext cx="96" cy="144"/>
                      <a:chOff x="1584" y="1056"/>
                      <a:chExt cx="1104" cy="576"/>
                    </a:xfrm>
                  </p:grpSpPr>
                  <p:sp>
                    <p:nvSpPr>
                      <p:cNvPr id="37164" name="Arc 300">
                        <a:extLst>
                          <a:ext uri="{FF2B5EF4-FFF2-40B4-BE49-F238E27FC236}">
                            <a16:creationId xmlns:a16="http://schemas.microsoft.com/office/drawing/2014/main" id="{F510E2DD-6286-439F-A949-3B060A87EA62}"/>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65" name="Arc 301">
                        <a:extLst>
                          <a:ext uri="{FF2B5EF4-FFF2-40B4-BE49-F238E27FC236}">
                            <a16:creationId xmlns:a16="http://schemas.microsoft.com/office/drawing/2014/main" id="{B19A3896-DD95-41F3-B0F6-6417999E83CB}"/>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166" name="Group 302">
                  <a:extLst>
                    <a:ext uri="{FF2B5EF4-FFF2-40B4-BE49-F238E27FC236}">
                      <a16:creationId xmlns:a16="http://schemas.microsoft.com/office/drawing/2014/main" id="{F85FE964-9911-431B-820C-36601ABC3D32}"/>
                    </a:ext>
                  </a:extLst>
                </p:cNvPr>
                <p:cNvGrpSpPr>
                  <a:grpSpLocks/>
                </p:cNvGrpSpPr>
                <p:nvPr/>
              </p:nvGrpSpPr>
              <p:grpSpPr bwMode="auto">
                <a:xfrm>
                  <a:off x="492" y="1632"/>
                  <a:ext cx="48" cy="480"/>
                  <a:chOff x="492" y="1632"/>
                  <a:chExt cx="48" cy="480"/>
                </a:xfrm>
              </p:grpSpPr>
              <p:sp>
                <p:nvSpPr>
                  <p:cNvPr id="37167" name="Line 303">
                    <a:extLst>
                      <a:ext uri="{FF2B5EF4-FFF2-40B4-BE49-F238E27FC236}">
                        <a16:creationId xmlns:a16="http://schemas.microsoft.com/office/drawing/2014/main" id="{B7868572-533A-4216-9B9E-BE6C622D1C39}"/>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68" name="Arc 304">
                    <a:extLst>
                      <a:ext uri="{FF2B5EF4-FFF2-40B4-BE49-F238E27FC236}">
                        <a16:creationId xmlns:a16="http://schemas.microsoft.com/office/drawing/2014/main" id="{9E42311D-CFB3-4C5B-A0DE-41907380D10E}"/>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169" name="Group 305">
                  <a:extLst>
                    <a:ext uri="{FF2B5EF4-FFF2-40B4-BE49-F238E27FC236}">
                      <a16:creationId xmlns:a16="http://schemas.microsoft.com/office/drawing/2014/main" id="{C1AED912-C098-47F0-B580-223D4C531076}"/>
                    </a:ext>
                  </a:extLst>
                </p:cNvPr>
                <p:cNvGrpSpPr>
                  <a:grpSpLocks/>
                </p:cNvGrpSpPr>
                <p:nvPr/>
              </p:nvGrpSpPr>
              <p:grpSpPr bwMode="auto">
                <a:xfrm>
                  <a:off x="768" y="1632"/>
                  <a:ext cx="230" cy="192"/>
                  <a:chOff x="1596" y="1872"/>
                  <a:chExt cx="456" cy="336"/>
                </a:xfrm>
              </p:grpSpPr>
              <p:grpSp>
                <p:nvGrpSpPr>
                  <p:cNvPr id="37170" name="Group 306">
                    <a:extLst>
                      <a:ext uri="{FF2B5EF4-FFF2-40B4-BE49-F238E27FC236}">
                        <a16:creationId xmlns:a16="http://schemas.microsoft.com/office/drawing/2014/main" id="{42F507CC-7A3E-405F-BC81-99FE815678E0}"/>
                      </a:ext>
                    </a:extLst>
                  </p:cNvPr>
                  <p:cNvGrpSpPr>
                    <a:grpSpLocks/>
                  </p:cNvGrpSpPr>
                  <p:nvPr/>
                </p:nvGrpSpPr>
                <p:grpSpPr bwMode="auto">
                  <a:xfrm>
                    <a:off x="1596" y="1872"/>
                    <a:ext cx="228" cy="336"/>
                    <a:chOff x="1584" y="1296"/>
                    <a:chExt cx="228" cy="336"/>
                  </a:xfrm>
                </p:grpSpPr>
                <p:sp>
                  <p:nvSpPr>
                    <p:cNvPr id="37171" name="Arc 307">
                      <a:extLst>
                        <a:ext uri="{FF2B5EF4-FFF2-40B4-BE49-F238E27FC236}">
                          <a16:creationId xmlns:a16="http://schemas.microsoft.com/office/drawing/2014/main" id="{6DBFC4C5-BBD5-4816-AAA3-6902D15CF9EE}"/>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72" name="Arc 308">
                      <a:extLst>
                        <a:ext uri="{FF2B5EF4-FFF2-40B4-BE49-F238E27FC236}">
                          <a16:creationId xmlns:a16="http://schemas.microsoft.com/office/drawing/2014/main" id="{8D8513B9-9E5F-445A-80A6-F4632E281B24}"/>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73" name="Group 309">
                      <a:extLst>
                        <a:ext uri="{FF2B5EF4-FFF2-40B4-BE49-F238E27FC236}">
                          <a16:creationId xmlns:a16="http://schemas.microsoft.com/office/drawing/2014/main" id="{EC47D47D-DF31-42E2-813F-578F080B62CA}"/>
                        </a:ext>
                      </a:extLst>
                    </p:cNvPr>
                    <p:cNvGrpSpPr>
                      <a:grpSpLocks/>
                    </p:cNvGrpSpPr>
                    <p:nvPr/>
                  </p:nvGrpSpPr>
                  <p:grpSpPr bwMode="auto">
                    <a:xfrm flipV="1">
                      <a:off x="1649" y="1488"/>
                      <a:ext cx="96" cy="144"/>
                      <a:chOff x="1584" y="1056"/>
                      <a:chExt cx="1104" cy="576"/>
                    </a:xfrm>
                  </p:grpSpPr>
                  <p:sp>
                    <p:nvSpPr>
                      <p:cNvPr id="37174" name="Arc 310">
                        <a:extLst>
                          <a:ext uri="{FF2B5EF4-FFF2-40B4-BE49-F238E27FC236}">
                            <a16:creationId xmlns:a16="http://schemas.microsoft.com/office/drawing/2014/main" id="{47697811-95DD-4463-9D3F-5CD9E465FE5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75" name="Arc 311">
                        <a:extLst>
                          <a:ext uri="{FF2B5EF4-FFF2-40B4-BE49-F238E27FC236}">
                            <a16:creationId xmlns:a16="http://schemas.microsoft.com/office/drawing/2014/main" id="{2A15A60B-41B6-45FF-BB1D-D024C4C03761}"/>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176" name="Group 312">
                    <a:extLst>
                      <a:ext uri="{FF2B5EF4-FFF2-40B4-BE49-F238E27FC236}">
                        <a16:creationId xmlns:a16="http://schemas.microsoft.com/office/drawing/2014/main" id="{87B7B27A-0681-4E65-B7A2-A3C874BD9E99}"/>
                      </a:ext>
                    </a:extLst>
                  </p:cNvPr>
                  <p:cNvGrpSpPr>
                    <a:grpSpLocks/>
                  </p:cNvGrpSpPr>
                  <p:nvPr/>
                </p:nvGrpSpPr>
                <p:grpSpPr bwMode="auto">
                  <a:xfrm>
                    <a:off x="1824" y="1872"/>
                    <a:ext cx="228" cy="336"/>
                    <a:chOff x="1584" y="1296"/>
                    <a:chExt cx="228" cy="336"/>
                  </a:xfrm>
                </p:grpSpPr>
                <p:sp>
                  <p:nvSpPr>
                    <p:cNvPr id="37177" name="Arc 313">
                      <a:extLst>
                        <a:ext uri="{FF2B5EF4-FFF2-40B4-BE49-F238E27FC236}">
                          <a16:creationId xmlns:a16="http://schemas.microsoft.com/office/drawing/2014/main" id="{671A2DAB-27BE-4F72-80A7-E52B08112B58}"/>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78" name="Arc 314">
                      <a:extLst>
                        <a:ext uri="{FF2B5EF4-FFF2-40B4-BE49-F238E27FC236}">
                          <a16:creationId xmlns:a16="http://schemas.microsoft.com/office/drawing/2014/main" id="{9F550CB2-A52F-4273-86F0-C9BF85572346}"/>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79" name="Group 315">
                      <a:extLst>
                        <a:ext uri="{FF2B5EF4-FFF2-40B4-BE49-F238E27FC236}">
                          <a16:creationId xmlns:a16="http://schemas.microsoft.com/office/drawing/2014/main" id="{C462984E-E53E-49BF-90D3-C87EC2525D05}"/>
                        </a:ext>
                      </a:extLst>
                    </p:cNvPr>
                    <p:cNvGrpSpPr>
                      <a:grpSpLocks/>
                    </p:cNvGrpSpPr>
                    <p:nvPr/>
                  </p:nvGrpSpPr>
                  <p:grpSpPr bwMode="auto">
                    <a:xfrm flipV="1">
                      <a:off x="1649" y="1488"/>
                      <a:ext cx="96" cy="144"/>
                      <a:chOff x="1584" y="1056"/>
                      <a:chExt cx="1104" cy="576"/>
                    </a:xfrm>
                  </p:grpSpPr>
                  <p:sp>
                    <p:nvSpPr>
                      <p:cNvPr id="37180" name="Arc 316">
                        <a:extLst>
                          <a:ext uri="{FF2B5EF4-FFF2-40B4-BE49-F238E27FC236}">
                            <a16:creationId xmlns:a16="http://schemas.microsoft.com/office/drawing/2014/main" id="{73CE2022-B337-430B-94DF-EA9A4D864DDE}"/>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81" name="Arc 317">
                        <a:extLst>
                          <a:ext uri="{FF2B5EF4-FFF2-40B4-BE49-F238E27FC236}">
                            <a16:creationId xmlns:a16="http://schemas.microsoft.com/office/drawing/2014/main" id="{16E3F218-E9DD-49F7-BCEC-B5B378A09074}"/>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182" name="Group 318">
                <a:extLst>
                  <a:ext uri="{FF2B5EF4-FFF2-40B4-BE49-F238E27FC236}">
                    <a16:creationId xmlns:a16="http://schemas.microsoft.com/office/drawing/2014/main" id="{7169786D-0001-41E3-A430-4692A4B9E353}"/>
                  </a:ext>
                </a:extLst>
              </p:cNvPr>
              <p:cNvGrpSpPr>
                <a:grpSpLocks/>
              </p:cNvGrpSpPr>
              <p:nvPr/>
            </p:nvGrpSpPr>
            <p:grpSpPr bwMode="auto">
              <a:xfrm>
                <a:off x="1008" y="1632"/>
                <a:ext cx="280" cy="480"/>
                <a:chOff x="1352" y="1632"/>
                <a:chExt cx="280" cy="480"/>
              </a:xfrm>
            </p:grpSpPr>
            <p:grpSp>
              <p:nvGrpSpPr>
                <p:cNvPr id="37183" name="Group 319">
                  <a:extLst>
                    <a:ext uri="{FF2B5EF4-FFF2-40B4-BE49-F238E27FC236}">
                      <a16:creationId xmlns:a16="http://schemas.microsoft.com/office/drawing/2014/main" id="{8FD15D57-2087-46BC-BC3D-99E1598C4F2E}"/>
                    </a:ext>
                  </a:extLst>
                </p:cNvPr>
                <p:cNvGrpSpPr>
                  <a:grpSpLocks/>
                </p:cNvGrpSpPr>
                <p:nvPr/>
              </p:nvGrpSpPr>
              <p:grpSpPr bwMode="auto">
                <a:xfrm>
                  <a:off x="1352" y="1632"/>
                  <a:ext cx="230" cy="192"/>
                  <a:chOff x="1596" y="1872"/>
                  <a:chExt cx="456" cy="336"/>
                </a:xfrm>
              </p:grpSpPr>
              <p:grpSp>
                <p:nvGrpSpPr>
                  <p:cNvPr id="37184" name="Group 320">
                    <a:extLst>
                      <a:ext uri="{FF2B5EF4-FFF2-40B4-BE49-F238E27FC236}">
                        <a16:creationId xmlns:a16="http://schemas.microsoft.com/office/drawing/2014/main" id="{0397E1CC-8660-45C9-A45E-D5E9EA4F9999}"/>
                      </a:ext>
                    </a:extLst>
                  </p:cNvPr>
                  <p:cNvGrpSpPr>
                    <a:grpSpLocks/>
                  </p:cNvGrpSpPr>
                  <p:nvPr/>
                </p:nvGrpSpPr>
                <p:grpSpPr bwMode="auto">
                  <a:xfrm>
                    <a:off x="1596" y="1872"/>
                    <a:ext cx="228" cy="336"/>
                    <a:chOff x="1584" y="1296"/>
                    <a:chExt cx="228" cy="336"/>
                  </a:xfrm>
                </p:grpSpPr>
                <p:sp>
                  <p:nvSpPr>
                    <p:cNvPr id="37185" name="Arc 321">
                      <a:extLst>
                        <a:ext uri="{FF2B5EF4-FFF2-40B4-BE49-F238E27FC236}">
                          <a16:creationId xmlns:a16="http://schemas.microsoft.com/office/drawing/2014/main" id="{69AB966E-CC68-4ED4-97F4-2B842B1059B8}"/>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86" name="Arc 322">
                      <a:extLst>
                        <a:ext uri="{FF2B5EF4-FFF2-40B4-BE49-F238E27FC236}">
                          <a16:creationId xmlns:a16="http://schemas.microsoft.com/office/drawing/2014/main" id="{B2D33DE9-4358-49E4-90ED-5D55C4FBA7DF}"/>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87" name="Group 323">
                      <a:extLst>
                        <a:ext uri="{FF2B5EF4-FFF2-40B4-BE49-F238E27FC236}">
                          <a16:creationId xmlns:a16="http://schemas.microsoft.com/office/drawing/2014/main" id="{AF6B08EC-4887-4D9D-A192-7697713248B3}"/>
                        </a:ext>
                      </a:extLst>
                    </p:cNvPr>
                    <p:cNvGrpSpPr>
                      <a:grpSpLocks/>
                    </p:cNvGrpSpPr>
                    <p:nvPr/>
                  </p:nvGrpSpPr>
                  <p:grpSpPr bwMode="auto">
                    <a:xfrm flipV="1">
                      <a:off x="1649" y="1488"/>
                      <a:ext cx="96" cy="144"/>
                      <a:chOff x="1584" y="1056"/>
                      <a:chExt cx="1104" cy="576"/>
                    </a:xfrm>
                  </p:grpSpPr>
                  <p:sp>
                    <p:nvSpPr>
                      <p:cNvPr id="37188" name="Arc 324">
                        <a:extLst>
                          <a:ext uri="{FF2B5EF4-FFF2-40B4-BE49-F238E27FC236}">
                            <a16:creationId xmlns:a16="http://schemas.microsoft.com/office/drawing/2014/main" id="{816FB757-289A-4C9E-95E8-C7BFC9F5A56E}"/>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89" name="Arc 325">
                        <a:extLst>
                          <a:ext uri="{FF2B5EF4-FFF2-40B4-BE49-F238E27FC236}">
                            <a16:creationId xmlns:a16="http://schemas.microsoft.com/office/drawing/2014/main" id="{C46D56E7-2FF1-468D-911E-7D08D84B15C4}"/>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190" name="Group 326">
                    <a:extLst>
                      <a:ext uri="{FF2B5EF4-FFF2-40B4-BE49-F238E27FC236}">
                        <a16:creationId xmlns:a16="http://schemas.microsoft.com/office/drawing/2014/main" id="{561A69DA-497E-4EFD-A375-F0725FABE8DF}"/>
                      </a:ext>
                    </a:extLst>
                  </p:cNvPr>
                  <p:cNvGrpSpPr>
                    <a:grpSpLocks/>
                  </p:cNvGrpSpPr>
                  <p:nvPr/>
                </p:nvGrpSpPr>
                <p:grpSpPr bwMode="auto">
                  <a:xfrm>
                    <a:off x="1824" y="1872"/>
                    <a:ext cx="228" cy="336"/>
                    <a:chOff x="1584" y="1296"/>
                    <a:chExt cx="228" cy="336"/>
                  </a:xfrm>
                </p:grpSpPr>
                <p:sp>
                  <p:nvSpPr>
                    <p:cNvPr id="37191" name="Arc 327">
                      <a:extLst>
                        <a:ext uri="{FF2B5EF4-FFF2-40B4-BE49-F238E27FC236}">
                          <a16:creationId xmlns:a16="http://schemas.microsoft.com/office/drawing/2014/main" id="{C7383CDF-E1E8-4CE0-AD76-825A2A7F9ACF}"/>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92" name="Arc 328">
                      <a:extLst>
                        <a:ext uri="{FF2B5EF4-FFF2-40B4-BE49-F238E27FC236}">
                          <a16:creationId xmlns:a16="http://schemas.microsoft.com/office/drawing/2014/main" id="{8AFE2415-4C24-4969-8F48-266B0755154D}"/>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93" name="Group 329">
                      <a:extLst>
                        <a:ext uri="{FF2B5EF4-FFF2-40B4-BE49-F238E27FC236}">
                          <a16:creationId xmlns:a16="http://schemas.microsoft.com/office/drawing/2014/main" id="{E3C643C1-8CDD-48EA-9B42-A753595CE2B7}"/>
                        </a:ext>
                      </a:extLst>
                    </p:cNvPr>
                    <p:cNvGrpSpPr>
                      <a:grpSpLocks/>
                    </p:cNvGrpSpPr>
                    <p:nvPr/>
                  </p:nvGrpSpPr>
                  <p:grpSpPr bwMode="auto">
                    <a:xfrm flipV="1">
                      <a:off x="1649" y="1488"/>
                      <a:ext cx="96" cy="144"/>
                      <a:chOff x="1584" y="1056"/>
                      <a:chExt cx="1104" cy="576"/>
                    </a:xfrm>
                  </p:grpSpPr>
                  <p:sp>
                    <p:nvSpPr>
                      <p:cNvPr id="37194" name="Arc 330">
                        <a:extLst>
                          <a:ext uri="{FF2B5EF4-FFF2-40B4-BE49-F238E27FC236}">
                            <a16:creationId xmlns:a16="http://schemas.microsoft.com/office/drawing/2014/main" id="{C68DAAD6-680C-4BA4-8956-E65D17B5B3E7}"/>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95" name="Arc 331">
                        <a:extLst>
                          <a:ext uri="{FF2B5EF4-FFF2-40B4-BE49-F238E27FC236}">
                            <a16:creationId xmlns:a16="http://schemas.microsoft.com/office/drawing/2014/main" id="{DFEF92A5-D8E0-43C8-AB55-D93D561AE9EE}"/>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196" name="Group 332">
                  <a:extLst>
                    <a:ext uri="{FF2B5EF4-FFF2-40B4-BE49-F238E27FC236}">
                      <a16:creationId xmlns:a16="http://schemas.microsoft.com/office/drawing/2014/main" id="{5F61B0D8-DFAB-4C63-B2EC-5F4EF27F6463}"/>
                    </a:ext>
                  </a:extLst>
                </p:cNvPr>
                <p:cNvGrpSpPr>
                  <a:grpSpLocks/>
                </p:cNvGrpSpPr>
                <p:nvPr/>
              </p:nvGrpSpPr>
              <p:grpSpPr bwMode="auto">
                <a:xfrm>
                  <a:off x="1585" y="1632"/>
                  <a:ext cx="47" cy="480"/>
                  <a:chOff x="3024" y="528"/>
                  <a:chExt cx="144" cy="864"/>
                </a:xfrm>
              </p:grpSpPr>
              <p:sp>
                <p:nvSpPr>
                  <p:cNvPr id="37197" name="Line 333">
                    <a:extLst>
                      <a:ext uri="{FF2B5EF4-FFF2-40B4-BE49-F238E27FC236}">
                        <a16:creationId xmlns:a16="http://schemas.microsoft.com/office/drawing/2014/main" id="{DE301DE7-D17F-4CC6-B965-7ABD7E659F6B}"/>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98" name="Arc 334">
                    <a:extLst>
                      <a:ext uri="{FF2B5EF4-FFF2-40B4-BE49-F238E27FC236}">
                        <a16:creationId xmlns:a16="http://schemas.microsoft.com/office/drawing/2014/main" id="{930B0F7C-0709-412D-84B3-F38990B7923D}"/>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199" name="Line 335">
              <a:extLst>
                <a:ext uri="{FF2B5EF4-FFF2-40B4-BE49-F238E27FC236}">
                  <a16:creationId xmlns:a16="http://schemas.microsoft.com/office/drawing/2014/main" id="{6E0AA810-D5E6-4168-9F91-B4EBD0E65CEA}"/>
                </a:ext>
              </a:extLst>
            </p:cNvPr>
            <p:cNvSpPr>
              <a:spLocks noChangeShapeType="1"/>
            </p:cNvSpPr>
            <p:nvPr/>
          </p:nvSpPr>
          <p:spPr bwMode="auto">
            <a:xfrm>
              <a:off x="4656" y="1200"/>
              <a:ext cx="384"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00" name="Line 336">
              <a:extLst>
                <a:ext uri="{FF2B5EF4-FFF2-40B4-BE49-F238E27FC236}">
                  <a16:creationId xmlns:a16="http://schemas.microsoft.com/office/drawing/2014/main" id="{1C1D49F5-E8E5-410B-8A73-92A4036006A0}"/>
                </a:ext>
              </a:extLst>
            </p:cNvPr>
            <p:cNvSpPr>
              <a:spLocks noChangeShapeType="1"/>
            </p:cNvSpPr>
            <p:nvPr/>
          </p:nvSpPr>
          <p:spPr bwMode="auto">
            <a:xfrm>
              <a:off x="4608" y="414"/>
              <a:ext cx="432" cy="18"/>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37202" name="Group 338">
              <a:extLst>
                <a:ext uri="{FF2B5EF4-FFF2-40B4-BE49-F238E27FC236}">
                  <a16:creationId xmlns:a16="http://schemas.microsoft.com/office/drawing/2014/main" id="{94848D69-F6F2-4AAE-9491-D417CE44BA22}"/>
                </a:ext>
              </a:extLst>
            </p:cNvPr>
            <p:cNvGrpSpPr>
              <a:grpSpLocks/>
            </p:cNvGrpSpPr>
            <p:nvPr/>
          </p:nvGrpSpPr>
          <p:grpSpPr bwMode="auto">
            <a:xfrm>
              <a:off x="4752" y="720"/>
              <a:ext cx="576" cy="192"/>
              <a:chOff x="912" y="864"/>
              <a:chExt cx="288" cy="192"/>
            </a:xfrm>
          </p:grpSpPr>
          <p:sp>
            <p:nvSpPr>
              <p:cNvPr id="37203" name="Line 339">
                <a:extLst>
                  <a:ext uri="{FF2B5EF4-FFF2-40B4-BE49-F238E27FC236}">
                    <a16:creationId xmlns:a16="http://schemas.microsoft.com/office/drawing/2014/main" id="{2EF0BC4D-2846-45A0-96EB-660A032D7518}"/>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04" name="Line 340">
                <a:extLst>
                  <a:ext uri="{FF2B5EF4-FFF2-40B4-BE49-F238E27FC236}">
                    <a16:creationId xmlns:a16="http://schemas.microsoft.com/office/drawing/2014/main" id="{CB979A5D-FAA3-4232-9029-C0B0F37C46EF}"/>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205" name="Line 341">
              <a:extLst>
                <a:ext uri="{FF2B5EF4-FFF2-40B4-BE49-F238E27FC236}">
                  <a16:creationId xmlns:a16="http://schemas.microsoft.com/office/drawing/2014/main" id="{FBE6FA74-4C83-4048-B173-38A546C33A6F}"/>
                </a:ext>
              </a:extLst>
            </p:cNvPr>
            <p:cNvSpPr>
              <a:spLocks noChangeShapeType="1"/>
            </p:cNvSpPr>
            <p:nvPr/>
          </p:nvSpPr>
          <p:spPr bwMode="auto">
            <a:xfrm>
              <a:off x="5040" y="43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06" name="Line 342">
              <a:extLst>
                <a:ext uri="{FF2B5EF4-FFF2-40B4-BE49-F238E27FC236}">
                  <a16:creationId xmlns:a16="http://schemas.microsoft.com/office/drawing/2014/main" id="{F4527D4F-9925-4720-9D5C-E1F87428B931}"/>
                </a:ext>
              </a:extLst>
            </p:cNvPr>
            <p:cNvSpPr>
              <a:spLocks noChangeShapeType="1"/>
            </p:cNvSpPr>
            <p:nvPr/>
          </p:nvSpPr>
          <p:spPr bwMode="auto">
            <a:xfrm>
              <a:off x="5040" y="91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37727" name="Group 863">
              <a:extLst>
                <a:ext uri="{FF2B5EF4-FFF2-40B4-BE49-F238E27FC236}">
                  <a16:creationId xmlns:a16="http://schemas.microsoft.com/office/drawing/2014/main" id="{FC56C831-84A2-45A0-9442-8BD3E593C09C}"/>
                </a:ext>
              </a:extLst>
            </p:cNvPr>
            <p:cNvGrpSpPr>
              <a:grpSpLocks/>
            </p:cNvGrpSpPr>
            <p:nvPr/>
          </p:nvGrpSpPr>
          <p:grpSpPr bwMode="auto">
            <a:xfrm>
              <a:off x="3840" y="480"/>
              <a:ext cx="816" cy="672"/>
              <a:chOff x="3840" y="480"/>
              <a:chExt cx="816" cy="672"/>
            </a:xfrm>
          </p:grpSpPr>
          <p:sp>
            <p:nvSpPr>
              <p:cNvPr id="37210" name="Oval 346">
                <a:extLst>
                  <a:ext uri="{FF2B5EF4-FFF2-40B4-BE49-F238E27FC236}">
                    <a16:creationId xmlns:a16="http://schemas.microsoft.com/office/drawing/2014/main" id="{B832F956-BDC7-4A52-BAF6-8A9E3A4C5086}"/>
                  </a:ext>
                </a:extLst>
              </p:cNvPr>
              <p:cNvSpPr>
                <a:spLocks noChangeArrowheads="1"/>
              </p:cNvSpPr>
              <p:nvPr/>
            </p:nvSpPr>
            <p:spPr bwMode="auto">
              <a:xfrm>
                <a:off x="3984" y="57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13" name="Oval 349">
                <a:extLst>
                  <a:ext uri="{FF2B5EF4-FFF2-40B4-BE49-F238E27FC236}">
                    <a16:creationId xmlns:a16="http://schemas.microsoft.com/office/drawing/2014/main" id="{DCAB09FE-BF4B-403F-B46F-8DE7387B44F1}"/>
                  </a:ext>
                </a:extLst>
              </p:cNvPr>
              <p:cNvSpPr>
                <a:spLocks noChangeArrowheads="1"/>
              </p:cNvSpPr>
              <p:nvPr/>
            </p:nvSpPr>
            <p:spPr bwMode="auto">
              <a:xfrm>
                <a:off x="3840" y="480"/>
                <a:ext cx="384" cy="67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16" name="Line 352">
                <a:extLst>
                  <a:ext uri="{FF2B5EF4-FFF2-40B4-BE49-F238E27FC236}">
                    <a16:creationId xmlns:a16="http://schemas.microsoft.com/office/drawing/2014/main" id="{56621487-791B-44B2-BAE5-E5C21DB6FBE6}"/>
                  </a:ext>
                </a:extLst>
              </p:cNvPr>
              <p:cNvSpPr>
                <a:spLocks noChangeShapeType="1"/>
              </p:cNvSpPr>
              <p:nvPr/>
            </p:nvSpPr>
            <p:spPr bwMode="auto">
              <a:xfrm rot="16200000" flipH="1">
                <a:off x="3960"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17" name="Line 353">
                <a:extLst>
                  <a:ext uri="{FF2B5EF4-FFF2-40B4-BE49-F238E27FC236}">
                    <a16:creationId xmlns:a16="http://schemas.microsoft.com/office/drawing/2014/main" id="{033D3D0B-004C-447D-8A29-F1A27F6DB584}"/>
                  </a:ext>
                </a:extLst>
              </p:cNvPr>
              <p:cNvSpPr>
                <a:spLocks noChangeShapeType="1"/>
              </p:cNvSpPr>
              <p:nvPr/>
            </p:nvSpPr>
            <p:spPr bwMode="auto">
              <a:xfrm rot="16200000" flipH="1">
                <a:off x="3816"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20" name="Oval 356">
                <a:extLst>
                  <a:ext uri="{FF2B5EF4-FFF2-40B4-BE49-F238E27FC236}">
                    <a16:creationId xmlns:a16="http://schemas.microsoft.com/office/drawing/2014/main" id="{042C05F9-F8C7-4B2D-8CFA-A256E80DB62B}"/>
                  </a:ext>
                </a:extLst>
              </p:cNvPr>
              <p:cNvSpPr>
                <a:spLocks noChangeArrowheads="1"/>
              </p:cNvSpPr>
              <p:nvPr/>
            </p:nvSpPr>
            <p:spPr bwMode="auto">
              <a:xfrm flipH="1">
                <a:off x="4080" y="62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26" name="Line 362">
                <a:extLst>
                  <a:ext uri="{FF2B5EF4-FFF2-40B4-BE49-F238E27FC236}">
                    <a16:creationId xmlns:a16="http://schemas.microsoft.com/office/drawing/2014/main" id="{54E8EA5F-3409-42F0-B2F5-F1BC2D61DE33}"/>
                  </a:ext>
                </a:extLst>
              </p:cNvPr>
              <p:cNvSpPr>
                <a:spLocks noChangeShapeType="1"/>
              </p:cNvSpPr>
              <p:nvPr/>
            </p:nvSpPr>
            <p:spPr bwMode="auto">
              <a:xfrm rot="16200000" flipH="1">
                <a:off x="4056"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29" name="Oval 365">
                <a:extLst>
                  <a:ext uri="{FF2B5EF4-FFF2-40B4-BE49-F238E27FC236}">
                    <a16:creationId xmlns:a16="http://schemas.microsoft.com/office/drawing/2014/main" id="{8B545C1E-A1AA-41A7-94CE-140C808283ED}"/>
                  </a:ext>
                </a:extLst>
              </p:cNvPr>
              <p:cNvSpPr>
                <a:spLocks noChangeArrowheads="1"/>
              </p:cNvSpPr>
              <p:nvPr/>
            </p:nvSpPr>
            <p:spPr bwMode="auto">
              <a:xfrm flipH="1">
                <a:off x="4272" y="57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30" name="Oval 366">
                <a:extLst>
                  <a:ext uri="{FF2B5EF4-FFF2-40B4-BE49-F238E27FC236}">
                    <a16:creationId xmlns:a16="http://schemas.microsoft.com/office/drawing/2014/main" id="{C6FBB6CE-B284-42E4-873F-AB371A6AD0DD}"/>
                  </a:ext>
                </a:extLst>
              </p:cNvPr>
              <p:cNvSpPr>
                <a:spLocks noChangeArrowheads="1"/>
              </p:cNvSpPr>
              <p:nvPr/>
            </p:nvSpPr>
            <p:spPr bwMode="auto">
              <a:xfrm flipH="1">
                <a:off x="4272" y="480"/>
                <a:ext cx="384" cy="67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31" name="Line 367">
                <a:extLst>
                  <a:ext uri="{FF2B5EF4-FFF2-40B4-BE49-F238E27FC236}">
                    <a16:creationId xmlns:a16="http://schemas.microsoft.com/office/drawing/2014/main" id="{C2A3AD16-2C6E-4BE6-8A8E-644354F8A9F6}"/>
                  </a:ext>
                </a:extLst>
              </p:cNvPr>
              <p:cNvSpPr>
                <a:spLocks noChangeShapeType="1"/>
              </p:cNvSpPr>
              <p:nvPr/>
            </p:nvSpPr>
            <p:spPr bwMode="auto">
              <a:xfrm rot="5400000">
                <a:off x="4488"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32" name="Line 368">
                <a:extLst>
                  <a:ext uri="{FF2B5EF4-FFF2-40B4-BE49-F238E27FC236}">
                    <a16:creationId xmlns:a16="http://schemas.microsoft.com/office/drawing/2014/main" id="{B271EE28-145E-41EA-B72F-F40C410293CF}"/>
                  </a:ext>
                </a:extLst>
              </p:cNvPr>
              <p:cNvSpPr>
                <a:spLocks noChangeShapeType="1"/>
              </p:cNvSpPr>
              <p:nvPr/>
            </p:nvSpPr>
            <p:spPr bwMode="auto">
              <a:xfrm rot="5400000">
                <a:off x="4632"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33" name="Oval 369">
                <a:extLst>
                  <a:ext uri="{FF2B5EF4-FFF2-40B4-BE49-F238E27FC236}">
                    <a16:creationId xmlns:a16="http://schemas.microsoft.com/office/drawing/2014/main" id="{C0C1FE6A-1B16-4102-B4D3-DCEE8927B462}"/>
                  </a:ext>
                </a:extLst>
              </p:cNvPr>
              <p:cNvSpPr>
                <a:spLocks noChangeArrowheads="1"/>
              </p:cNvSpPr>
              <p:nvPr/>
            </p:nvSpPr>
            <p:spPr bwMode="auto">
              <a:xfrm>
                <a:off x="4320" y="62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34" name="Line 370">
                <a:extLst>
                  <a:ext uri="{FF2B5EF4-FFF2-40B4-BE49-F238E27FC236}">
                    <a16:creationId xmlns:a16="http://schemas.microsoft.com/office/drawing/2014/main" id="{9F208EC8-D127-4914-9572-F8CA1CD3FECB}"/>
                  </a:ext>
                </a:extLst>
              </p:cNvPr>
              <p:cNvSpPr>
                <a:spLocks noChangeShapeType="1"/>
              </p:cNvSpPr>
              <p:nvPr/>
            </p:nvSpPr>
            <p:spPr bwMode="auto">
              <a:xfrm rot="5400000">
                <a:off x="4392" y="84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94" name="Text Box 530">
              <a:extLst>
                <a:ext uri="{FF2B5EF4-FFF2-40B4-BE49-F238E27FC236}">
                  <a16:creationId xmlns:a16="http://schemas.microsoft.com/office/drawing/2014/main" id="{7B8145D2-2427-4DAF-888F-4C90D18F8532}"/>
                </a:ext>
              </a:extLst>
            </p:cNvPr>
            <p:cNvSpPr txBox="1">
              <a:spLocks noChangeArrowheads="1"/>
            </p:cNvSpPr>
            <p:nvPr/>
          </p:nvSpPr>
          <p:spPr bwMode="auto">
            <a:xfrm>
              <a:off x="3984" y="297"/>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grpSp>
      <p:grpSp>
        <p:nvGrpSpPr>
          <p:cNvPr id="37732" name="Group 868">
            <a:extLst>
              <a:ext uri="{FF2B5EF4-FFF2-40B4-BE49-F238E27FC236}">
                <a16:creationId xmlns:a16="http://schemas.microsoft.com/office/drawing/2014/main" id="{5ACCF17C-5F06-4A57-AC01-B7145FEFFF32}"/>
              </a:ext>
            </a:extLst>
          </p:cNvPr>
          <p:cNvGrpSpPr>
            <a:grpSpLocks/>
          </p:cNvGrpSpPr>
          <p:nvPr/>
        </p:nvGrpSpPr>
        <p:grpSpPr bwMode="auto">
          <a:xfrm>
            <a:off x="1485900" y="3486150"/>
            <a:ext cx="2000250" cy="1085850"/>
            <a:chOff x="288" y="2928"/>
            <a:chExt cx="1680" cy="912"/>
          </a:xfrm>
        </p:grpSpPr>
        <p:sp>
          <p:nvSpPr>
            <p:cNvPr id="37470" name="Text Box 606">
              <a:extLst>
                <a:ext uri="{FF2B5EF4-FFF2-40B4-BE49-F238E27FC236}">
                  <a16:creationId xmlns:a16="http://schemas.microsoft.com/office/drawing/2014/main" id="{EDBD6190-A453-4952-B08F-B560F87D7955}"/>
                </a:ext>
              </a:extLst>
            </p:cNvPr>
            <p:cNvSpPr txBox="1">
              <a:spLocks noChangeArrowheads="1"/>
            </p:cNvSpPr>
            <p:nvPr/>
          </p:nvSpPr>
          <p:spPr bwMode="auto">
            <a:xfrm>
              <a:off x="1728" y="336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473" name="Group 609">
              <a:extLst>
                <a:ext uri="{FF2B5EF4-FFF2-40B4-BE49-F238E27FC236}">
                  <a16:creationId xmlns:a16="http://schemas.microsoft.com/office/drawing/2014/main" id="{733D91C4-F841-420A-BCF5-D65A99658051}"/>
                </a:ext>
              </a:extLst>
            </p:cNvPr>
            <p:cNvGrpSpPr>
              <a:grpSpLocks/>
            </p:cNvGrpSpPr>
            <p:nvPr/>
          </p:nvGrpSpPr>
          <p:grpSpPr bwMode="auto">
            <a:xfrm rot="-5400000">
              <a:off x="471" y="3207"/>
              <a:ext cx="786" cy="480"/>
              <a:chOff x="502" y="1632"/>
              <a:chExt cx="786" cy="480"/>
            </a:xfrm>
          </p:grpSpPr>
          <p:grpSp>
            <p:nvGrpSpPr>
              <p:cNvPr id="37474" name="Group 610">
                <a:extLst>
                  <a:ext uri="{FF2B5EF4-FFF2-40B4-BE49-F238E27FC236}">
                    <a16:creationId xmlns:a16="http://schemas.microsoft.com/office/drawing/2014/main" id="{95E257C9-4153-4AEB-8F1A-AC39CC4CE291}"/>
                  </a:ext>
                </a:extLst>
              </p:cNvPr>
              <p:cNvGrpSpPr>
                <a:grpSpLocks/>
              </p:cNvGrpSpPr>
              <p:nvPr/>
            </p:nvGrpSpPr>
            <p:grpSpPr bwMode="auto">
              <a:xfrm>
                <a:off x="502" y="1632"/>
                <a:ext cx="506" cy="480"/>
                <a:chOff x="492" y="1632"/>
                <a:chExt cx="506" cy="480"/>
              </a:xfrm>
            </p:grpSpPr>
            <p:grpSp>
              <p:nvGrpSpPr>
                <p:cNvPr id="37475" name="Group 611">
                  <a:extLst>
                    <a:ext uri="{FF2B5EF4-FFF2-40B4-BE49-F238E27FC236}">
                      <a16:creationId xmlns:a16="http://schemas.microsoft.com/office/drawing/2014/main" id="{9180E75B-9E60-49A3-BBA4-4439B5CBD345}"/>
                    </a:ext>
                  </a:extLst>
                </p:cNvPr>
                <p:cNvGrpSpPr>
                  <a:grpSpLocks/>
                </p:cNvGrpSpPr>
                <p:nvPr/>
              </p:nvGrpSpPr>
              <p:grpSpPr bwMode="auto">
                <a:xfrm>
                  <a:off x="540" y="1632"/>
                  <a:ext cx="230" cy="192"/>
                  <a:chOff x="1596" y="1872"/>
                  <a:chExt cx="456" cy="336"/>
                </a:xfrm>
              </p:grpSpPr>
              <p:grpSp>
                <p:nvGrpSpPr>
                  <p:cNvPr id="37476" name="Group 612">
                    <a:extLst>
                      <a:ext uri="{FF2B5EF4-FFF2-40B4-BE49-F238E27FC236}">
                        <a16:creationId xmlns:a16="http://schemas.microsoft.com/office/drawing/2014/main" id="{FB4D0F23-A14E-4418-8CE7-B56DF57E21D6}"/>
                      </a:ext>
                    </a:extLst>
                  </p:cNvPr>
                  <p:cNvGrpSpPr>
                    <a:grpSpLocks/>
                  </p:cNvGrpSpPr>
                  <p:nvPr/>
                </p:nvGrpSpPr>
                <p:grpSpPr bwMode="auto">
                  <a:xfrm>
                    <a:off x="1596" y="1872"/>
                    <a:ext cx="228" cy="336"/>
                    <a:chOff x="1584" y="1296"/>
                    <a:chExt cx="228" cy="336"/>
                  </a:xfrm>
                </p:grpSpPr>
                <p:sp>
                  <p:nvSpPr>
                    <p:cNvPr id="37477" name="Arc 613">
                      <a:extLst>
                        <a:ext uri="{FF2B5EF4-FFF2-40B4-BE49-F238E27FC236}">
                          <a16:creationId xmlns:a16="http://schemas.microsoft.com/office/drawing/2014/main" id="{A0BCE093-94D7-4FD4-AABB-EEAF1D13B970}"/>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78" name="Arc 614">
                      <a:extLst>
                        <a:ext uri="{FF2B5EF4-FFF2-40B4-BE49-F238E27FC236}">
                          <a16:creationId xmlns:a16="http://schemas.microsoft.com/office/drawing/2014/main" id="{D89768AA-7503-430F-AC15-B2D7F409C36C}"/>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79" name="Group 615">
                      <a:extLst>
                        <a:ext uri="{FF2B5EF4-FFF2-40B4-BE49-F238E27FC236}">
                          <a16:creationId xmlns:a16="http://schemas.microsoft.com/office/drawing/2014/main" id="{5687B90D-74C9-4F29-B7EC-F313E2B118FC}"/>
                        </a:ext>
                      </a:extLst>
                    </p:cNvPr>
                    <p:cNvGrpSpPr>
                      <a:grpSpLocks/>
                    </p:cNvGrpSpPr>
                    <p:nvPr/>
                  </p:nvGrpSpPr>
                  <p:grpSpPr bwMode="auto">
                    <a:xfrm flipV="1">
                      <a:off x="1649" y="1488"/>
                      <a:ext cx="96" cy="144"/>
                      <a:chOff x="1584" y="1056"/>
                      <a:chExt cx="1104" cy="576"/>
                    </a:xfrm>
                  </p:grpSpPr>
                  <p:sp>
                    <p:nvSpPr>
                      <p:cNvPr id="37480" name="Arc 616">
                        <a:extLst>
                          <a:ext uri="{FF2B5EF4-FFF2-40B4-BE49-F238E27FC236}">
                            <a16:creationId xmlns:a16="http://schemas.microsoft.com/office/drawing/2014/main" id="{32A35F77-4E13-4479-80F5-C1E79CA3D818}"/>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81" name="Arc 617">
                        <a:extLst>
                          <a:ext uri="{FF2B5EF4-FFF2-40B4-BE49-F238E27FC236}">
                            <a16:creationId xmlns:a16="http://schemas.microsoft.com/office/drawing/2014/main" id="{BD09D84D-1EDC-4C3C-94F0-3624080E223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482" name="Group 618">
                    <a:extLst>
                      <a:ext uri="{FF2B5EF4-FFF2-40B4-BE49-F238E27FC236}">
                        <a16:creationId xmlns:a16="http://schemas.microsoft.com/office/drawing/2014/main" id="{3635AD57-D513-4B57-AA6A-A90D232490DB}"/>
                      </a:ext>
                    </a:extLst>
                  </p:cNvPr>
                  <p:cNvGrpSpPr>
                    <a:grpSpLocks/>
                  </p:cNvGrpSpPr>
                  <p:nvPr/>
                </p:nvGrpSpPr>
                <p:grpSpPr bwMode="auto">
                  <a:xfrm>
                    <a:off x="1824" y="1872"/>
                    <a:ext cx="228" cy="336"/>
                    <a:chOff x="1584" y="1296"/>
                    <a:chExt cx="228" cy="336"/>
                  </a:xfrm>
                </p:grpSpPr>
                <p:sp>
                  <p:nvSpPr>
                    <p:cNvPr id="37483" name="Arc 619">
                      <a:extLst>
                        <a:ext uri="{FF2B5EF4-FFF2-40B4-BE49-F238E27FC236}">
                          <a16:creationId xmlns:a16="http://schemas.microsoft.com/office/drawing/2014/main" id="{E3952D62-3283-4858-859F-FEFB740B33E6}"/>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84" name="Arc 620">
                      <a:extLst>
                        <a:ext uri="{FF2B5EF4-FFF2-40B4-BE49-F238E27FC236}">
                          <a16:creationId xmlns:a16="http://schemas.microsoft.com/office/drawing/2014/main" id="{6DBFFCA0-406A-4FF7-8CE4-85BE6B2B9DFA}"/>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85" name="Group 621">
                      <a:extLst>
                        <a:ext uri="{FF2B5EF4-FFF2-40B4-BE49-F238E27FC236}">
                          <a16:creationId xmlns:a16="http://schemas.microsoft.com/office/drawing/2014/main" id="{6D2A119E-6870-459B-A2B8-A2F38539E33B}"/>
                        </a:ext>
                      </a:extLst>
                    </p:cNvPr>
                    <p:cNvGrpSpPr>
                      <a:grpSpLocks/>
                    </p:cNvGrpSpPr>
                    <p:nvPr/>
                  </p:nvGrpSpPr>
                  <p:grpSpPr bwMode="auto">
                    <a:xfrm flipV="1">
                      <a:off x="1649" y="1488"/>
                      <a:ext cx="96" cy="144"/>
                      <a:chOff x="1584" y="1056"/>
                      <a:chExt cx="1104" cy="576"/>
                    </a:xfrm>
                  </p:grpSpPr>
                  <p:sp>
                    <p:nvSpPr>
                      <p:cNvPr id="37486" name="Arc 622">
                        <a:extLst>
                          <a:ext uri="{FF2B5EF4-FFF2-40B4-BE49-F238E27FC236}">
                            <a16:creationId xmlns:a16="http://schemas.microsoft.com/office/drawing/2014/main" id="{9B8CD994-B12E-4798-9C62-BABCFBDF18C8}"/>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87" name="Arc 623">
                        <a:extLst>
                          <a:ext uri="{FF2B5EF4-FFF2-40B4-BE49-F238E27FC236}">
                            <a16:creationId xmlns:a16="http://schemas.microsoft.com/office/drawing/2014/main" id="{76174FE8-37A8-4EE2-9755-9841AC0BFBC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488" name="Group 624">
                  <a:extLst>
                    <a:ext uri="{FF2B5EF4-FFF2-40B4-BE49-F238E27FC236}">
                      <a16:creationId xmlns:a16="http://schemas.microsoft.com/office/drawing/2014/main" id="{F5941B64-A43C-4F2A-A93F-94C343E17E70}"/>
                    </a:ext>
                  </a:extLst>
                </p:cNvPr>
                <p:cNvGrpSpPr>
                  <a:grpSpLocks/>
                </p:cNvGrpSpPr>
                <p:nvPr/>
              </p:nvGrpSpPr>
              <p:grpSpPr bwMode="auto">
                <a:xfrm>
                  <a:off x="492" y="1632"/>
                  <a:ext cx="48" cy="480"/>
                  <a:chOff x="492" y="1632"/>
                  <a:chExt cx="48" cy="480"/>
                </a:xfrm>
              </p:grpSpPr>
              <p:sp>
                <p:nvSpPr>
                  <p:cNvPr id="37489" name="Line 625">
                    <a:extLst>
                      <a:ext uri="{FF2B5EF4-FFF2-40B4-BE49-F238E27FC236}">
                        <a16:creationId xmlns:a16="http://schemas.microsoft.com/office/drawing/2014/main" id="{B4E1535E-819D-4D5D-BEF9-4A395B54BE6A}"/>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90" name="Arc 626">
                    <a:extLst>
                      <a:ext uri="{FF2B5EF4-FFF2-40B4-BE49-F238E27FC236}">
                        <a16:creationId xmlns:a16="http://schemas.microsoft.com/office/drawing/2014/main" id="{E6295D44-C41E-455F-8B22-36698D4B46D8}"/>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491" name="Group 627">
                  <a:extLst>
                    <a:ext uri="{FF2B5EF4-FFF2-40B4-BE49-F238E27FC236}">
                      <a16:creationId xmlns:a16="http://schemas.microsoft.com/office/drawing/2014/main" id="{61F4FEE6-58EF-4905-A364-9774BD293ED7}"/>
                    </a:ext>
                  </a:extLst>
                </p:cNvPr>
                <p:cNvGrpSpPr>
                  <a:grpSpLocks/>
                </p:cNvGrpSpPr>
                <p:nvPr/>
              </p:nvGrpSpPr>
              <p:grpSpPr bwMode="auto">
                <a:xfrm>
                  <a:off x="768" y="1632"/>
                  <a:ext cx="230" cy="192"/>
                  <a:chOff x="1596" y="1872"/>
                  <a:chExt cx="456" cy="336"/>
                </a:xfrm>
              </p:grpSpPr>
              <p:grpSp>
                <p:nvGrpSpPr>
                  <p:cNvPr id="37492" name="Group 628">
                    <a:extLst>
                      <a:ext uri="{FF2B5EF4-FFF2-40B4-BE49-F238E27FC236}">
                        <a16:creationId xmlns:a16="http://schemas.microsoft.com/office/drawing/2014/main" id="{9BAFC945-656D-4CBC-9631-5920E558D201}"/>
                      </a:ext>
                    </a:extLst>
                  </p:cNvPr>
                  <p:cNvGrpSpPr>
                    <a:grpSpLocks/>
                  </p:cNvGrpSpPr>
                  <p:nvPr/>
                </p:nvGrpSpPr>
                <p:grpSpPr bwMode="auto">
                  <a:xfrm>
                    <a:off x="1596" y="1872"/>
                    <a:ext cx="228" cy="336"/>
                    <a:chOff x="1584" y="1296"/>
                    <a:chExt cx="228" cy="336"/>
                  </a:xfrm>
                </p:grpSpPr>
                <p:sp>
                  <p:nvSpPr>
                    <p:cNvPr id="37493" name="Arc 629">
                      <a:extLst>
                        <a:ext uri="{FF2B5EF4-FFF2-40B4-BE49-F238E27FC236}">
                          <a16:creationId xmlns:a16="http://schemas.microsoft.com/office/drawing/2014/main" id="{AC8F7278-751D-44E4-BF6D-A37875CB54C8}"/>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94" name="Arc 630">
                      <a:extLst>
                        <a:ext uri="{FF2B5EF4-FFF2-40B4-BE49-F238E27FC236}">
                          <a16:creationId xmlns:a16="http://schemas.microsoft.com/office/drawing/2014/main" id="{91B9780E-371B-4B8E-B339-F605CB59E31E}"/>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95" name="Group 631">
                      <a:extLst>
                        <a:ext uri="{FF2B5EF4-FFF2-40B4-BE49-F238E27FC236}">
                          <a16:creationId xmlns:a16="http://schemas.microsoft.com/office/drawing/2014/main" id="{7F183E06-1685-44F7-BEC8-4F219BD31799}"/>
                        </a:ext>
                      </a:extLst>
                    </p:cNvPr>
                    <p:cNvGrpSpPr>
                      <a:grpSpLocks/>
                    </p:cNvGrpSpPr>
                    <p:nvPr/>
                  </p:nvGrpSpPr>
                  <p:grpSpPr bwMode="auto">
                    <a:xfrm flipV="1">
                      <a:off x="1649" y="1488"/>
                      <a:ext cx="96" cy="144"/>
                      <a:chOff x="1584" y="1056"/>
                      <a:chExt cx="1104" cy="576"/>
                    </a:xfrm>
                  </p:grpSpPr>
                  <p:sp>
                    <p:nvSpPr>
                      <p:cNvPr id="37496" name="Arc 632">
                        <a:extLst>
                          <a:ext uri="{FF2B5EF4-FFF2-40B4-BE49-F238E27FC236}">
                            <a16:creationId xmlns:a16="http://schemas.microsoft.com/office/drawing/2014/main" id="{562C2047-13A4-4E61-8F4B-CF4C5F6D2399}"/>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97" name="Arc 633">
                        <a:extLst>
                          <a:ext uri="{FF2B5EF4-FFF2-40B4-BE49-F238E27FC236}">
                            <a16:creationId xmlns:a16="http://schemas.microsoft.com/office/drawing/2014/main" id="{79A94B3F-D1DB-497E-93BB-ABB6219BC9D8}"/>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498" name="Group 634">
                    <a:extLst>
                      <a:ext uri="{FF2B5EF4-FFF2-40B4-BE49-F238E27FC236}">
                        <a16:creationId xmlns:a16="http://schemas.microsoft.com/office/drawing/2014/main" id="{6F2E10AC-AB3A-4CB3-B3B0-A110471B71DF}"/>
                      </a:ext>
                    </a:extLst>
                  </p:cNvPr>
                  <p:cNvGrpSpPr>
                    <a:grpSpLocks/>
                  </p:cNvGrpSpPr>
                  <p:nvPr/>
                </p:nvGrpSpPr>
                <p:grpSpPr bwMode="auto">
                  <a:xfrm>
                    <a:off x="1824" y="1872"/>
                    <a:ext cx="228" cy="336"/>
                    <a:chOff x="1584" y="1296"/>
                    <a:chExt cx="228" cy="336"/>
                  </a:xfrm>
                </p:grpSpPr>
                <p:sp>
                  <p:nvSpPr>
                    <p:cNvPr id="37499" name="Arc 635">
                      <a:extLst>
                        <a:ext uri="{FF2B5EF4-FFF2-40B4-BE49-F238E27FC236}">
                          <a16:creationId xmlns:a16="http://schemas.microsoft.com/office/drawing/2014/main" id="{C421B873-C329-464B-9AC4-5C9358CC7BAA}"/>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00" name="Arc 636">
                      <a:extLst>
                        <a:ext uri="{FF2B5EF4-FFF2-40B4-BE49-F238E27FC236}">
                          <a16:creationId xmlns:a16="http://schemas.microsoft.com/office/drawing/2014/main" id="{256A6214-0973-4CA5-B9A7-8BE7611EC379}"/>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01" name="Group 637">
                      <a:extLst>
                        <a:ext uri="{FF2B5EF4-FFF2-40B4-BE49-F238E27FC236}">
                          <a16:creationId xmlns:a16="http://schemas.microsoft.com/office/drawing/2014/main" id="{5701659B-5363-4A2F-9C9B-1CF415C9CDCA}"/>
                        </a:ext>
                      </a:extLst>
                    </p:cNvPr>
                    <p:cNvGrpSpPr>
                      <a:grpSpLocks/>
                    </p:cNvGrpSpPr>
                    <p:nvPr/>
                  </p:nvGrpSpPr>
                  <p:grpSpPr bwMode="auto">
                    <a:xfrm flipV="1">
                      <a:off x="1649" y="1488"/>
                      <a:ext cx="96" cy="144"/>
                      <a:chOff x="1584" y="1056"/>
                      <a:chExt cx="1104" cy="576"/>
                    </a:xfrm>
                  </p:grpSpPr>
                  <p:sp>
                    <p:nvSpPr>
                      <p:cNvPr id="37502" name="Arc 638">
                        <a:extLst>
                          <a:ext uri="{FF2B5EF4-FFF2-40B4-BE49-F238E27FC236}">
                            <a16:creationId xmlns:a16="http://schemas.microsoft.com/office/drawing/2014/main" id="{7F0B7F69-0116-4E8E-BF11-549B93667C15}"/>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03" name="Arc 639">
                        <a:extLst>
                          <a:ext uri="{FF2B5EF4-FFF2-40B4-BE49-F238E27FC236}">
                            <a16:creationId xmlns:a16="http://schemas.microsoft.com/office/drawing/2014/main" id="{AA931F82-CE1C-4F5B-86F6-24FD54542CF0}"/>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504" name="Group 640">
                <a:extLst>
                  <a:ext uri="{FF2B5EF4-FFF2-40B4-BE49-F238E27FC236}">
                    <a16:creationId xmlns:a16="http://schemas.microsoft.com/office/drawing/2014/main" id="{5A14D274-E7BE-45D1-BDCA-5A5F9C99DE29}"/>
                  </a:ext>
                </a:extLst>
              </p:cNvPr>
              <p:cNvGrpSpPr>
                <a:grpSpLocks/>
              </p:cNvGrpSpPr>
              <p:nvPr/>
            </p:nvGrpSpPr>
            <p:grpSpPr bwMode="auto">
              <a:xfrm>
                <a:off x="1008" y="1632"/>
                <a:ext cx="280" cy="480"/>
                <a:chOff x="1352" y="1632"/>
                <a:chExt cx="280" cy="480"/>
              </a:xfrm>
            </p:grpSpPr>
            <p:grpSp>
              <p:nvGrpSpPr>
                <p:cNvPr id="37505" name="Group 641">
                  <a:extLst>
                    <a:ext uri="{FF2B5EF4-FFF2-40B4-BE49-F238E27FC236}">
                      <a16:creationId xmlns:a16="http://schemas.microsoft.com/office/drawing/2014/main" id="{A6B823FA-9851-4F66-9BAB-3B14E1BE763C}"/>
                    </a:ext>
                  </a:extLst>
                </p:cNvPr>
                <p:cNvGrpSpPr>
                  <a:grpSpLocks/>
                </p:cNvGrpSpPr>
                <p:nvPr/>
              </p:nvGrpSpPr>
              <p:grpSpPr bwMode="auto">
                <a:xfrm>
                  <a:off x="1352" y="1632"/>
                  <a:ext cx="230" cy="192"/>
                  <a:chOff x="1596" y="1872"/>
                  <a:chExt cx="456" cy="336"/>
                </a:xfrm>
              </p:grpSpPr>
              <p:grpSp>
                <p:nvGrpSpPr>
                  <p:cNvPr id="37506" name="Group 642">
                    <a:extLst>
                      <a:ext uri="{FF2B5EF4-FFF2-40B4-BE49-F238E27FC236}">
                        <a16:creationId xmlns:a16="http://schemas.microsoft.com/office/drawing/2014/main" id="{AE143AB8-87DC-4979-9ACE-E366766370E0}"/>
                      </a:ext>
                    </a:extLst>
                  </p:cNvPr>
                  <p:cNvGrpSpPr>
                    <a:grpSpLocks/>
                  </p:cNvGrpSpPr>
                  <p:nvPr/>
                </p:nvGrpSpPr>
                <p:grpSpPr bwMode="auto">
                  <a:xfrm>
                    <a:off x="1596" y="1872"/>
                    <a:ext cx="228" cy="336"/>
                    <a:chOff x="1584" y="1296"/>
                    <a:chExt cx="228" cy="336"/>
                  </a:xfrm>
                </p:grpSpPr>
                <p:sp>
                  <p:nvSpPr>
                    <p:cNvPr id="37507" name="Arc 643">
                      <a:extLst>
                        <a:ext uri="{FF2B5EF4-FFF2-40B4-BE49-F238E27FC236}">
                          <a16:creationId xmlns:a16="http://schemas.microsoft.com/office/drawing/2014/main" id="{B9A0EECF-47DD-41C2-9156-9C7991A2692B}"/>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08" name="Arc 644">
                      <a:extLst>
                        <a:ext uri="{FF2B5EF4-FFF2-40B4-BE49-F238E27FC236}">
                          <a16:creationId xmlns:a16="http://schemas.microsoft.com/office/drawing/2014/main" id="{D62827CE-C2FB-4DC6-98CD-5A965B83755E}"/>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09" name="Group 645">
                      <a:extLst>
                        <a:ext uri="{FF2B5EF4-FFF2-40B4-BE49-F238E27FC236}">
                          <a16:creationId xmlns:a16="http://schemas.microsoft.com/office/drawing/2014/main" id="{C6A965E4-EBEE-47C8-BA89-0626014DBC79}"/>
                        </a:ext>
                      </a:extLst>
                    </p:cNvPr>
                    <p:cNvGrpSpPr>
                      <a:grpSpLocks/>
                    </p:cNvGrpSpPr>
                    <p:nvPr/>
                  </p:nvGrpSpPr>
                  <p:grpSpPr bwMode="auto">
                    <a:xfrm flipV="1">
                      <a:off x="1649" y="1488"/>
                      <a:ext cx="96" cy="144"/>
                      <a:chOff x="1584" y="1056"/>
                      <a:chExt cx="1104" cy="576"/>
                    </a:xfrm>
                  </p:grpSpPr>
                  <p:sp>
                    <p:nvSpPr>
                      <p:cNvPr id="37510" name="Arc 646">
                        <a:extLst>
                          <a:ext uri="{FF2B5EF4-FFF2-40B4-BE49-F238E27FC236}">
                            <a16:creationId xmlns:a16="http://schemas.microsoft.com/office/drawing/2014/main" id="{72BEB1DC-FEE3-45A2-B4D2-48B6A6E82060}"/>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11" name="Arc 647">
                        <a:extLst>
                          <a:ext uri="{FF2B5EF4-FFF2-40B4-BE49-F238E27FC236}">
                            <a16:creationId xmlns:a16="http://schemas.microsoft.com/office/drawing/2014/main" id="{6CCA6820-A211-46EE-92D2-E761C4B48FD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512" name="Group 648">
                    <a:extLst>
                      <a:ext uri="{FF2B5EF4-FFF2-40B4-BE49-F238E27FC236}">
                        <a16:creationId xmlns:a16="http://schemas.microsoft.com/office/drawing/2014/main" id="{E1C51505-15F8-4B31-A1E7-97D3D61B6F98}"/>
                      </a:ext>
                    </a:extLst>
                  </p:cNvPr>
                  <p:cNvGrpSpPr>
                    <a:grpSpLocks/>
                  </p:cNvGrpSpPr>
                  <p:nvPr/>
                </p:nvGrpSpPr>
                <p:grpSpPr bwMode="auto">
                  <a:xfrm>
                    <a:off x="1824" y="1872"/>
                    <a:ext cx="228" cy="336"/>
                    <a:chOff x="1584" y="1296"/>
                    <a:chExt cx="228" cy="336"/>
                  </a:xfrm>
                </p:grpSpPr>
                <p:sp>
                  <p:nvSpPr>
                    <p:cNvPr id="37513" name="Arc 649">
                      <a:extLst>
                        <a:ext uri="{FF2B5EF4-FFF2-40B4-BE49-F238E27FC236}">
                          <a16:creationId xmlns:a16="http://schemas.microsoft.com/office/drawing/2014/main" id="{54C74A20-1604-4887-A564-2AF979A1AFA7}"/>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14" name="Arc 650">
                      <a:extLst>
                        <a:ext uri="{FF2B5EF4-FFF2-40B4-BE49-F238E27FC236}">
                          <a16:creationId xmlns:a16="http://schemas.microsoft.com/office/drawing/2014/main" id="{D49C1B0C-F9F0-4D0C-B3C1-C77D00C8A09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15" name="Group 651">
                      <a:extLst>
                        <a:ext uri="{FF2B5EF4-FFF2-40B4-BE49-F238E27FC236}">
                          <a16:creationId xmlns:a16="http://schemas.microsoft.com/office/drawing/2014/main" id="{3D2B3038-671E-4376-B077-359F920D9A59}"/>
                        </a:ext>
                      </a:extLst>
                    </p:cNvPr>
                    <p:cNvGrpSpPr>
                      <a:grpSpLocks/>
                    </p:cNvGrpSpPr>
                    <p:nvPr/>
                  </p:nvGrpSpPr>
                  <p:grpSpPr bwMode="auto">
                    <a:xfrm flipV="1">
                      <a:off x="1649" y="1488"/>
                      <a:ext cx="96" cy="144"/>
                      <a:chOff x="1584" y="1056"/>
                      <a:chExt cx="1104" cy="576"/>
                    </a:xfrm>
                  </p:grpSpPr>
                  <p:sp>
                    <p:nvSpPr>
                      <p:cNvPr id="37516" name="Arc 652">
                        <a:extLst>
                          <a:ext uri="{FF2B5EF4-FFF2-40B4-BE49-F238E27FC236}">
                            <a16:creationId xmlns:a16="http://schemas.microsoft.com/office/drawing/2014/main" id="{D4F6A344-B10B-40F2-9634-50B845940243}"/>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17" name="Arc 653">
                        <a:extLst>
                          <a:ext uri="{FF2B5EF4-FFF2-40B4-BE49-F238E27FC236}">
                            <a16:creationId xmlns:a16="http://schemas.microsoft.com/office/drawing/2014/main" id="{CE688714-0EA4-412B-A547-452810342D88}"/>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518" name="Group 654">
                  <a:extLst>
                    <a:ext uri="{FF2B5EF4-FFF2-40B4-BE49-F238E27FC236}">
                      <a16:creationId xmlns:a16="http://schemas.microsoft.com/office/drawing/2014/main" id="{0599BA15-C0D5-49FC-86EF-909D373367E4}"/>
                    </a:ext>
                  </a:extLst>
                </p:cNvPr>
                <p:cNvGrpSpPr>
                  <a:grpSpLocks/>
                </p:cNvGrpSpPr>
                <p:nvPr/>
              </p:nvGrpSpPr>
              <p:grpSpPr bwMode="auto">
                <a:xfrm>
                  <a:off x="1585" y="1632"/>
                  <a:ext cx="47" cy="480"/>
                  <a:chOff x="3024" y="528"/>
                  <a:chExt cx="144" cy="864"/>
                </a:xfrm>
              </p:grpSpPr>
              <p:sp>
                <p:nvSpPr>
                  <p:cNvPr id="37519" name="Line 655">
                    <a:extLst>
                      <a:ext uri="{FF2B5EF4-FFF2-40B4-BE49-F238E27FC236}">
                        <a16:creationId xmlns:a16="http://schemas.microsoft.com/office/drawing/2014/main" id="{4F341458-C8EF-4C36-8386-916C2B748A2A}"/>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0" name="Arc 656">
                    <a:extLst>
                      <a:ext uri="{FF2B5EF4-FFF2-40B4-BE49-F238E27FC236}">
                        <a16:creationId xmlns:a16="http://schemas.microsoft.com/office/drawing/2014/main" id="{E40B4E9F-5245-4AC2-8944-C5A2FF835CE7}"/>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521" name="Line 657">
              <a:extLst>
                <a:ext uri="{FF2B5EF4-FFF2-40B4-BE49-F238E27FC236}">
                  <a16:creationId xmlns:a16="http://schemas.microsoft.com/office/drawing/2014/main" id="{292031F1-44D2-44D4-BAF4-18CF779BA656}"/>
                </a:ext>
              </a:extLst>
            </p:cNvPr>
            <p:cNvSpPr>
              <a:spLocks noChangeShapeType="1"/>
            </p:cNvSpPr>
            <p:nvPr/>
          </p:nvSpPr>
          <p:spPr bwMode="auto">
            <a:xfrm>
              <a:off x="1104" y="3840"/>
              <a:ext cx="384" cy="0"/>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2" name="Line 658">
              <a:extLst>
                <a:ext uri="{FF2B5EF4-FFF2-40B4-BE49-F238E27FC236}">
                  <a16:creationId xmlns:a16="http://schemas.microsoft.com/office/drawing/2014/main" id="{83D521C1-EE34-4702-98CB-1E42F1B59216}"/>
                </a:ext>
              </a:extLst>
            </p:cNvPr>
            <p:cNvSpPr>
              <a:spLocks noChangeShapeType="1"/>
            </p:cNvSpPr>
            <p:nvPr/>
          </p:nvSpPr>
          <p:spPr bwMode="auto">
            <a:xfrm>
              <a:off x="1104" y="3054"/>
              <a:ext cx="384" cy="18"/>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5" name="Line 661">
              <a:extLst>
                <a:ext uri="{FF2B5EF4-FFF2-40B4-BE49-F238E27FC236}">
                  <a16:creationId xmlns:a16="http://schemas.microsoft.com/office/drawing/2014/main" id="{0C758B14-C5E4-44AD-A73E-7CD9C125EB40}"/>
                </a:ext>
              </a:extLst>
            </p:cNvPr>
            <p:cNvSpPr>
              <a:spLocks noChangeShapeType="1"/>
            </p:cNvSpPr>
            <p:nvPr/>
          </p:nvSpPr>
          <p:spPr bwMode="auto">
            <a:xfrm rot="5400000">
              <a:off x="1488" y="3072"/>
              <a:ext cx="0" cy="576"/>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6" name="Line 662">
              <a:extLst>
                <a:ext uri="{FF2B5EF4-FFF2-40B4-BE49-F238E27FC236}">
                  <a16:creationId xmlns:a16="http://schemas.microsoft.com/office/drawing/2014/main" id="{C4472803-81C1-4F09-B5D6-AA7823063A05}"/>
                </a:ext>
              </a:extLst>
            </p:cNvPr>
            <p:cNvSpPr>
              <a:spLocks noChangeShapeType="1"/>
            </p:cNvSpPr>
            <p:nvPr/>
          </p:nvSpPr>
          <p:spPr bwMode="auto">
            <a:xfrm rot="5400000">
              <a:off x="1488" y="3264"/>
              <a:ext cx="0" cy="576"/>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7" name="Line 663">
              <a:extLst>
                <a:ext uri="{FF2B5EF4-FFF2-40B4-BE49-F238E27FC236}">
                  <a16:creationId xmlns:a16="http://schemas.microsoft.com/office/drawing/2014/main" id="{F3088BCE-C539-486E-8A2F-C0F6811CB114}"/>
                </a:ext>
              </a:extLst>
            </p:cNvPr>
            <p:cNvSpPr>
              <a:spLocks noChangeShapeType="1"/>
            </p:cNvSpPr>
            <p:nvPr/>
          </p:nvSpPr>
          <p:spPr bwMode="auto">
            <a:xfrm>
              <a:off x="1488" y="307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28" name="Line 664">
              <a:extLst>
                <a:ext uri="{FF2B5EF4-FFF2-40B4-BE49-F238E27FC236}">
                  <a16:creationId xmlns:a16="http://schemas.microsoft.com/office/drawing/2014/main" id="{C9D8FDD9-97BE-4E00-AE53-3EA697B8113A}"/>
                </a:ext>
              </a:extLst>
            </p:cNvPr>
            <p:cNvSpPr>
              <a:spLocks noChangeShapeType="1"/>
            </p:cNvSpPr>
            <p:nvPr/>
          </p:nvSpPr>
          <p:spPr bwMode="auto">
            <a:xfrm>
              <a:off x="1488" y="355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30" name="Oval 666">
              <a:extLst>
                <a:ext uri="{FF2B5EF4-FFF2-40B4-BE49-F238E27FC236}">
                  <a16:creationId xmlns:a16="http://schemas.microsoft.com/office/drawing/2014/main" id="{26EA0E31-76BC-4B3A-B391-C68760C73385}"/>
                </a:ext>
              </a:extLst>
            </p:cNvPr>
            <p:cNvSpPr>
              <a:spLocks noChangeArrowheads="1"/>
            </p:cNvSpPr>
            <p:nvPr/>
          </p:nvSpPr>
          <p:spPr bwMode="auto">
            <a:xfrm>
              <a:off x="432" y="321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31" name="Oval 667">
              <a:extLst>
                <a:ext uri="{FF2B5EF4-FFF2-40B4-BE49-F238E27FC236}">
                  <a16:creationId xmlns:a16="http://schemas.microsoft.com/office/drawing/2014/main" id="{D0165F39-4F63-470E-B727-3BDAE1C46738}"/>
                </a:ext>
              </a:extLst>
            </p:cNvPr>
            <p:cNvSpPr>
              <a:spLocks noChangeArrowheads="1"/>
            </p:cNvSpPr>
            <p:nvPr/>
          </p:nvSpPr>
          <p:spPr bwMode="auto">
            <a:xfrm>
              <a:off x="288" y="3120"/>
              <a:ext cx="384" cy="67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34" name="Oval 670">
              <a:extLst>
                <a:ext uri="{FF2B5EF4-FFF2-40B4-BE49-F238E27FC236}">
                  <a16:creationId xmlns:a16="http://schemas.microsoft.com/office/drawing/2014/main" id="{7807091C-FEF2-43A0-939C-DAA8561681B1}"/>
                </a:ext>
              </a:extLst>
            </p:cNvPr>
            <p:cNvSpPr>
              <a:spLocks noChangeArrowheads="1"/>
            </p:cNvSpPr>
            <p:nvPr/>
          </p:nvSpPr>
          <p:spPr bwMode="auto">
            <a:xfrm flipH="1">
              <a:off x="528" y="326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37" name="Oval 673">
              <a:extLst>
                <a:ext uri="{FF2B5EF4-FFF2-40B4-BE49-F238E27FC236}">
                  <a16:creationId xmlns:a16="http://schemas.microsoft.com/office/drawing/2014/main" id="{C3EB54F0-12A5-4CE6-8BA5-86A2CDFF8C54}"/>
                </a:ext>
              </a:extLst>
            </p:cNvPr>
            <p:cNvSpPr>
              <a:spLocks noChangeArrowheads="1"/>
            </p:cNvSpPr>
            <p:nvPr/>
          </p:nvSpPr>
          <p:spPr bwMode="auto">
            <a:xfrm flipH="1">
              <a:off x="720" y="321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38" name="Oval 674">
              <a:extLst>
                <a:ext uri="{FF2B5EF4-FFF2-40B4-BE49-F238E27FC236}">
                  <a16:creationId xmlns:a16="http://schemas.microsoft.com/office/drawing/2014/main" id="{F930EB0D-47A3-4C30-99C9-10EB46801A9D}"/>
                </a:ext>
              </a:extLst>
            </p:cNvPr>
            <p:cNvSpPr>
              <a:spLocks noChangeArrowheads="1"/>
            </p:cNvSpPr>
            <p:nvPr/>
          </p:nvSpPr>
          <p:spPr bwMode="auto">
            <a:xfrm flipH="1">
              <a:off x="720" y="3120"/>
              <a:ext cx="384" cy="67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41" name="Oval 677">
              <a:extLst>
                <a:ext uri="{FF2B5EF4-FFF2-40B4-BE49-F238E27FC236}">
                  <a16:creationId xmlns:a16="http://schemas.microsoft.com/office/drawing/2014/main" id="{949E5EE6-3366-4B93-A716-3CE6013BB690}"/>
                </a:ext>
              </a:extLst>
            </p:cNvPr>
            <p:cNvSpPr>
              <a:spLocks noChangeArrowheads="1"/>
            </p:cNvSpPr>
            <p:nvPr/>
          </p:nvSpPr>
          <p:spPr bwMode="auto">
            <a:xfrm>
              <a:off x="768" y="326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32" name="Line 668">
              <a:extLst>
                <a:ext uri="{FF2B5EF4-FFF2-40B4-BE49-F238E27FC236}">
                  <a16:creationId xmlns:a16="http://schemas.microsoft.com/office/drawing/2014/main" id="{6DEEA84D-6563-49A1-AFE1-E83697802CDE}"/>
                </a:ext>
              </a:extLst>
            </p:cNvPr>
            <p:cNvSpPr>
              <a:spLocks noChangeShapeType="1"/>
            </p:cNvSpPr>
            <p:nvPr/>
          </p:nvSpPr>
          <p:spPr bwMode="auto">
            <a:xfrm rot="5400000" flipH="1" flipV="1">
              <a:off x="408"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33" name="Line 669">
              <a:extLst>
                <a:ext uri="{FF2B5EF4-FFF2-40B4-BE49-F238E27FC236}">
                  <a16:creationId xmlns:a16="http://schemas.microsoft.com/office/drawing/2014/main" id="{103F8526-9D98-41CE-94CE-4ABBA742E3CB}"/>
                </a:ext>
              </a:extLst>
            </p:cNvPr>
            <p:cNvSpPr>
              <a:spLocks noChangeShapeType="1"/>
            </p:cNvSpPr>
            <p:nvPr/>
          </p:nvSpPr>
          <p:spPr bwMode="auto">
            <a:xfrm rot="5400000" flipH="1" flipV="1">
              <a:off x="264"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35" name="Line 671">
              <a:extLst>
                <a:ext uri="{FF2B5EF4-FFF2-40B4-BE49-F238E27FC236}">
                  <a16:creationId xmlns:a16="http://schemas.microsoft.com/office/drawing/2014/main" id="{24FC8ADC-34B9-4A6C-9EAD-BBF36207F887}"/>
                </a:ext>
              </a:extLst>
            </p:cNvPr>
            <p:cNvSpPr>
              <a:spLocks noChangeShapeType="1"/>
            </p:cNvSpPr>
            <p:nvPr/>
          </p:nvSpPr>
          <p:spPr bwMode="auto">
            <a:xfrm rot="5400000" flipH="1" flipV="1">
              <a:off x="504"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39" name="Line 675">
              <a:extLst>
                <a:ext uri="{FF2B5EF4-FFF2-40B4-BE49-F238E27FC236}">
                  <a16:creationId xmlns:a16="http://schemas.microsoft.com/office/drawing/2014/main" id="{63B0FDF4-33E4-481E-9DA9-B7F3EC789F5B}"/>
                </a:ext>
              </a:extLst>
            </p:cNvPr>
            <p:cNvSpPr>
              <a:spLocks noChangeShapeType="1"/>
            </p:cNvSpPr>
            <p:nvPr/>
          </p:nvSpPr>
          <p:spPr bwMode="auto">
            <a:xfrm rot="16200000" flipV="1">
              <a:off x="936"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40" name="Line 676">
              <a:extLst>
                <a:ext uri="{FF2B5EF4-FFF2-40B4-BE49-F238E27FC236}">
                  <a16:creationId xmlns:a16="http://schemas.microsoft.com/office/drawing/2014/main" id="{12C5A8C7-DE8C-41ED-A715-DF4C44CCD575}"/>
                </a:ext>
              </a:extLst>
            </p:cNvPr>
            <p:cNvSpPr>
              <a:spLocks noChangeShapeType="1"/>
            </p:cNvSpPr>
            <p:nvPr/>
          </p:nvSpPr>
          <p:spPr bwMode="auto">
            <a:xfrm rot="16200000" flipV="1">
              <a:off x="1080"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42" name="Line 678">
              <a:extLst>
                <a:ext uri="{FF2B5EF4-FFF2-40B4-BE49-F238E27FC236}">
                  <a16:creationId xmlns:a16="http://schemas.microsoft.com/office/drawing/2014/main" id="{4830824C-1450-4181-9314-48B19FF5342B}"/>
                </a:ext>
              </a:extLst>
            </p:cNvPr>
            <p:cNvSpPr>
              <a:spLocks noChangeShapeType="1"/>
            </p:cNvSpPr>
            <p:nvPr/>
          </p:nvSpPr>
          <p:spPr bwMode="auto">
            <a:xfrm rot="16200000" flipV="1">
              <a:off x="840" y="343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43" name="Text Box 679">
              <a:extLst>
                <a:ext uri="{FF2B5EF4-FFF2-40B4-BE49-F238E27FC236}">
                  <a16:creationId xmlns:a16="http://schemas.microsoft.com/office/drawing/2014/main" id="{75C97E19-BE0E-4530-B789-0F0D68B9BA52}"/>
                </a:ext>
              </a:extLst>
            </p:cNvPr>
            <p:cNvSpPr txBox="1">
              <a:spLocks noChangeArrowheads="1"/>
            </p:cNvSpPr>
            <p:nvPr/>
          </p:nvSpPr>
          <p:spPr bwMode="auto">
            <a:xfrm>
              <a:off x="432" y="2928"/>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grpSp>
      <p:grpSp>
        <p:nvGrpSpPr>
          <p:cNvPr id="37717" name="Group 853">
            <a:extLst>
              <a:ext uri="{FF2B5EF4-FFF2-40B4-BE49-F238E27FC236}">
                <a16:creationId xmlns:a16="http://schemas.microsoft.com/office/drawing/2014/main" id="{DFDEF75E-936B-487B-A43E-DB34113338B7}"/>
              </a:ext>
            </a:extLst>
          </p:cNvPr>
          <p:cNvGrpSpPr>
            <a:grpSpLocks/>
          </p:cNvGrpSpPr>
          <p:nvPr/>
        </p:nvGrpSpPr>
        <p:grpSpPr bwMode="auto">
          <a:xfrm>
            <a:off x="1657350" y="492919"/>
            <a:ext cx="1828800" cy="935831"/>
            <a:chOff x="432" y="414"/>
            <a:chExt cx="1536" cy="786"/>
          </a:xfrm>
        </p:grpSpPr>
        <p:sp>
          <p:nvSpPr>
            <p:cNvPr id="36954" name="Text Box 90">
              <a:extLst>
                <a:ext uri="{FF2B5EF4-FFF2-40B4-BE49-F238E27FC236}">
                  <a16:creationId xmlns:a16="http://schemas.microsoft.com/office/drawing/2014/main" id="{F571E188-4AF7-4213-B784-EE000B70CC9B}"/>
                </a:ext>
              </a:extLst>
            </p:cNvPr>
            <p:cNvSpPr txBox="1">
              <a:spLocks noChangeArrowheads="1"/>
            </p:cNvSpPr>
            <p:nvPr/>
          </p:nvSpPr>
          <p:spPr bwMode="auto">
            <a:xfrm>
              <a:off x="1728" y="67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715" name="Group 851">
              <a:extLst>
                <a:ext uri="{FF2B5EF4-FFF2-40B4-BE49-F238E27FC236}">
                  <a16:creationId xmlns:a16="http://schemas.microsoft.com/office/drawing/2014/main" id="{DDE5FF70-1A2F-4D22-98BB-09F55BE82131}"/>
                </a:ext>
              </a:extLst>
            </p:cNvPr>
            <p:cNvGrpSpPr>
              <a:grpSpLocks/>
            </p:cNvGrpSpPr>
            <p:nvPr/>
          </p:nvGrpSpPr>
          <p:grpSpPr bwMode="auto">
            <a:xfrm>
              <a:off x="624" y="414"/>
              <a:ext cx="864" cy="786"/>
              <a:chOff x="624" y="414"/>
              <a:chExt cx="864" cy="786"/>
            </a:xfrm>
          </p:grpSpPr>
          <p:grpSp>
            <p:nvGrpSpPr>
              <p:cNvPr id="37055" name="Group 191">
                <a:extLst>
                  <a:ext uri="{FF2B5EF4-FFF2-40B4-BE49-F238E27FC236}">
                    <a16:creationId xmlns:a16="http://schemas.microsoft.com/office/drawing/2014/main" id="{F29A08DC-F92E-43D7-8C8C-2F5E6D6B1C94}"/>
                  </a:ext>
                </a:extLst>
              </p:cNvPr>
              <p:cNvGrpSpPr>
                <a:grpSpLocks/>
              </p:cNvGrpSpPr>
              <p:nvPr/>
            </p:nvGrpSpPr>
            <p:grpSpPr bwMode="auto">
              <a:xfrm>
                <a:off x="624" y="414"/>
                <a:ext cx="864" cy="786"/>
                <a:chOff x="624" y="558"/>
                <a:chExt cx="864" cy="786"/>
              </a:xfrm>
            </p:grpSpPr>
            <p:grpSp>
              <p:nvGrpSpPr>
                <p:cNvPr id="37052" name="Group 188">
                  <a:extLst>
                    <a:ext uri="{FF2B5EF4-FFF2-40B4-BE49-F238E27FC236}">
                      <a16:creationId xmlns:a16="http://schemas.microsoft.com/office/drawing/2014/main" id="{2914ADF5-F802-48F3-B115-4542972CABD4}"/>
                    </a:ext>
                  </a:extLst>
                </p:cNvPr>
                <p:cNvGrpSpPr>
                  <a:grpSpLocks/>
                </p:cNvGrpSpPr>
                <p:nvPr/>
              </p:nvGrpSpPr>
              <p:grpSpPr bwMode="auto">
                <a:xfrm rot="-5400000">
                  <a:off x="471" y="711"/>
                  <a:ext cx="786" cy="480"/>
                  <a:chOff x="502" y="1632"/>
                  <a:chExt cx="786" cy="480"/>
                </a:xfrm>
              </p:grpSpPr>
              <p:grpSp>
                <p:nvGrpSpPr>
                  <p:cNvPr id="37051" name="Group 187">
                    <a:extLst>
                      <a:ext uri="{FF2B5EF4-FFF2-40B4-BE49-F238E27FC236}">
                        <a16:creationId xmlns:a16="http://schemas.microsoft.com/office/drawing/2014/main" id="{A9AD3FC6-33A5-427A-91A1-1AFED52127FE}"/>
                      </a:ext>
                    </a:extLst>
                  </p:cNvPr>
                  <p:cNvGrpSpPr>
                    <a:grpSpLocks/>
                  </p:cNvGrpSpPr>
                  <p:nvPr/>
                </p:nvGrpSpPr>
                <p:grpSpPr bwMode="auto">
                  <a:xfrm>
                    <a:off x="502" y="1632"/>
                    <a:ext cx="506" cy="480"/>
                    <a:chOff x="492" y="1632"/>
                    <a:chExt cx="506" cy="480"/>
                  </a:xfrm>
                </p:grpSpPr>
                <p:grpSp>
                  <p:nvGrpSpPr>
                    <p:cNvPr id="36918" name="Group 54">
                      <a:extLst>
                        <a:ext uri="{FF2B5EF4-FFF2-40B4-BE49-F238E27FC236}">
                          <a16:creationId xmlns:a16="http://schemas.microsoft.com/office/drawing/2014/main" id="{0657AE21-073C-46DB-B1C2-33368FE9F1BF}"/>
                        </a:ext>
                      </a:extLst>
                    </p:cNvPr>
                    <p:cNvGrpSpPr>
                      <a:grpSpLocks/>
                    </p:cNvGrpSpPr>
                    <p:nvPr/>
                  </p:nvGrpSpPr>
                  <p:grpSpPr bwMode="auto">
                    <a:xfrm>
                      <a:off x="540" y="1632"/>
                      <a:ext cx="230" cy="192"/>
                      <a:chOff x="1596" y="1872"/>
                      <a:chExt cx="456" cy="336"/>
                    </a:xfrm>
                  </p:grpSpPr>
                  <p:grpSp>
                    <p:nvGrpSpPr>
                      <p:cNvPr id="36919" name="Group 55">
                        <a:extLst>
                          <a:ext uri="{FF2B5EF4-FFF2-40B4-BE49-F238E27FC236}">
                            <a16:creationId xmlns:a16="http://schemas.microsoft.com/office/drawing/2014/main" id="{4F2A8928-30E6-44BB-80DC-6A3423258A81}"/>
                          </a:ext>
                        </a:extLst>
                      </p:cNvPr>
                      <p:cNvGrpSpPr>
                        <a:grpSpLocks/>
                      </p:cNvGrpSpPr>
                      <p:nvPr/>
                    </p:nvGrpSpPr>
                    <p:grpSpPr bwMode="auto">
                      <a:xfrm>
                        <a:off x="1596" y="1872"/>
                        <a:ext cx="228" cy="336"/>
                        <a:chOff x="1584" y="1296"/>
                        <a:chExt cx="228" cy="336"/>
                      </a:xfrm>
                    </p:grpSpPr>
                    <p:sp>
                      <p:nvSpPr>
                        <p:cNvPr id="36920" name="Arc 56">
                          <a:extLst>
                            <a:ext uri="{FF2B5EF4-FFF2-40B4-BE49-F238E27FC236}">
                              <a16:creationId xmlns:a16="http://schemas.microsoft.com/office/drawing/2014/main" id="{949F0628-CF03-4654-B90C-87E7299A79EA}"/>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6921" name="Arc 57">
                          <a:extLst>
                            <a:ext uri="{FF2B5EF4-FFF2-40B4-BE49-F238E27FC236}">
                              <a16:creationId xmlns:a16="http://schemas.microsoft.com/office/drawing/2014/main" id="{79380BE9-01C8-4FD7-A18C-ACDF3F9D232D}"/>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6922" name="Group 58">
                          <a:extLst>
                            <a:ext uri="{FF2B5EF4-FFF2-40B4-BE49-F238E27FC236}">
                              <a16:creationId xmlns:a16="http://schemas.microsoft.com/office/drawing/2014/main" id="{A98F54E1-8768-47B4-B161-F0C24EE03BDB}"/>
                            </a:ext>
                          </a:extLst>
                        </p:cNvPr>
                        <p:cNvGrpSpPr>
                          <a:grpSpLocks/>
                        </p:cNvGrpSpPr>
                        <p:nvPr/>
                      </p:nvGrpSpPr>
                      <p:grpSpPr bwMode="auto">
                        <a:xfrm flipV="1">
                          <a:off x="1649" y="1488"/>
                          <a:ext cx="96" cy="144"/>
                          <a:chOff x="1584" y="1056"/>
                          <a:chExt cx="1104" cy="576"/>
                        </a:xfrm>
                      </p:grpSpPr>
                      <p:sp>
                        <p:nvSpPr>
                          <p:cNvPr id="36923" name="Arc 59">
                            <a:extLst>
                              <a:ext uri="{FF2B5EF4-FFF2-40B4-BE49-F238E27FC236}">
                                <a16:creationId xmlns:a16="http://schemas.microsoft.com/office/drawing/2014/main" id="{95F443FB-0B0B-4EE9-9347-031112A05A1D}"/>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6924" name="Arc 60">
                            <a:extLst>
                              <a:ext uri="{FF2B5EF4-FFF2-40B4-BE49-F238E27FC236}">
                                <a16:creationId xmlns:a16="http://schemas.microsoft.com/office/drawing/2014/main" id="{4BFFCEF3-F2BF-40EC-A658-589236232D3E}"/>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6925" name="Group 61">
                        <a:extLst>
                          <a:ext uri="{FF2B5EF4-FFF2-40B4-BE49-F238E27FC236}">
                            <a16:creationId xmlns:a16="http://schemas.microsoft.com/office/drawing/2014/main" id="{92056667-694D-4B1C-A526-89AFF2878253}"/>
                          </a:ext>
                        </a:extLst>
                      </p:cNvPr>
                      <p:cNvGrpSpPr>
                        <a:grpSpLocks/>
                      </p:cNvGrpSpPr>
                      <p:nvPr/>
                    </p:nvGrpSpPr>
                    <p:grpSpPr bwMode="auto">
                      <a:xfrm>
                        <a:off x="1824" y="1872"/>
                        <a:ext cx="228" cy="336"/>
                        <a:chOff x="1584" y="1296"/>
                        <a:chExt cx="228" cy="336"/>
                      </a:xfrm>
                    </p:grpSpPr>
                    <p:sp>
                      <p:nvSpPr>
                        <p:cNvPr id="36926" name="Arc 62">
                          <a:extLst>
                            <a:ext uri="{FF2B5EF4-FFF2-40B4-BE49-F238E27FC236}">
                              <a16:creationId xmlns:a16="http://schemas.microsoft.com/office/drawing/2014/main" id="{DB4E4B6C-FF15-4B34-A382-1630902953E3}"/>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6927" name="Arc 63">
                          <a:extLst>
                            <a:ext uri="{FF2B5EF4-FFF2-40B4-BE49-F238E27FC236}">
                              <a16:creationId xmlns:a16="http://schemas.microsoft.com/office/drawing/2014/main" id="{C2A994F6-C7AC-43E7-AF35-A788165D9028}"/>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6928" name="Group 64">
                          <a:extLst>
                            <a:ext uri="{FF2B5EF4-FFF2-40B4-BE49-F238E27FC236}">
                              <a16:creationId xmlns:a16="http://schemas.microsoft.com/office/drawing/2014/main" id="{D262722A-3771-4EF9-BF7C-A57933ADE1AF}"/>
                            </a:ext>
                          </a:extLst>
                        </p:cNvPr>
                        <p:cNvGrpSpPr>
                          <a:grpSpLocks/>
                        </p:cNvGrpSpPr>
                        <p:nvPr/>
                      </p:nvGrpSpPr>
                      <p:grpSpPr bwMode="auto">
                        <a:xfrm flipV="1">
                          <a:off x="1649" y="1488"/>
                          <a:ext cx="96" cy="144"/>
                          <a:chOff x="1584" y="1056"/>
                          <a:chExt cx="1104" cy="576"/>
                        </a:xfrm>
                      </p:grpSpPr>
                      <p:sp>
                        <p:nvSpPr>
                          <p:cNvPr id="36929" name="Arc 65">
                            <a:extLst>
                              <a:ext uri="{FF2B5EF4-FFF2-40B4-BE49-F238E27FC236}">
                                <a16:creationId xmlns:a16="http://schemas.microsoft.com/office/drawing/2014/main" id="{1E6A3A53-8B9D-499C-AE91-218DF923326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6930" name="Arc 66">
                            <a:extLst>
                              <a:ext uri="{FF2B5EF4-FFF2-40B4-BE49-F238E27FC236}">
                                <a16:creationId xmlns:a16="http://schemas.microsoft.com/office/drawing/2014/main" id="{967CD5C4-BFF1-4D5A-854E-27948221917F}"/>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6970" name="Group 106">
                      <a:extLst>
                        <a:ext uri="{FF2B5EF4-FFF2-40B4-BE49-F238E27FC236}">
                          <a16:creationId xmlns:a16="http://schemas.microsoft.com/office/drawing/2014/main" id="{4AB86ADC-BB68-4525-A619-6FF72A03AF2D}"/>
                        </a:ext>
                      </a:extLst>
                    </p:cNvPr>
                    <p:cNvGrpSpPr>
                      <a:grpSpLocks/>
                    </p:cNvGrpSpPr>
                    <p:nvPr/>
                  </p:nvGrpSpPr>
                  <p:grpSpPr bwMode="auto">
                    <a:xfrm>
                      <a:off x="492" y="1632"/>
                      <a:ext cx="48" cy="480"/>
                      <a:chOff x="492" y="1632"/>
                      <a:chExt cx="48" cy="480"/>
                    </a:xfrm>
                  </p:grpSpPr>
                  <p:sp>
                    <p:nvSpPr>
                      <p:cNvPr id="36948" name="Line 84">
                        <a:extLst>
                          <a:ext uri="{FF2B5EF4-FFF2-40B4-BE49-F238E27FC236}">
                            <a16:creationId xmlns:a16="http://schemas.microsoft.com/office/drawing/2014/main" id="{83230E8D-36EE-4E05-9FE8-8232B4A18132}"/>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6949" name="Arc 85">
                        <a:extLst>
                          <a:ext uri="{FF2B5EF4-FFF2-40B4-BE49-F238E27FC236}">
                            <a16:creationId xmlns:a16="http://schemas.microsoft.com/office/drawing/2014/main" id="{C847DAF0-391B-4EE7-8FD0-E6A582193E8E}"/>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002" name="Group 138">
                      <a:extLst>
                        <a:ext uri="{FF2B5EF4-FFF2-40B4-BE49-F238E27FC236}">
                          <a16:creationId xmlns:a16="http://schemas.microsoft.com/office/drawing/2014/main" id="{97C6CE30-743B-4D23-9919-ADF3111B3DF3}"/>
                        </a:ext>
                      </a:extLst>
                    </p:cNvPr>
                    <p:cNvGrpSpPr>
                      <a:grpSpLocks/>
                    </p:cNvGrpSpPr>
                    <p:nvPr/>
                  </p:nvGrpSpPr>
                  <p:grpSpPr bwMode="auto">
                    <a:xfrm>
                      <a:off x="768" y="1632"/>
                      <a:ext cx="230" cy="192"/>
                      <a:chOff x="1596" y="1872"/>
                      <a:chExt cx="456" cy="336"/>
                    </a:xfrm>
                  </p:grpSpPr>
                  <p:grpSp>
                    <p:nvGrpSpPr>
                      <p:cNvPr id="37003" name="Group 139">
                        <a:extLst>
                          <a:ext uri="{FF2B5EF4-FFF2-40B4-BE49-F238E27FC236}">
                            <a16:creationId xmlns:a16="http://schemas.microsoft.com/office/drawing/2014/main" id="{6E6C2D4A-BF0A-437C-9AC4-8EF0B24D00DA}"/>
                          </a:ext>
                        </a:extLst>
                      </p:cNvPr>
                      <p:cNvGrpSpPr>
                        <a:grpSpLocks/>
                      </p:cNvGrpSpPr>
                      <p:nvPr/>
                    </p:nvGrpSpPr>
                    <p:grpSpPr bwMode="auto">
                      <a:xfrm>
                        <a:off x="1596" y="1872"/>
                        <a:ext cx="228" cy="336"/>
                        <a:chOff x="1584" y="1296"/>
                        <a:chExt cx="228" cy="336"/>
                      </a:xfrm>
                    </p:grpSpPr>
                    <p:sp>
                      <p:nvSpPr>
                        <p:cNvPr id="37004" name="Arc 140">
                          <a:extLst>
                            <a:ext uri="{FF2B5EF4-FFF2-40B4-BE49-F238E27FC236}">
                              <a16:creationId xmlns:a16="http://schemas.microsoft.com/office/drawing/2014/main" id="{58785376-0BC9-43DD-AC5F-F42DD027E4B8}"/>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05" name="Arc 141">
                          <a:extLst>
                            <a:ext uri="{FF2B5EF4-FFF2-40B4-BE49-F238E27FC236}">
                              <a16:creationId xmlns:a16="http://schemas.microsoft.com/office/drawing/2014/main" id="{4C770503-9785-4A91-8D40-177326E52AD6}"/>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06" name="Group 142">
                          <a:extLst>
                            <a:ext uri="{FF2B5EF4-FFF2-40B4-BE49-F238E27FC236}">
                              <a16:creationId xmlns:a16="http://schemas.microsoft.com/office/drawing/2014/main" id="{4D430B7E-E6F4-4F15-89FF-4CACE3744DC5}"/>
                            </a:ext>
                          </a:extLst>
                        </p:cNvPr>
                        <p:cNvGrpSpPr>
                          <a:grpSpLocks/>
                        </p:cNvGrpSpPr>
                        <p:nvPr/>
                      </p:nvGrpSpPr>
                      <p:grpSpPr bwMode="auto">
                        <a:xfrm flipV="1">
                          <a:off x="1649" y="1488"/>
                          <a:ext cx="96" cy="144"/>
                          <a:chOff x="1584" y="1056"/>
                          <a:chExt cx="1104" cy="576"/>
                        </a:xfrm>
                      </p:grpSpPr>
                      <p:sp>
                        <p:nvSpPr>
                          <p:cNvPr id="37007" name="Arc 143">
                            <a:extLst>
                              <a:ext uri="{FF2B5EF4-FFF2-40B4-BE49-F238E27FC236}">
                                <a16:creationId xmlns:a16="http://schemas.microsoft.com/office/drawing/2014/main" id="{CB49CB6C-2D48-4993-BCB8-4736BEF7164A}"/>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08" name="Arc 144">
                            <a:extLst>
                              <a:ext uri="{FF2B5EF4-FFF2-40B4-BE49-F238E27FC236}">
                                <a16:creationId xmlns:a16="http://schemas.microsoft.com/office/drawing/2014/main" id="{3CA9E5B8-0E8B-4974-BA3B-EEB961AE205C}"/>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009" name="Group 145">
                        <a:extLst>
                          <a:ext uri="{FF2B5EF4-FFF2-40B4-BE49-F238E27FC236}">
                            <a16:creationId xmlns:a16="http://schemas.microsoft.com/office/drawing/2014/main" id="{F2593CE4-F8BC-48F1-997C-33C58E5DD9FC}"/>
                          </a:ext>
                        </a:extLst>
                      </p:cNvPr>
                      <p:cNvGrpSpPr>
                        <a:grpSpLocks/>
                      </p:cNvGrpSpPr>
                      <p:nvPr/>
                    </p:nvGrpSpPr>
                    <p:grpSpPr bwMode="auto">
                      <a:xfrm>
                        <a:off x="1824" y="1872"/>
                        <a:ext cx="228" cy="336"/>
                        <a:chOff x="1584" y="1296"/>
                        <a:chExt cx="228" cy="336"/>
                      </a:xfrm>
                    </p:grpSpPr>
                    <p:sp>
                      <p:nvSpPr>
                        <p:cNvPr id="37010" name="Arc 146">
                          <a:extLst>
                            <a:ext uri="{FF2B5EF4-FFF2-40B4-BE49-F238E27FC236}">
                              <a16:creationId xmlns:a16="http://schemas.microsoft.com/office/drawing/2014/main" id="{C85E0314-BC0D-436A-A2D0-6A1982EA042A}"/>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11" name="Arc 147">
                          <a:extLst>
                            <a:ext uri="{FF2B5EF4-FFF2-40B4-BE49-F238E27FC236}">
                              <a16:creationId xmlns:a16="http://schemas.microsoft.com/office/drawing/2014/main" id="{E867C027-22B6-4F91-B18C-551FD958B590}"/>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12" name="Group 148">
                          <a:extLst>
                            <a:ext uri="{FF2B5EF4-FFF2-40B4-BE49-F238E27FC236}">
                              <a16:creationId xmlns:a16="http://schemas.microsoft.com/office/drawing/2014/main" id="{7E9051FF-6CCC-4319-8A63-26280A1E6505}"/>
                            </a:ext>
                          </a:extLst>
                        </p:cNvPr>
                        <p:cNvGrpSpPr>
                          <a:grpSpLocks/>
                        </p:cNvGrpSpPr>
                        <p:nvPr/>
                      </p:nvGrpSpPr>
                      <p:grpSpPr bwMode="auto">
                        <a:xfrm flipV="1">
                          <a:off x="1649" y="1488"/>
                          <a:ext cx="96" cy="144"/>
                          <a:chOff x="1584" y="1056"/>
                          <a:chExt cx="1104" cy="576"/>
                        </a:xfrm>
                      </p:grpSpPr>
                      <p:sp>
                        <p:nvSpPr>
                          <p:cNvPr id="37013" name="Arc 149">
                            <a:extLst>
                              <a:ext uri="{FF2B5EF4-FFF2-40B4-BE49-F238E27FC236}">
                                <a16:creationId xmlns:a16="http://schemas.microsoft.com/office/drawing/2014/main" id="{C7D7E656-9C69-4EE9-983C-1B9729D3B279}"/>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14" name="Arc 150">
                            <a:extLst>
                              <a:ext uri="{FF2B5EF4-FFF2-40B4-BE49-F238E27FC236}">
                                <a16:creationId xmlns:a16="http://schemas.microsoft.com/office/drawing/2014/main" id="{D29DE4DE-82E5-428A-9EDF-CDB161DB5E3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034" name="Group 170">
                    <a:extLst>
                      <a:ext uri="{FF2B5EF4-FFF2-40B4-BE49-F238E27FC236}">
                        <a16:creationId xmlns:a16="http://schemas.microsoft.com/office/drawing/2014/main" id="{D8200C7F-4501-42E2-BFA6-0621B4223EFE}"/>
                      </a:ext>
                    </a:extLst>
                  </p:cNvPr>
                  <p:cNvGrpSpPr>
                    <a:grpSpLocks/>
                  </p:cNvGrpSpPr>
                  <p:nvPr/>
                </p:nvGrpSpPr>
                <p:grpSpPr bwMode="auto">
                  <a:xfrm>
                    <a:off x="1008" y="1632"/>
                    <a:ext cx="280" cy="480"/>
                    <a:chOff x="1352" y="1632"/>
                    <a:chExt cx="280" cy="480"/>
                  </a:xfrm>
                </p:grpSpPr>
                <p:grpSp>
                  <p:nvGrpSpPr>
                    <p:cNvPr id="37035" name="Group 171">
                      <a:extLst>
                        <a:ext uri="{FF2B5EF4-FFF2-40B4-BE49-F238E27FC236}">
                          <a16:creationId xmlns:a16="http://schemas.microsoft.com/office/drawing/2014/main" id="{F6B8393F-3255-4416-87D8-4C1E36EC2EEE}"/>
                        </a:ext>
                      </a:extLst>
                    </p:cNvPr>
                    <p:cNvGrpSpPr>
                      <a:grpSpLocks/>
                    </p:cNvGrpSpPr>
                    <p:nvPr/>
                  </p:nvGrpSpPr>
                  <p:grpSpPr bwMode="auto">
                    <a:xfrm>
                      <a:off x="1352" y="1632"/>
                      <a:ext cx="230" cy="192"/>
                      <a:chOff x="1596" y="1872"/>
                      <a:chExt cx="456" cy="336"/>
                    </a:xfrm>
                  </p:grpSpPr>
                  <p:grpSp>
                    <p:nvGrpSpPr>
                      <p:cNvPr id="37036" name="Group 172">
                        <a:extLst>
                          <a:ext uri="{FF2B5EF4-FFF2-40B4-BE49-F238E27FC236}">
                            <a16:creationId xmlns:a16="http://schemas.microsoft.com/office/drawing/2014/main" id="{DB5CC13D-D27C-47A2-B8D1-02A0399A81DA}"/>
                          </a:ext>
                        </a:extLst>
                      </p:cNvPr>
                      <p:cNvGrpSpPr>
                        <a:grpSpLocks/>
                      </p:cNvGrpSpPr>
                      <p:nvPr/>
                    </p:nvGrpSpPr>
                    <p:grpSpPr bwMode="auto">
                      <a:xfrm>
                        <a:off x="1596" y="1872"/>
                        <a:ext cx="228" cy="336"/>
                        <a:chOff x="1584" y="1296"/>
                        <a:chExt cx="228" cy="336"/>
                      </a:xfrm>
                    </p:grpSpPr>
                    <p:sp>
                      <p:nvSpPr>
                        <p:cNvPr id="37037" name="Arc 173">
                          <a:extLst>
                            <a:ext uri="{FF2B5EF4-FFF2-40B4-BE49-F238E27FC236}">
                              <a16:creationId xmlns:a16="http://schemas.microsoft.com/office/drawing/2014/main" id="{D0B9A1D7-A03A-4B6B-80A4-0C2796274351}"/>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38" name="Arc 174">
                          <a:extLst>
                            <a:ext uri="{FF2B5EF4-FFF2-40B4-BE49-F238E27FC236}">
                              <a16:creationId xmlns:a16="http://schemas.microsoft.com/office/drawing/2014/main" id="{62EB3CA4-9F85-496E-9BDD-C00C8202D2B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39" name="Group 175">
                          <a:extLst>
                            <a:ext uri="{FF2B5EF4-FFF2-40B4-BE49-F238E27FC236}">
                              <a16:creationId xmlns:a16="http://schemas.microsoft.com/office/drawing/2014/main" id="{89ACD632-478F-4AF1-AE37-FB29AA07F6FF}"/>
                            </a:ext>
                          </a:extLst>
                        </p:cNvPr>
                        <p:cNvGrpSpPr>
                          <a:grpSpLocks/>
                        </p:cNvGrpSpPr>
                        <p:nvPr/>
                      </p:nvGrpSpPr>
                      <p:grpSpPr bwMode="auto">
                        <a:xfrm flipV="1">
                          <a:off x="1649" y="1488"/>
                          <a:ext cx="96" cy="144"/>
                          <a:chOff x="1584" y="1056"/>
                          <a:chExt cx="1104" cy="576"/>
                        </a:xfrm>
                      </p:grpSpPr>
                      <p:sp>
                        <p:nvSpPr>
                          <p:cNvPr id="37040" name="Arc 176">
                            <a:extLst>
                              <a:ext uri="{FF2B5EF4-FFF2-40B4-BE49-F238E27FC236}">
                                <a16:creationId xmlns:a16="http://schemas.microsoft.com/office/drawing/2014/main" id="{400D0865-1FEA-42B2-97D4-85157C5832D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41" name="Arc 177">
                            <a:extLst>
                              <a:ext uri="{FF2B5EF4-FFF2-40B4-BE49-F238E27FC236}">
                                <a16:creationId xmlns:a16="http://schemas.microsoft.com/office/drawing/2014/main" id="{697D7CD3-2312-4DDD-9D7E-AB2D9A58A50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042" name="Group 178">
                        <a:extLst>
                          <a:ext uri="{FF2B5EF4-FFF2-40B4-BE49-F238E27FC236}">
                            <a16:creationId xmlns:a16="http://schemas.microsoft.com/office/drawing/2014/main" id="{A1F45590-79C8-4A5D-9C16-60FAD324BBEF}"/>
                          </a:ext>
                        </a:extLst>
                      </p:cNvPr>
                      <p:cNvGrpSpPr>
                        <a:grpSpLocks/>
                      </p:cNvGrpSpPr>
                      <p:nvPr/>
                    </p:nvGrpSpPr>
                    <p:grpSpPr bwMode="auto">
                      <a:xfrm>
                        <a:off x="1824" y="1872"/>
                        <a:ext cx="228" cy="336"/>
                        <a:chOff x="1584" y="1296"/>
                        <a:chExt cx="228" cy="336"/>
                      </a:xfrm>
                    </p:grpSpPr>
                    <p:sp>
                      <p:nvSpPr>
                        <p:cNvPr id="37043" name="Arc 179">
                          <a:extLst>
                            <a:ext uri="{FF2B5EF4-FFF2-40B4-BE49-F238E27FC236}">
                              <a16:creationId xmlns:a16="http://schemas.microsoft.com/office/drawing/2014/main" id="{4FBA1607-BB2E-42CC-B711-98EC9F5797E1}"/>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44" name="Arc 180">
                          <a:extLst>
                            <a:ext uri="{FF2B5EF4-FFF2-40B4-BE49-F238E27FC236}">
                              <a16:creationId xmlns:a16="http://schemas.microsoft.com/office/drawing/2014/main" id="{83F2C389-EF47-401C-BF43-E771FE92BA6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45" name="Group 181">
                          <a:extLst>
                            <a:ext uri="{FF2B5EF4-FFF2-40B4-BE49-F238E27FC236}">
                              <a16:creationId xmlns:a16="http://schemas.microsoft.com/office/drawing/2014/main" id="{EF2AB3F8-1683-4CF2-97D5-8ECB9F72CFC9}"/>
                            </a:ext>
                          </a:extLst>
                        </p:cNvPr>
                        <p:cNvGrpSpPr>
                          <a:grpSpLocks/>
                        </p:cNvGrpSpPr>
                        <p:nvPr/>
                      </p:nvGrpSpPr>
                      <p:grpSpPr bwMode="auto">
                        <a:xfrm flipV="1">
                          <a:off x="1649" y="1488"/>
                          <a:ext cx="96" cy="144"/>
                          <a:chOff x="1584" y="1056"/>
                          <a:chExt cx="1104" cy="576"/>
                        </a:xfrm>
                      </p:grpSpPr>
                      <p:sp>
                        <p:nvSpPr>
                          <p:cNvPr id="37046" name="Arc 182">
                            <a:extLst>
                              <a:ext uri="{FF2B5EF4-FFF2-40B4-BE49-F238E27FC236}">
                                <a16:creationId xmlns:a16="http://schemas.microsoft.com/office/drawing/2014/main" id="{D4A851B3-766F-4704-8502-747EDE6236CB}"/>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47" name="Arc 183">
                            <a:extLst>
                              <a:ext uri="{FF2B5EF4-FFF2-40B4-BE49-F238E27FC236}">
                                <a16:creationId xmlns:a16="http://schemas.microsoft.com/office/drawing/2014/main" id="{3D7DDAB3-8FC5-4E47-958D-BB9FA10BB227}"/>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048" name="Group 184">
                      <a:extLst>
                        <a:ext uri="{FF2B5EF4-FFF2-40B4-BE49-F238E27FC236}">
                          <a16:creationId xmlns:a16="http://schemas.microsoft.com/office/drawing/2014/main" id="{BAB173D0-7AC9-41A7-9971-1F22E055B6B9}"/>
                        </a:ext>
                      </a:extLst>
                    </p:cNvPr>
                    <p:cNvGrpSpPr>
                      <a:grpSpLocks/>
                    </p:cNvGrpSpPr>
                    <p:nvPr/>
                  </p:nvGrpSpPr>
                  <p:grpSpPr bwMode="auto">
                    <a:xfrm>
                      <a:off x="1585" y="1632"/>
                      <a:ext cx="47" cy="480"/>
                      <a:chOff x="3024" y="528"/>
                      <a:chExt cx="144" cy="864"/>
                    </a:xfrm>
                  </p:grpSpPr>
                  <p:sp>
                    <p:nvSpPr>
                      <p:cNvPr id="37049" name="Line 185">
                        <a:extLst>
                          <a:ext uri="{FF2B5EF4-FFF2-40B4-BE49-F238E27FC236}">
                            <a16:creationId xmlns:a16="http://schemas.microsoft.com/office/drawing/2014/main" id="{9AF46133-FA8D-4D3B-9B84-0C8F9AC54F39}"/>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50" name="Arc 186">
                        <a:extLst>
                          <a:ext uri="{FF2B5EF4-FFF2-40B4-BE49-F238E27FC236}">
                            <a16:creationId xmlns:a16="http://schemas.microsoft.com/office/drawing/2014/main" id="{6844F225-8CB4-4000-914E-7D32B9AE9630}"/>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053" name="Line 189">
                  <a:extLst>
                    <a:ext uri="{FF2B5EF4-FFF2-40B4-BE49-F238E27FC236}">
                      <a16:creationId xmlns:a16="http://schemas.microsoft.com/office/drawing/2014/main" id="{53F6B839-8953-448F-BEA3-F65BA7F7935E}"/>
                    </a:ext>
                  </a:extLst>
                </p:cNvPr>
                <p:cNvSpPr>
                  <a:spLocks noChangeShapeType="1"/>
                </p:cNvSpPr>
                <p:nvPr/>
              </p:nvSpPr>
              <p:spPr bwMode="auto">
                <a:xfrm>
                  <a:off x="1104" y="1344"/>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054" name="Line 190">
                <a:extLst>
                  <a:ext uri="{FF2B5EF4-FFF2-40B4-BE49-F238E27FC236}">
                    <a16:creationId xmlns:a16="http://schemas.microsoft.com/office/drawing/2014/main" id="{DA113EB4-0DC1-42E9-B26D-BA2C6D9E316E}"/>
                  </a:ext>
                </a:extLst>
              </p:cNvPr>
              <p:cNvSpPr>
                <a:spLocks noChangeShapeType="1"/>
              </p:cNvSpPr>
              <p:nvPr/>
            </p:nvSpPr>
            <p:spPr bwMode="auto">
              <a:xfrm>
                <a:off x="1104" y="414"/>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061" name="Group 197">
              <a:extLst>
                <a:ext uri="{FF2B5EF4-FFF2-40B4-BE49-F238E27FC236}">
                  <a16:creationId xmlns:a16="http://schemas.microsoft.com/office/drawing/2014/main" id="{B4B80EEF-7620-4E5E-8269-67DE52FE968F}"/>
                </a:ext>
              </a:extLst>
            </p:cNvPr>
            <p:cNvGrpSpPr>
              <a:grpSpLocks/>
            </p:cNvGrpSpPr>
            <p:nvPr/>
          </p:nvGrpSpPr>
          <p:grpSpPr bwMode="auto">
            <a:xfrm>
              <a:off x="1200" y="432"/>
              <a:ext cx="576" cy="768"/>
              <a:chOff x="1344" y="576"/>
              <a:chExt cx="288" cy="768"/>
            </a:xfrm>
          </p:grpSpPr>
          <p:grpSp>
            <p:nvGrpSpPr>
              <p:cNvPr id="36969" name="Group 105">
                <a:extLst>
                  <a:ext uri="{FF2B5EF4-FFF2-40B4-BE49-F238E27FC236}">
                    <a16:creationId xmlns:a16="http://schemas.microsoft.com/office/drawing/2014/main" id="{235BCB3C-95C7-46B4-A3E1-01F9F91310DB}"/>
                  </a:ext>
                </a:extLst>
              </p:cNvPr>
              <p:cNvGrpSpPr>
                <a:grpSpLocks/>
              </p:cNvGrpSpPr>
              <p:nvPr/>
            </p:nvGrpSpPr>
            <p:grpSpPr bwMode="auto">
              <a:xfrm>
                <a:off x="1344" y="864"/>
                <a:ext cx="288" cy="192"/>
                <a:chOff x="912" y="864"/>
                <a:chExt cx="288" cy="192"/>
              </a:xfrm>
            </p:grpSpPr>
            <p:sp>
              <p:nvSpPr>
                <p:cNvPr id="36955" name="Line 91">
                  <a:extLst>
                    <a:ext uri="{FF2B5EF4-FFF2-40B4-BE49-F238E27FC236}">
                      <a16:creationId xmlns:a16="http://schemas.microsoft.com/office/drawing/2014/main" id="{99011A9E-5611-4315-93FD-447D2DF24920}"/>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6956" name="Line 92">
                  <a:extLst>
                    <a:ext uri="{FF2B5EF4-FFF2-40B4-BE49-F238E27FC236}">
                      <a16:creationId xmlns:a16="http://schemas.microsoft.com/office/drawing/2014/main" id="{5DCE7207-CA47-4CA2-A6B0-15DE76C650B0}"/>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057" name="Line 193">
                <a:extLst>
                  <a:ext uri="{FF2B5EF4-FFF2-40B4-BE49-F238E27FC236}">
                    <a16:creationId xmlns:a16="http://schemas.microsoft.com/office/drawing/2014/main" id="{F544BEE3-C8DD-4846-91C1-764DD13F0593}"/>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58" name="Line 194">
                <a:extLst>
                  <a:ext uri="{FF2B5EF4-FFF2-40B4-BE49-F238E27FC236}">
                    <a16:creationId xmlns:a16="http://schemas.microsoft.com/office/drawing/2014/main" id="{DE393F86-FF2F-410B-A3D3-997E90915A09}"/>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062" name="Line 198">
              <a:extLst>
                <a:ext uri="{FF2B5EF4-FFF2-40B4-BE49-F238E27FC236}">
                  <a16:creationId xmlns:a16="http://schemas.microsoft.com/office/drawing/2014/main" id="{4E2890B0-EA9E-431B-93D4-92D9B72D8622}"/>
                </a:ext>
              </a:extLst>
            </p:cNvPr>
            <p:cNvSpPr>
              <a:spLocks noChangeShapeType="1"/>
            </p:cNvSpPr>
            <p:nvPr/>
          </p:nvSpPr>
          <p:spPr bwMode="auto">
            <a:xfrm>
              <a:off x="1344"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63" name="Line 199">
              <a:extLst>
                <a:ext uri="{FF2B5EF4-FFF2-40B4-BE49-F238E27FC236}">
                  <a16:creationId xmlns:a16="http://schemas.microsoft.com/office/drawing/2014/main" id="{E3C837A4-138D-47B3-B4AF-89157E01EA00}"/>
                </a:ext>
              </a:extLst>
            </p:cNvPr>
            <p:cNvSpPr>
              <a:spLocks noChangeShapeType="1"/>
            </p:cNvSpPr>
            <p:nvPr/>
          </p:nvSpPr>
          <p:spPr bwMode="auto">
            <a:xfrm>
              <a:off x="1440"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64" name="Line 200">
              <a:extLst>
                <a:ext uri="{FF2B5EF4-FFF2-40B4-BE49-F238E27FC236}">
                  <a16:creationId xmlns:a16="http://schemas.microsoft.com/office/drawing/2014/main" id="{F5AC8068-CEED-4107-92D6-8446E8A275E6}"/>
                </a:ext>
              </a:extLst>
            </p:cNvPr>
            <p:cNvSpPr>
              <a:spLocks noChangeShapeType="1"/>
            </p:cNvSpPr>
            <p:nvPr/>
          </p:nvSpPr>
          <p:spPr bwMode="auto">
            <a:xfrm>
              <a:off x="1536"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65" name="Line 201">
              <a:extLst>
                <a:ext uri="{FF2B5EF4-FFF2-40B4-BE49-F238E27FC236}">
                  <a16:creationId xmlns:a16="http://schemas.microsoft.com/office/drawing/2014/main" id="{DC0D7342-BEED-44B9-A07D-7B0306142988}"/>
                </a:ext>
              </a:extLst>
            </p:cNvPr>
            <p:cNvSpPr>
              <a:spLocks noChangeShapeType="1"/>
            </p:cNvSpPr>
            <p:nvPr/>
          </p:nvSpPr>
          <p:spPr bwMode="auto">
            <a:xfrm>
              <a:off x="1248"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66" name="Line 202">
              <a:extLst>
                <a:ext uri="{FF2B5EF4-FFF2-40B4-BE49-F238E27FC236}">
                  <a16:creationId xmlns:a16="http://schemas.microsoft.com/office/drawing/2014/main" id="{6DF0BA89-1AE0-46B0-8F62-51061467A4D2}"/>
                </a:ext>
              </a:extLst>
            </p:cNvPr>
            <p:cNvSpPr>
              <a:spLocks noChangeShapeType="1"/>
            </p:cNvSpPr>
            <p:nvPr/>
          </p:nvSpPr>
          <p:spPr bwMode="auto">
            <a:xfrm>
              <a:off x="1632"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67" name="Line 203">
              <a:extLst>
                <a:ext uri="{FF2B5EF4-FFF2-40B4-BE49-F238E27FC236}">
                  <a16:creationId xmlns:a16="http://schemas.microsoft.com/office/drawing/2014/main" id="{ECF38FDB-A32E-4047-B2BE-1BB10F159CA0}"/>
                </a:ext>
              </a:extLst>
            </p:cNvPr>
            <p:cNvSpPr>
              <a:spLocks noChangeShapeType="1"/>
            </p:cNvSpPr>
            <p:nvPr/>
          </p:nvSpPr>
          <p:spPr bwMode="auto">
            <a:xfrm>
              <a:off x="1728" y="72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92" name="Text Box 528">
              <a:extLst>
                <a:ext uri="{FF2B5EF4-FFF2-40B4-BE49-F238E27FC236}">
                  <a16:creationId xmlns:a16="http://schemas.microsoft.com/office/drawing/2014/main" id="{26367D60-AF70-4F8C-994F-6A13B6B258D3}"/>
                </a:ext>
              </a:extLst>
            </p:cNvPr>
            <p:cNvSpPr txBox="1">
              <a:spLocks noChangeArrowheads="1"/>
            </p:cNvSpPr>
            <p:nvPr/>
          </p:nvSpPr>
          <p:spPr bwMode="auto">
            <a:xfrm>
              <a:off x="432" y="681"/>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545" name="Rectangle 681">
              <a:extLst>
                <a:ext uri="{FF2B5EF4-FFF2-40B4-BE49-F238E27FC236}">
                  <a16:creationId xmlns:a16="http://schemas.microsoft.com/office/drawing/2014/main" id="{3A6A3C8F-ABC9-4C0F-A0DF-C7AAC63DCAB8}"/>
                </a:ext>
              </a:extLst>
            </p:cNvPr>
            <p:cNvSpPr>
              <a:spLocks noChangeArrowheads="1"/>
            </p:cNvSpPr>
            <p:nvPr/>
          </p:nvSpPr>
          <p:spPr bwMode="auto">
            <a:xfrm>
              <a:off x="1104" y="537"/>
              <a:ext cx="60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sp>
          <p:nvSpPr>
            <p:cNvPr id="37550" name="Rectangle 686">
              <a:extLst>
                <a:ext uri="{FF2B5EF4-FFF2-40B4-BE49-F238E27FC236}">
                  <a16:creationId xmlns:a16="http://schemas.microsoft.com/office/drawing/2014/main" id="{267A3092-8FDE-42FB-8BFC-55E179F4567A}"/>
                </a:ext>
              </a:extLst>
            </p:cNvPr>
            <p:cNvSpPr>
              <a:spLocks noChangeArrowheads="1"/>
            </p:cNvSpPr>
            <p:nvPr/>
          </p:nvSpPr>
          <p:spPr bwMode="auto">
            <a:xfrm>
              <a:off x="1148" y="873"/>
              <a:ext cx="59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grpSp>
      <p:grpSp>
        <p:nvGrpSpPr>
          <p:cNvPr id="37721" name="Group 857">
            <a:extLst>
              <a:ext uri="{FF2B5EF4-FFF2-40B4-BE49-F238E27FC236}">
                <a16:creationId xmlns:a16="http://schemas.microsoft.com/office/drawing/2014/main" id="{7B0BEA51-627E-4434-9B31-417630F1A9BE}"/>
              </a:ext>
            </a:extLst>
          </p:cNvPr>
          <p:cNvGrpSpPr>
            <a:grpSpLocks/>
          </p:cNvGrpSpPr>
          <p:nvPr/>
        </p:nvGrpSpPr>
        <p:grpSpPr bwMode="auto">
          <a:xfrm>
            <a:off x="3771900" y="2010966"/>
            <a:ext cx="1828800" cy="1017984"/>
            <a:chOff x="2208" y="1689"/>
            <a:chExt cx="1536" cy="855"/>
          </a:xfrm>
        </p:grpSpPr>
        <p:sp>
          <p:nvSpPr>
            <p:cNvPr id="37325" name="Text Box 461">
              <a:extLst>
                <a:ext uri="{FF2B5EF4-FFF2-40B4-BE49-F238E27FC236}">
                  <a16:creationId xmlns:a16="http://schemas.microsoft.com/office/drawing/2014/main" id="{D6BB130A-8D7A-4279-83D7-DE47E93EB151}"/>
                </a:ext>
              </a:extLst>
            </p:cNvPr>
            <p:cNvSpPr txBox="1">
              <a:spLocks noChangeArrowheads="1"/>
            </p:cNvSpPr>
            <p:nvPr/>
          </p:nvSpPr>
          <p:spPr bwMode="auto">
            <a:xfrm>
              <a:off x="3504" y="2064"/>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327" name="Group 463">
              <a:extLst>
                <a:ext uri="{FF2B5EF4-FFF2-40B4-BE49-F238E27FC236}">
                  <a16:creationId xmlns:a16="http://schemas.microsoft.com/office/drawing/2014/main" id="{5AFB9B82-4608-46A4-BE10-B0BA45D24DDD}"/>
                </a:ext>
              </a:extLst>
            </p:cNvPr>
            <p:cNvGrpSpPr>
              <a:grpSpLocks/>
            </p:cNvGrpSpPr>
            <p:nvPr/>
          </p:nvGrpSpPr>
          <p:grpSpPr bwMode="auto">
            <a:xfrm>
              <a:off x="2400" y="1758"/>
              <a:ext cx="864" cy="786"/>
              <a:chOff x="624" y="528"/>
              <a:chExt cx="864" cy="786"/>
            </a:xfrm>
          </p:grpSpPr>
          <p:grpSp>
            <p:nvGrpSpPr>
              <p:cNvPr id="37328" name="Group 464">
                <a:extLst>
                  <a:ext uri="{FF2B5EF4-FFF2-40B4-BE49-F238E27FC236}">
                    <a16:creationId xmlns:a16="http://schemas.microsoft.com/office/drawing/2014/main" id="{AD5C73BC-D147-408E-84E7-BF5C39AC33CD}"/>
                  </a:ext>
                </a:extLst>
              </p:cNvPr>
              <p:cNvGrpSpPr>
                <a:grpSpLocks/>
              </p:cNvGrpSpPr>
              <p:nvPr/>
            </p:nvGrpSpPr>
            <p:grpSpPr bwMode="auto">
              <a:xfrm>
                <a:off x="624" y="528"/>
                <a:ext cx="864" cy="786"/>
                <a:chOff x="624" y="558"/>
                <a:chExt cx="864" cy="786"/>
              </a:xfrm>
            </p:grpSpPr>
            <p:grpSp>
              <p:nvGrpSpPr>
                <p:cNvPr id="37329" name="Group 465">
                  <a:extLst>
                    <a:ext uri="{FF2B5EF4-FFF2-40B4-BE49-F238E27FC236}">
                      <a16:creationId xmlns:a16="http://schemas.microsoft.com/office/drawing/2014/main" id="{64E37D51-F0BC-4732-A36B-DC551702E10C}"/>
                    </a:ext>
                  </a:extLst>
                </p:cNvPr>
                <p:cNvGrpSpPr>
                  <a:grpSpLocks/>
                </p:cNvGrpSpPr>
                <p:nvPr/>
              </p:nvGrpSpPr>
              <p:grpSpPr bwMode="auto">
                <a:xfrm rot="-5400000">
                  <a:off x="471" y="711"/>
                  <a:ext cx="786" cy="480"/>
                  <a:chOff x="502" y="1632"/>
                  <a:chExt cx="786" cy="480"/>
                </a:xfrm>
              </p:grpSpPr>
              <p:grpSp>
                <p:nvGrpSpPr>
                  <p:cNvPr id="37330" name="Group 466">
                    <a:extLst>
                      <a:ext uri="{FF2B5EF4-FFF2-40B4-BE49-F238E27FC236}">
                        <a16:creationId xmlns:a16="http://schemas.microsoft.com/office/drawing/2014/main" id="{781BDEB3-790D-46B6-B650-610237AA2E10}"/>
                      </a:ext>
                    </a:extLst>
                  </p:cNvPr>
                  <p:cNvGrpSpPr>
                    <a:grpSpLocks/>
                  </p:cNvGrpSpPr>
                  <p:nvPr/>
                </p:nvGrpSpPr>
                <p:grpSpPr bwMode="auto">
                  <a:xfrm>
                    <a:off x="502" y="1632"/>
                    <a:ext cx="506" cy="480"/>
                    <a:chOff x="492" y="1632"/>
                    <a:chExt cx="506" cy="480"/>
                  </a:xfrm>
                </p:grpSpPr>
                <p:grpSp>
                  <p:nvGrpSpPr>
                    <p:cNvPr id="37331" name="Group 467">
                      <a:extLst>
                        <a:ext uri="{FF2B5EF4-FFF2-40B4-BE49-F238E27FC236}">
                          <a16:creationId xmlns:a16="http://schemas.microsoft.com/office/drawing/2014/main" id="{A9C57F38-09F8-42AE-9CF6-A729F07B3247}"/>
                        </a:ext>
                      </a:extLst>
                    </p:cNvPr>
                    <p:cNvGrpSpPr>
                      <a:grpSpLocks/>
                    </p:cNvGrpSpPr>
                    <p:nvPr/>
                  </p:nvGrpSpPr>
                  <p:grpSpPr bwMode="auto">
                    <a:xfrm>
                      <a:off x="540" y="1632"/>
                      <a:ext cx="230" cy="192"/>
                      <a:chOff x="1596" y="1872"/>
                      <a:chExt cx="456" cy="336"/>
                    </a:xfrm>
                  </p:grpSpPr>
                  <p:grpSp>
                    <p:nvGrpSpPr>
                      <p:cNvPr id="37332" name="Group 468">
                        <a:extLst>
                          <a:ext uri="{FF2B5EF4-FFF2-40B4-BE49-F238E27FC236}">
                            <a16:creationId xmlns:a16="http://schemas.microsoft.com/office/drawing/2014/main" id="{E6F5A6AA-0348-457D-A7F9-12EA11DDD5E3}"/>
                          </a:ext>
                        </a:extLst>
                      </p:cNvPr>
                      <p:cNvGrpSpPr>
                        <a:grpSpLocks/>
                      </p:cNvGrpSpPr>
                      <p:nvPr/>
                    </p:nvGrpSpPr>
                    <p:grpSpPr bwMode="auto">
                      <a:xfrm>
                        <a:off x="1596" y="1872"/>
                        <a:ext cx="228" cy="336"/>
                        <a:chOff x="1584" y="1296"/>
                        <a:chExt cx="228" cy="336"/>
                      </a:xfrm>
                    </p:grpSpPr>
                    <p:sp>
                      <p:nvSpPr>
                        <p:cNvPr id="37333" name="Arc 469">
                          <a:extLst>
                            <a:ext uri="{FF2B5EF4-FFF2-40B4-BE49-F238E27FC236}">
                              <a16:creationId xmlns:a16="http://schemas.microsoft.com/office/drawing/2014/main" id="{F2C5B6F5-39A8-4E54-9474-85697A26F273}"/>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34" name="Arc 470">
                          <a:extLst>
                            <a:ext uri="{FF2B5EF4-FFF2-40B4-BE49-F238E27FC236}">
                              <a16:creationId xmlns:a16="http://schemas.microsoft.com/office/drawing/2014/main" id="{207B0B1D-973D-48ED-B088-15BF1C62A0A5}"/>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35" name="Group 471">
                          <a:extLst>
                            <a:ext uri="{FF2B5EF4-FFF2-40B4-BE49-F238E27FC236}">
                              <a16:creationId xmlns:a16="http://schemas.microsoft.com/office/drawing/2014/main" id="{CDCC22E6-BEA9-40A4-BA5C-6A8C771BD1B1}"/>
                            </a:ext>
                          </a:extLst>
                        </p:cNvPr>
                        <p:cNvGrpSpPr>
                          <a:grpSpLocks/>
                        </p:cNvGrpSpPr>
                        <p:nvPr/>
                      </p:nvGrpSpPr>
                      <p:grpSpPr bwMode="auto">
                        <a:xfrm flipV="1">
                          <a:off x="1649" y="1488"/>
                          <a:ext cx="96" cy="144"/>
                          <a:chOff x="1584" y="1056"/>
                          <a:chExt cx="1104" cy="576"/>
                        </a:xfrm>
                      </p:grpSpPr>
                      <p:sp>
                        <p:nvSpPr>
                          <p:cNvPr id="37336" name="Arc 472">
                            <a:extLst>
                              <a:ext uri="{FF2B5EF4-FFF2-40B4-BE49-F238E27FC236}">
                                <a16:creationId xmlns:a16="http://schemas.microsoft.com/office/drawing/2014/main" id="{D6F4203E-65A4-4855-93AD-E280DAF2EA2B}"/>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37" name="Arc 473">
                            <a:extLst>
                              <a:ext uri="{FF2B5EF4-FFF2-40B4-BE49-F238E27FC236}">
                                <a16:creationId xmlns:a16="http://schemas.microsoft.com/office/drawing/2014/main" id="{1ECA52F7-BD2E-4594-9AC3-3DC42AF6F0CE}"/>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338" name="Group 474">
                        <a:extLst>
                          <a:ext uri="{FF2B5EF4-FFF2-40B4-BE49-F238E27FC236}">
                            <a16:creationId xmlns:a16="http://schemas.microsoft.com/office/drawing/2014/main" id="{7E40AE0A-054A-4BB8-ADE1-ACD03470DDBC}"/>
                          </a:ext>
                        </a:extLst>
                      </p:cNvPr>
                      <p:cNvGrpSpPr>
                        <a:grpSpLocks/>
                      </p:cNvGrpSpPr>
                      <p:nvPr/>
                    </p:nvGrpSpPr>
                    <p:grpSpPr bwMode="auto">
                      <a:xfrm>
                        <a:off x="1824" y="1872"/>
                        <a:ext cx="228" cy="336"/>
                        <a:chOff x="1584" y="1296"/>
                        <a:chExt cx="228" cy="336"/>
                      </a:xfrm>
                    </p:grpSpPr>
                    <p:sp>
                      <p:nvSpPr>
                        <p:cNvPr id="37339" name="Arc 475">
                          <a:extLst>
                            <a:ext uri="{FF2B5EF4-FFF2-40B4-BE49-F238E27FC236}">
                              <a16:creationId xmlns:a16="http://schemas.microsoft.com/office/drawing/2014/main" id="{F43637A5-469A-4E07-9146-96A9E30883C7}"/>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40" name="Arc 476">
                          <a:extLst>
                            <a:ext uri="{FF2B5EF4-FFF2-40B4-BE49-F238E27FC236}">
                              <a16:creationId xmlns:a16="http://schemas.microsoft.com/office/drawing/2014/main" id="{1128E715-4693-4969-AD86-C0EC6B505421}"/>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41" name="Group 477">
                          <a:extLst>
                            <a:ext uri="{FF2B5EF4-FFF2-40B4-BE49-F238E27FC236}">
                              <a16:creationId xmlns:a16="http://schemas.microsoft.com/office/drawing/2014/main" id="{EF4EC87E-451E-4F63-9A79-05B6BB04D9D2}"/>
                            </a:ext>
                          </a:extLst>
                        </p:cNvPr>
                        <p:cNvGrpSpPr>
                          <a:grpSpLocks/>
                        </p:cNvGrpSpPr>
                        <p:nvPr/>
                      </p:nvGrpSpPr>
                      <p:grpSpPr bwMode="auto">
                        <a:xfrm flipV="1">
                          <a:off x="1649" y="1488"/>
                          <a:ext cx="96" cy="144"/>
                          <a:chOff x="1584" y="1056"/>
                          <a:chExt cx="1104" cy="576"/>
                        </a:xfrm>
                      </p:grpSpPr>
                      <p:sp>
                        <p:nvSpPr>
                          <p:cNvPr id="37342" name="Arc 478">
                            <a:extLst>
                              <a:ext uri="{FF2B5EF4-FFF2-40B4-BE49-F238E27FC236}">
                                <a16:creationId xmlns:a16="http://schemas.microsoft.com/office/drawing/2014/main" id="{75C46735-6CB4-4203-9E59-A50858D0261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43" name="Arc 479">
                            <a:extLst>
                              <a:ext uri="{FF2B5EF4-FFF2-40B4-BE49-F238E27FC236}">
                                <a16:creationId xmlns:a16="http://schemas.microsoft.com/office/drawing/2014/main" id="{B3DA5B5F-933D-4F38-A260-4765CF99132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344" name="Group 480">
                      <a:extLst>
                        <a:ext uri="{FF2B5EF4-FFF2-40B4-BE49-F238E27FC236}">
                          <a16:creationId xmlns:a16="http://schemas.microsoft.com/office/drawing/2014/main" id="{D6DCB5CD-44B7-4D50-BA51-16EC58ED65D9}"/>
                        </a:ext>
                      </a:extLst>
                    </p:cNvPr>
                    <p:cNvGrpSpPr>
                      <a:grpSpLocks/>
                    </p:cNvGrpSpPr>
                    <p:nvPr/>
                  </p:nvGrpSpPr>
                  <p:grpSpPr bwMode="auto">
                    <a:xfrm>
                      <a:off x="492" y="1632"/>
                      <a:ext cx="48" cy="480"/>
                      <a:chOff x="492" y="1632"/>
                      <a:chExt cx="48" cy="480"/>
                    </a:xfrm>
                  </p:grpSpPr>
                  <p:sp>
                    <p:nvSpPr>
                      <p:cNvPr id="37345" name="Line 481">
                        <a:extLst>
                          <a:ext uri="{FF2B5EF4-FFF2-40B4-BE49-F238E27FC236}">
                            <a16:creationId xmlns:a16="http://schemas.microsoft.com/office/drawing/2014/main" id="{15BFA5F5-413F-4086-BBA9-279FC3173F5D}"/>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46" name="Arc 482">
                        <a:extLst>
                          <a:ext uri="{FF2B5EF4-FFF2-40B4-BE49-F238E27FC236}">
                            <a16:creationId xmlns:a16="http://schemas.microsoft.com/office/drawing/2014/main" id="{3D91E936-67AE-44B1-ADD2-A5EF8E2CDF5F}"/>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347" name="Group 483">
                      <a:extLst>
                        <a:ext uri="{FF2B5EF4-FFF2-40B4-BE49-F238E27FC236}">
                          <a16:creationId xmlns:a16="http://schemas.microsoft.com/office/drawing/2014/main" id="{2028D85F-B305-4921-AD55-10B823F9CC72}"/>
                        </a:ext>
                      </a:extLst>
                    </p:cNvPr>
                    <p:cNvGrpSpPr>
                      <a:grpSpLocks/>
                    </p:cNvGrpSpPr>
                    <p:nvPr/>
                  </p:nvGrpSpPr>
                  <p:grpSpPr bwMode="auto">
                    <a:xfrm>
                      <a:off x="768" y="1632"/>
                      <a:ext cx="230" cy="192"/>
                      <a:chOff x="1596" y="1872"/>
                      <a:chExt cx="456" cy="336"/>
                    </a:xfrm>
                  </p:grpSpPr>
                  <p:grpSp>
                    <p:nvGrpSpPr>
                      <p:cNvPr id="37348" name="Group 484">
                        <a:extLst>
                          <a:ext uri="{FF2B5EF4-FFF2-40B4-BE49-F238E27FC236}">
                            <a16:creationId xmlns:a16="http://schemas.microsoft.com/office/drawing/2014/main" id="{1EE7180B-EC13-443F-9570-570C146B9A86}"/>
                          </a:ext>
                        </a:extLst>
                      </p:cNvPr>
                      <p:cNvGrpSpPr>
                        <a:grpSpLocks/>
                      </p:cNvGrpSpPr>
                      <p:nvPr/>
                    </p:nvGrpSpPr>
                    <p:grpSpPr bwMode="auto">
                      <a:xfrm>
                        <a:off x="1596" y="1872"/>
                        <a:ext cx="228" cy="336"/>
                        <a:chOff x="1584" y="1296"/>
                        <a:chExt cx="228" cy="336"/>
                      </a:xfrm>
                    </p:grpSpPr>
                    <p:sp>
                      <p:nvSpPr>
                        <p:cNvPr id="37349" name="Arc 485">
                          <a:extLst>
                            <a:ext uri="{FF2B5EF4-FFF2-40B4-BE49-F238E27FC236}">
                              <a16:creationId xmlns:a16="http://schemas.microsoft.com/office/drawing/2014/main" id="{E1BEBBA4-8D07-4EFE-A0F7-52D2182B92B6}"/>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50" name="Arc 486">
                          <a:extLst>
                            <a:ext uri="{FF2B5EF4-FFF2-40B4-BE49-F238E27FC236}">
                              <a16:creationId xmlns:a16="http://schemas.microsoft.com/office/drawing/2014/main" id="{9686BA47-B8F6-43D6-801E-7B23BB8C21BE}"/>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51" name="Group 487">
                          <a:extLst>
                            <a:ext uri="{FF2B5EF4-FFF2-40B4-BE49-F238E27FC236}">
                              <a16:creationId xmlns:a16="http://schemas.microsoft.com/office/drawing/2014/main" id="{5B9854A8-24A4-45CA-BDB8-37570FD2CF6A}"/>
                            </a:ext>
                          </a:extLst>
                        </p:cNvPr>
                        <p:cNvGrpSpPr>
                          <a:grpSpLocks/>
                        </p:cNvGrpSpPr>
                        <p:nvPr/>
                      </p:nvGrpSpPr>
                      <p:grpSpPr bwMode="auto">
                        <a:xfrm flipV="1">
                          <a:off x="1649" y="1488"/>
                          <a:ext cx="96" cy="144"/>
                          <a:chOff x="1584" y="1056"/>
                          <a:chExt cx="1104" cy="576"/>
                        </a:xfrm>
                      </p:grpSpPr>
                      <p:sp>
                        <p:nvSpPr>
                          <p:cNvPr id="37352" name="Arc 488">
                            <a:extLst>
                              <a:ext uri="{FF2B5EF4-FFF2-40B4-BE49-F238E27FC236}">
                                <a16:creationId xmlns:a16="http://schemas.microsoft.com/office/drawing/2014/main" id="{A3C50872-C3F7-40BC-BA37-2FD2F7EF024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53" name="Arc 489">
                            <a:extLst>
                              <a:ext uri="{FF2B5EF4-FFF2-40B4-BE49-F238E27FC236}">
                                <a16:creationId xmlns:a16="http://schemas.microsoft.com/office/drawing/2014/main" id="{2B98149A-1322-4721-A8B9-75A82C3C045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354" name="Group 490">
                        <a:extLst>
                          <a:ext uri="{FF2B5EF4-FFF2-40B4-BE49-F238E27FC236}">
                            <a16:creationId xmlns:a16="http://schemas.microsoft.com/office/drawing/2014/main" id="{36603431-CA8D-4425-B743-37EA260540AC}"/>
                          </a:ext>
                        </a:extLst>
                      </p:cNvPr>
                      <p:cNvGrpSpPr>
                        <a:grpSpLocks/>
                      </p:cNvGrpSpPr>
                      <p:nvPr/>
                    </p:nvGrpSpPr>
                    <p:grpSpPr bwMode="auto">
                      <a:xfrm>
                        <a:off x="1824" y="1872"/>
                        <a:ext cx="228" cy="336"/>
                        <a:chOff x="1584" y="1296"/>
                        <a:chExt cx="228" cy="336"/>
                      </a:xfrm>
                    </p:grpSpPr>
                    <p:sp>
                      <p:nvSpPr>
                        <p:cNvPr id="37355" name="Arc 491">
                          <a:extLst>
                            <a:ext uri="{FF2B5EF4-FFF2-40B4-BE49-F238E27FC236}">
                              <a16:creationId xmlns:a16="http://schemas.microsoft.com/office/drawing/2014/main" id="{0A32F3D1-A92A-44FD-859E-C8F8025B53B1}"/>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56" name="Arc 492">
                          <a:extLst>
                            <a:ext uri="{FF2B5EF4-FFF2-40B4-BE49-F238E27FC236}">
                              <a16:creationId xmlns:a16="http://schemas.microsoft.com/office/drawing/2014/main" id="{1C977225-9180-4534-A54F-5FCC4D474F4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57" name="Group 493">
                          <a:extLst>
                            <a:ext uri="{FF2B5EF4-FFF2-40B4-BE49-F238E27FC236}">
                              <a16:creationId xmlns:a16="http://schemas.microsoft.com/office/drawing/2014/main" id="{E4177DF2-BBE9-46CF-9033-A08F54D416B7}"/>
                            </a:ext>
                          </a:extLst>
                        </p:cNvPr>
                        <p:cNvGrpSpPr>
                          <a:grpSpLocks/>
                        </p:cNvGrpSpPr>
                        <p:nvPr/>
                      </p:nvGrpSpPr>
                      <p:grpSpPr bwMode="auto">
                        <a:xfrm flipV="1">
                          <a:off x="1649" y="1488"/>
                          <a:ext cx="96" cy="144"/>
                          <a:chOff x="1584" y="1056"/>
                          <a:chExt cx="1104" cy="576"/>
                        </a:xfrm>
                      </p:grpSpPr>
                      <p:sp>
                        <p:nvSpPr>
                          <p:cNvPr id="37358" name="Arc 494">
                            <a:extLst>
                              <a:ext uri="{FF2B5EF4-FFF2-40B4-BE49-F238E27FC236}">
                                <a16:creationId xmlns:a16="http://schemas.microsoft.com/office/drawing/2014/main" id="{5CBF0757-35F4-43DD-AA14-448B724D2671}"/>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59" name="Arc 495">
                            <a:extLst>
                              <a:ext uri="{FF2B5EF4-FFF2-40B4-BE49-F238E27FC236}">
                                <a16:creationId xmlns:a16="http://schemas.microsoft.com/office/drawing/2014/main" id="{DC537403-82ED-4C7C-812A-05AAE8C71F39}"/>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360" name="Group 496">
                    <a:extLst>
                      <a:ext uri="{FF2B5EF4-FFF2-40B4-BE49-F238E27FC236}">
                        <a16:creationId xmlns:a16="http://schemas.microsoft.com/office/drawing/2014/main" id="{3DAC1FCB-2B28-4DDD-B701-21D3DDFA0117}"/>
                      </a:ext>
                    </a:extLst>
                  </p:cNvPr>
                  <p:cNvGrpSpPr>
                    <a:grpSpLocks/>
                  </p:cNvGrpSpPr>
                  <p:nvPr/>
                </p:nvGrpSpPr>
                <p:grpSpPr bwMode="auto">
                  <a:xfrm>
                    <a:off x="1008" y="1632"/>
                    <a:ext cx="280" cy="480"/>
                    <a:chOff x="1352" y="1632"/>
                    <a:chExt cx="280" cy="480"/>
                  </a:xfrm>
                </p:grpSpPr>
                <p:grpSp>
                  <p:nvGrpSpPr>
                    <p:cNvPr id="37361" name="Group 497">
                      <a:extLst>
                        <a:ext uri="{FF2B5EF4-FFF2-40B4-BE49-F238E27FC236}">
                          <a16:creationId xmlns:a16="http://schemas.microsoft.com/office/drawing/2014/main" id="{9D172EEC-69F0-497C-B0FC-3EF441D5EFFC}"/>
                        </a:ext>
                      </a:extLst>
                    </p:cNvPr>
                    <p:cNvGrpSpPr>
                      <a:grpSpLocks/>
                    </p:cNvGrpSpPr>
                    <p:nvPr/>
                  </p:nvGrpSpPr>
                  <p:grpSpPr bwMode="auto">
                    <a:xfrm>
                      <a:off x="1352" y="1632"/>
                      <a:ext cx="230" cy="192"/>
                      <a:chOff x="1596" y="1872"/>
                      <a:chExt cx="456" cy="336"/>
                    </a:xfrm>
                  </p:grpSpPr>
                  <p:grpSp>
                    <p:nvGrpSpPr>
                      <p:cNvPr id="37362" name="Group 498">
                        <a:extLst>
                          <a:ext uri="{FF2B5EF4-FFF2-40B4-BE49-F238E27FC236}">
                            <a16:creationId xmlns:a16="http://schemas.microsoft.com/office/drawing/2014/main" id="{25710807-D4E6-4553-92A9-690055336183}"/>
                          </a:ext>
                        </a:extLst>
                      </p:cNvPr>
                      <p:cNvGrpSpPr>
                        <a:grpSpLocks/>
                      </p:cNvGrpSpPr>
                      <p:nvPr/>
                    </p:nvGrpSpPr>
                    <p:grpSpPr bwMode="auto">
                      <a:xfrm>
                        <a:off x="1596" y="1872"/>
                        <a:ext cx="228" cy="336"/>
                        <a:chOff x="1584" y="1296"/>
                        <a:chExt cx="228" cy="336"/>
                      </a:xfrm>
                    </p:grpSpPr>
                    <p:sp>
                      <p:nvSpPr>
                        <p:cNvPr id="37363" name="Arc 499">
                          <a:extLst>
                            <a:ext uri="{FF2B5EF4-FFF2-40B4-BE49-F238E27FC236}">
                              <a16:creationId xmlns:a16="http://schemas.microsoft.com/office/drawing/2014/main" id="{831CCE04-081F-4E6A-9890-A2BEEB46CDCF}"/>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64" name="Arc 500">
                          <a:extLst>
                            <a:ext uri="{FF2B5EF4-FFF2-40B4-BE49-F238E27FC236}">
                              <a16:creationId xmlns:a16="http://schemas.microsoft.com/office/drawing/2014/main" id="{05A86713-CA2E-469C-BB92-ACA7BEFDA79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65" name="Group 501">
                          <a:extLst>
                            <a:ext uri="{FF2B5EF4-FFF2-40B4-BE49-F238E27FC236}">
                              <a16:creationId xmlns:a16="http://schemas.microsoft.com/office/drawing/2014/main" id="{F501AFBB-9AA8-4145-9B55-AFE1EED30FD0}"/>
                            </a:ext>
                          </a:extLst>
                        </p:cNvPr>
                        <p:cNvGrpSpPr>
                          <a:grpSpLocks/>
                        </p:cNvGrpSpPr>
                        <p:nvPr/>
                      </p:nvGrpSpPr>
                      <p:grpSpPr bwMode="auto">
                        <a:xfrm flipV="1">
                          <a:off x="1649" y="1488"/>
                          <a:ext cx="96" cy="144"/>
                          <a:chOff x="1584" y="1056"/>
                          <a:chExt cx="1104" cy="576"/>
                        </a:xfrm>
                      </p:grpSpPr>
                      <p:sp>
                        <p:nvSpPr>
                          <p:cNvPr id="37366" name="Arc 502">
                            <a:extLst>
                              <a:ext uri="{FF2B5EF4-FFF2-40B4-BE49-F238E27FC236}">
                                <a16:creationId xmlns:a16="http://schemas.microsoft.com/office/drawing/2014/main" id="{BAF859F7-B1EE-4CA9-B547-01834BD978D2}"/>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67" name="Arc 503">
                            <a:extLst>
                              <a:ext uri="{FF2B5EF4-FFF2-40B4-BE49-F238E27FC236}">
                                <a16:creationId xmlns:a16="http://schemas.microsoft.com/office/drawing/2014/main" id="{DE729E8E-599F-4888-920F-31EEC1FDD676}"/>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368" name="Group 504">
                        <a:extLst>
                          <a:ext uri="{FF2B5EF4-FFF2-40B4-BE49-F238E27FC236}">
                            <a16:creationId xmlns:a16="http://schemas.microsoft.com/office/drawing/2014/main" id="{F4385470-B329-4890-A616-B6A4C68A25B8}"/>
                          </a:ext>
                        </a:extLst>
                      </p:cNvPr>
                      <p:cNvGrpSpPr>
                        <a:grpSpLocks/>
                      </p:cNvGrpSpPr>
                      <p:nvPr/>
                    </p:nvGrpSpPr>
                    <p:grpSpPr bwMode="auto">
                      <a:xfrm>
                        <a:off x="1824" y="1872"/>
                        <a:ext cx="228" cy="336"/>
                        <a:chOff x="1584" y="1296"/>
                        <a:chExt cx="228" cy="336"/>
                      </a:xfrm>
                    </p:grpSpPr>
                    <p:sp>
                      <p:nvSpPr>
                        <p:cNvPr id="37369" name="Arc 505">
                          <a:extLst>
                            <a:ext uri="{FF2B5EF4-FFF2-40B4-BE49-F238E27FC236}">
                              <a16:creationId xmlns:a16="http://schemas.microsoft.com/office/drawing/2014/main" id="{1008A658-8D85-4D3D-B997-ECF1181968EE}"/>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70" name="Arc 506">
                          <a:extLst>
                            <a:ext uri="{FF2B5EF4-FFF2-40B4-BE49-F238E27FC236}">
                              <a16:creationId xmlns:a16="http://schemas.microsoft.com/office/drawing/2014/main" id="{DC464193-FC09-45C8-96FF-473BD1B5E8C5}"/>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371" name="Group 507">
                          <a:extLst>
                            <a:ext uri="{FF2B5EF4-FFF2-40B4-BE49-F238E27FC236}">
                              <a16:creationId xmlns:a16="http://schemas.microsoft.com/office/drawing/2014/main" id="{FE7D7316-4D54-45F1-A696-86BD7F6DE1F1}"/>
                            </a:ext>
                          </a:extLst>
                        </p:cNvPr>
                        <p:cNvGrpSpPr>
                          <a:grpSpLocks/>
                        </p:cNvGrpSpPr>
                        <p:nvPr/>
                      </p:nvGrpSpPr>
                      <p:grpSpPr bwMode="auto">
                        <a:xfrm flipV="1">
                          <a:off x="1649" y="1488"/>
                          <a:ext cx="96" cy="144"/>
                          <a:chOff x="1584" y="1056"/>
                          <a:chExt cx="1104" cy="576"/>
                        </a:xfrm>
                      </p:grpSpPr>
                      <p:sp>
                        <p:nvSpPr>
                          <p:cNvPr id="37372" name="Arc 508">
                            <a:extLst>
                              <a:ext uri="{FF2B5EF4-FFF2-40B4-BE49-F238E27FC236}">
                                <a16:creationId xmlns:a16="http://schemas.microsoft.com/office/drawing/2014/main" id="{FB7AE55B-5AED-4C4A-B27B-C154D33D935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73" name="Arc 509">
                            <a:extLst>
                              <a:ext uri="{FF2B5EF4-FFF2-40B4-BE49-F238E27FC236}">
                                <a16:creationId xmlns:a16="http://schemas.microsoft.com/office/drawing/2014/main" id="{6A39E561-692B-4D65-B989-C44C004A43F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374" name="Group 510">
                      <a:extLst>
                        <a:ext uri="{FF2B5EF4-FFF2-40B4-BE49-F238E27FC236}">
                          <a16:creationId xmlns:a16="http://schemas.microsoft.com/office/drawing/2014/main" id="{834E3508-42B8-45E9-9689-813E7F5A3C1D}"/>
                        </a:ext>
                      </a:extLst>
                    </p:cNvPr>
                    <p:cNvGrpSpPr>
                      <a:grpSpLocks/>
                    </p:cNvGrpSpPr>
                    <p:nvPr/>
                  </p:nvGrpSpPr>
                  <p:grpSpPr bwMode="auto">
                    <a:xfrm>
                      <a:off x="1585" y="1632"/>
                      <a:ext cx="47" cy="480"/>
                      <a:chOff x="3024" y="528"/>
                      <a:chExt cx="144" cy="864"/>
                    </a:xfrm>
                  </p:grpSpPr>
                  <p:sp>
                    <p:nvSpPr>
                      <p:cNvPr id="37375" name="Line 511">
                        <a:extLst>
                          <a:ext uri="{FF2B5EF4-FFF2-40B4-BE49-F238E27FC236}">
                            <a16:creationId xmlns:a16="http://schemas.microsoft.com/office/drawing/2014/main" id="{E5EB12AC-9528-44B4-9241-F799D1608504}"/>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76" name="Arc 512">
                        <a:extLst>
                          <a:ext uri="{FF2B5EF4-FFF2-40B4-BE49-F238E27FC236}">
                            <a16:creationId xmlns:a16="http://schemas.microsoft.com/office/drawing/2014/main" id="{B25D274B-D0AE-4E99-8884-D4FB51091DBC}"/>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377" name="Line 513">
                  <a:extLst>
                    <a:ext uri="{FF2B5EF4-FFF2-40B4-BE49-F238E27FC236}">
                      <a16:creationId xmlns:a16="http://schemas.microsoft.com/office/drawing/2014/main" id="{07C0B8F0-5ED2-422B-AEE1-A0762D541FDE}"/>
                    </a:ext>
                  </a:extLst>
                </p:cNvPr>
                <p:cNvSpPr>
                  <a:spLocks noChangeShapeType="1"/>
                </p:cNvSpPr>
                <p:nvPr/>
              </p:nvSpPr>
              <p:spPr bwMode="auto">
                <a:xfrm>
                  <a:off x="1104" y="1344"/>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78" name="Line 514">
                <a:extLst>
                  <a:ext uri="{FF2B5EF4-FFF2-40B4-BE49-F238E27FC236}">
                    <a16:creationId xmlns:a16="http://schemas.microsoft.com/office/drawing/2014/main" id="{5D2AC6D0-C8EC-4F2A-BF75-B17B66F37663}"/>
                  </a:ext>
                </a:extLst>
              </p:cNvPr>
              <p:cNvSpPr>
                <a:spLocks noChangeShapeType="1"/>
              </p:cNvSpPr>
              <p:nvPr/>
            </p:nvSpPr>
            <p:spPr bwMode="auto">
              <a:xfrm>
                <a:off x="1104" y="528"/>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79" name="Group 515">
              <a:extLst>
                <a:ext uri="{FF2B5EF4-FFF2-40B4-BE49-F238E27FC236}">
                  <a16:creationId xmlns:a16="http://schemas.microsoft.com/office/drawing/2014/main" id="{B89CFA43-8182-4C6D-990D-B64BE1CACE30}"/>
                </a:ext>
              </a:extLst>
            </p:cNvPr>
            <p:cNvGrpSpPr>
              <a:grpSpLocks/>
            </p:cNvGrpSpPr>
            <p:nvPr/>
          </p:nvGrpSpPr>
          <p:grpSpPr bwMode="auto">
            <a:xfrm>
              <a:off x="2976" y="1776"/>
              <a:ext cx="576" cy="768"/>
              <a:chOff x="1344" y="576"/>
              <a:chExt cx="288" cy="768"/>
            </a:xfrm>
          </p:grpSpPr>
          <p:grpSp>
            <p:nvGrpSpPr>
              <p:cNvPr id="37380" name="Group 516">
                <a:extLst>
                  <a:ext uri="{FF2B5EF4-FFF2-40B4-BE49-F238E27FC236}">
                    <a16:creationId xmlns:a16="http://schemas.microsoft.com/office/drawing/2014/main" id="{2B24BB52-7121-4294-8EA4-3D4F6156AB9F}"/>
                  </a:ext>
                </a:extLst>
              </p:cNvPr>
              <p:cNvGrpSpPr>
                <a:grpSpLocks/>
              </p:cNvGrpSpPr>
              <p:nvPr/>
            </p:nvGrpSpPr>
            <p:grpSpPr bwMode="auto">
              <a:xfrm>
                <a:off x="1344" y="864"/>
                <a:ext cx="288" cy="192"/>
                <a:chOff x="912" y="864"/>
                <a:chExt cx="288" cy="192"/>
              </a:xfrm>
            </p:grpSpPr>
            <p:sp>
              <p:nvSpPr>
                <p:cNvPr id="37381" name="Line 517">
                  <a:extLst>
                    <a:ext uri="{FF2B5EF4-FFF2-40B4-BE49-F238E27FC236}">
                      <a16:creationId xmlns:a16="http://schemas.microsoft.com/office/drawing/2014/main" id="{59DC7777-C468-4749-A13E-7E62A5FD612B}"/>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2" name="Line 518">
                  <a:extLst>
                    <a:ext uri="{FF2B5EF4-FFF2-40B4-BE49-F238E27FC236}">
                      <a16:creationId xmlns:a16="http://schemas.microsoft.com/office/drawing/2014/main" id="{99935E1D-E84A-4F8C-A67E-9CC64FF18DA6}"/>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83" name="Line 519">
                <a:extLst>
                  <a:ext uri="{FF2B5EF4-FFF2-40B4-BE49-F238E27FC236}">
                    <a16:creationId xmlns:a16="http://schemas.microsoft.com/office/drawing/2014/main" id="{EAA22FE9-77D6-4889-B5EB-5C9FE95052CE}"/>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4" name="Line 520">
                <a:extLst>
                  <a:ext uri="{FF2B5EF4-FFF2-40B4-BE49-F238E27FC236}">
                    <a16:creationId xmlns:a16="http://schemas.microsoft.com/office/drawing/2014/main" id="{F5E65885-4464-489C-8890-343285ED5981}"/>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91" name="Group 527">
              <a:extLst>
                <a:ext uri="{FF2B5EF4-FFF2-40B4-BE49-F238E27FC236}">
                  <a16:creationId xmlns:a16="http://schemas.microsoft.com/office/drawing/2014/main" id="{8A86F765-4804-4725-8B93-C9C608855097}"/>
                </a:ext>
              </a:extLst>
            </p:cNvPr>
            <p:cNvGrpSpPr>
              <a:grpSpLocks/>
            </p:cNvGrpSpPr>
            <p:nvPr/>
          </p:nvGrpSpPr>
          <p:grpSpPr bwMode="auto">
            <a:xfrm flipV="1">
              <a:off x="3024" y="2064"/>
              <a:ext cx="480" cy="192"/>
              <a:chOff x="3024" y="2304"/>
              <a:chExt cx="480" cy="192"/>
            </a:xfrm>
          </p:grpSpPr>
          <p:sp>
            <p:nvSpPr>
              <p:cNvPr id="37385" name="Line 521">
                <a:extLst>
                  <a:ext uri="{FF2B5EF4-FFF2-40B4-BE49-F238E27FC236}">
                    <a16:creationId xmlns:a16="http://schemas.microsoft.com/office/drawing/2014/main" id="{286B8B0F-E7EC-427A-A99C-26890432B8B1}"/>
                  </a:ext>
                </a:extLst>
              </p:cNvPr>
              <p:cNvSpPr>
                <a:spLocks noChangeShapeType="1"/>
              </p:cNvSpPr>
              <p:nvPr/>
            </p:nvSpPr>
            <p:spPr bwMode="auto">
              <a:xfrm>
                <a:off x="3120"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6" name="Line 522">
                <a:extLst>
                  <a:ext uri="{FF2B5EF4-FFF2-40B4-BE49-F238E27FC236}">
                    <a16:creationId xmlns:a16="http://schemas.microsoft.com/office/drawing/2014/main" id="{9BDA7F25-A682-44AE-9E92-6002C53F203B}"/>
                  </a:ext>
                </a:extLst>
              </p:cNvPr>
              <p:cNvSpPr>
                <a:spLocks noChangeShapeType="1"/>
              </p:cNvSpPr>
              <p:nvPr/>
            </p:nvSpPr>
            <p:spPr bwMode="auto">
              <a:xfrm>
                <a:off x="3216"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7" name="Line 523">
                <a:extLst>
                  <a:ext uri="{FF2B5EF4-FFF2-40B4-BE49-F238E27FC236}">
                    <a16:creationId xmlns:a16="http://schemas.microsoft.com/office/drawing/2014/main" id="{9A266EB6-5453-417E-BEB9-A16534AF6917}"/>
                  </a:ext>
                </a:extLst>
              </p:cNvPr>
              <p:cNvSpPr>
                <a:spLocks noChangeShapeType="1"/>
              </p:cNvSpPr>
              <p:nvPr/>
            </p:nvSpPr>
            <p:spPr bwMode="auto">
              <a:xfrm>
                <a:off x="3312"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8" name="Line 524">
                <a:extLst>
                  <a:ext uri="{FF2B5EF4-FFF2-40B4-BE49-F238E27FC236}">
                    <a16:creationId xmlns:a16="http://schemas.microsoft.com/office/drawing/2014/main" id="{EBF34208-7F39-41AB-B3AF-D86697D18EAF}"/>
                  </a:ext>
                </a:extLst>
              </p:cNvPr>
              <p:cNvSpPr>
                <a:spLocks noChangeShapeType="1"/>
              </p:cNvSpPr>
              <p:nvPr/>
            </p:nvSpPr>
            <p:spPr bwMode="auto">
              <a:xfrm>
                <a:off x="3024"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89" name="Line 525">
                <a:extLst>
                  <a:ext uri="{FF2B5EF4-FFF2-40B4-BE49-F238E27FC236}">
                    <a16:creationId xmlns:a16="http://schemas.microsoft.com/office/drawing/2014/main" id="{22ED4EDC-954B-46B9-9EB6-8F25BAECBA20}"/>
                  </a:ext>
                </a:extLst>
              </p:cNvPr>
              <p:cNvSpPr>
                <a:spLocks noChangeShapeType="1"/>
              </p:cNvSpPr>
              <p:nvPr/>
            </p:nvSpPr>
            <p:spPr bwMode="auto">
              <a:xfrm>
                <a:off x="3408"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90" name="Line 526">
                <a:extLst>
                  <a:ext uri="{FF2B5EF4-FFF2-40B4-BE49-F238E27FC236}">
                    <a16:creationId xmlns:a16="http://schemas.microsoft.com/office/drawing/2014/main" id="{63A5F264-1EB1-47C8-A0C9-38D1F7B0EA32}"/>
                  </a:ext>
                </a:extLst>
              </p:cNvPr>
              <p:cNvSpPr>
                <a:spLocks noChangeShapeType="1"/>
              </p:cNvSpPr>
              <p:nvPr/>
            </p:nvSpPr>
            <p:spPr bwMode="auto">
              <a:xfrm>
                <a:off x="3504"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95" name="Text Box 531">
              <a:extLst>
                <a:ext uri="{FF2B5EF4-FFF2-40B4-BE49-F238E27FC236}">
                  <a16:creationId xmlns:a16="http://schemas.microsoft.com/office/drawing/2014/main" id="{241C0333-5EF2-4CDB-B237-BCC0371547E9}"/>
                </a:ext>
              </a:extLst>
            </p:cNvPr>
            <p:cNvSpPr txBox="1">
              <a:spLocks noChangeArrowheads="1"/>
            </p:cNvSpPr>
            <p:nvPr/>
          </p:nvSpPr>
          <p:spPr bwMode="auto">
            <a:xfrm>
              <a:off x="2208" y="1689"/>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548" name="Rectangle 684">
              <a:extLst>
                <a:ext uri="{FF2B5EF4-FFF2-40B4-BE49-F238E27FC236}">
                  <a16:creationId xmlns:a16="http://schemas.microsoft.com/office/drawing/2014/main" id="{426E9535-E718-4A0C-BC86-5A8A1FBD85A1}"/>
                </a:ext>
              </a:extLst>
            </p:cNvPr>
            <p:cNvSpPr>
              <a:spLocks noChangeArrowheads="1"/>
            </p:cNvSpPr>
            <p:nvPr/>
          </p:nvSpPr>
          <p:spPr bwMode="auto">
            <a:xfrm>
              <a:off x="2952" y="2208"/>
              <a:ext cx="60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sp>
          <p:nvSpPr>
            <p:cNvPr id="37551" name="Rectangle 687">
              <a:extLst>
                <a:ext uri="{FF2B5EF4-FFF2-40B4-BE49-F238E27FC236}">
                  <a16:creationId xmlns:a16="http://schemas.microsoft.com/office/drawing/2014/main" id="{5831C3A8-32C1-460A-BB4C-74D56F438F2B}"/>
                </a:ext>
              </a:extLst>
            </p:cNvPr>
            <p:cNvSpPr>
              <a:spLocks noChangeArrowheads="1"/>
            </p:cNvSpPr>
            <p:nvPr/>
          </p:nvSpPr>
          <p:spPr bwMode="auto">
            <a:xfrm>
              <a:off x="2928" y="1881"/>
              <a:ext cx="59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grpSp>
      <p:grpSp>
        <p:nvGrpSpPr>
          <p:cNvPr id="37726" name="Group 862">
            <a:extLst>
              <a:ext uri="{FF2B5EF4-FFF2-40B4-BE49-F238E27FC236}">
                <a16:creationId xmlns:a16="http://schemas.microsoft.com/office/drawing/2014/main" id="{2574AE86-4769-4ED6-BA89-2ED85E424D18}"/>
              </a:ext>
            </a:extLst>
          </p:cNvPr>
          <p:cNvGrpSpPr>
            <a:grpSpLocks/>
          </p:cNvGrpSpPr>
          <p:nvPr/>
        </p:nvGrpSpPr>
        <p:grpSpPr bwMode="auto">
          <a:xfrm>
            <a:off x="3829050" y="400050"/>
            <a:ext cx="1771650" cy="1028700"/>
            <a:chOff x="2256" y="336"/>
            <a:chExt cx="1488" cy="864"/>
          </a:xfrm>
        </p:grpSpPr>
        <p:sp>
          <p:nvSpPr>
            <p:cNvPr id="37071" name="Text Box 207">
              <a:extLst>
                <a:ext uri="{FF2B5EF4-FFF2-40B4-BE49-F238E27FC236}">
                  <a16:creationId xmlns:a16="http://schemas.microsoft.com/office/drawing/2014/main" id="{707D13F0-5FE9-4433-A118-AEAF1D66462A}"/>
                </a:ext>
              </a:extLst>
            </p:cNvPr>
            <p:cNvSpPr txBox="1">
              <a:spLocks noChangeArrowheads="1"/>
            </p:cNvSpPr>
            <p:nvPr/>
          </p:nvSpPr>
          <p:spPr bwMode="auto">
            <a:xfrm>
              <a:off x="3504" y="72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250" name="Group 386">
              <a:extLst>
                <a:ext uri="{FF2B5EF4-FFF2-40B4-BE49-F238E27FC236}">
                  <a16:creationId xmlns:a16="http://schemas.microsoft.com/office/drawing/2014/main" id="{9F7EE3F5-FED1-4EBA-B776-9420479B5296}"/>
                </a:ext>
              </a:extLst>
            </p:cNvPr>
            <p:cNvGrpSpPr>
              <a:grpSpLocks/>
            </p:cNvGrpSpPr>
            <p:nvPr/>
          </p:nvGrpSpPr>
          <p:grpSpPr bwMode="auto">
            <a:xfrm>
              <a:off x="2448" y="414"/>
              <a:ext cx="816" cy="786"/>
              <a:chOff x="2448" y="558"/>
              <a:chExt cx="816" cy="786"/>
            </a:xfrm>
          </p:grpSpPr>
          <p:grpSp>
            <p:nvGrpSpPr>
              <p:cNvPr id="37074" name="Group 210">
                <a:extLst>
                  <a:ext uri="{FF2B5EF4-FFF2-40B4-BE49-F238E27FC236}">
                    <a16:creationId xmlns:a16="http://schemas.microsoft.com/office/drawing/2014/main" id="{DF4A6CDF-66A7-449A-99D9-A7E8CCF76629}"/>
                  </a:ext>
                </a:extLst>
              </p:cNvPr>
              <p:cNvGrpSpPr>
                <a:grpSpLocks/>
              </p:cNvGrpSpPr>
              <p:nvPr/>
            </p:nvGrpSpPr>
            <p:grpSpPr bwMode="auto">
              <a:xfrm rot="-5400000">
                <a:off x="2295" y="711"/>
                <a:ext cx="786" cy="480"/>
                <a:chOff x="502" y="1632"/>
                <a:chExt cx="786" cy="480"/>
              </a:xfrm>
            </p:grpSpPr>
            <p:grpSp>
              <p:nvGrpSpPr>
                <p:cNvPr id="37075" name="Group 211">
                  <a:extLst>
                    <a:ext uri="{FF2B5EF4-FFF2-40B4-BE49-F238E27FC236}">
                      <a16:creationId xmlns:a16="http://schemas.microsoft.com/office/drawing/2014/main" id="{864BFF33-75B3-4DC8-B083-DB620F619641}"/>
                    </a:ext>
                  </a:extLst>
                </p:cNvPr>
                <p:cNvGrpSpPr>
                  <a:grpSpLocks/>
                </p:cNvGrpSpPr>
                <p:nvPr/>
              </p:nvGrpSpPr>
              <p:grpSpPr bwMode="auto">
                <a:xfrm>
                  <a:off x="502" y="1632"/>
                  <a:ext cx="506" cy="480"/>
                  <a:chOff x="492" y="1632"/>
                  <a:chExt cx="506" cy="480"/>
                </a:xfrm>
              </p:grpSpPr>
              <p:grpSp>
                <p:nvGrpSpPr>
                  <p:cNvPr id="37076" name="Group 212">
                    <a:extLst>
                      <a:ext uri="{FF2B5EF4-FFF2-40B4-BE49-F238E27FC236}">
                        <a16:creationId xmlns:a16="http://schemas.microsoft.com/office/drawing/2014/main" id="{AF0EDD13-B27F-4548-8555-41FF866AF454}"/>
                      </a:ext>
                    </a:extLst>
                  </p:cNvPr>
                  <p:cNvGrpSpPr>
                    <a:grpSpLocks/>
                  </p:cNvGrpSpPr>
                  <p:nvPr/>
                </p:nvGrpSpPr>
                <p:grpSpPr bwMode="auto">
                  <a:xfrm>
                    <a:off x="540" y="1632"/>
                    <a:ext cx="230" cy="192"/>
                    <a:chOff x="1596" y="1872"/>
                    <a:chExt cx="456" cy="336"/>
                  </a:xfrm>
                </p:grpSpPr>
                <p:grpSp>
                  <p:nvGrpSpPr>
                    <p:cNvPr id="37077" name="Group 213">
                      <a:extLst>
                        <a:ext uri="{FF2B5EF4-FFF2-40B4-BE49-F238E27FC236}">
                          <a16:creationId xmlns:a16="http://schemas.microsoft.com/office/drawing/2014/main" id="{C70D2E56-1B08-4817-B092-055113A5AE45}"/>
                        </a:ext>
                      </a:extLst>
                    </p:cNvPr>
                    <p:cNvGrpSpPr>
                      <a:grpSpLocks/>
                    </p:cNvGrpSpPr>
                    <p:nvPr/>
                  </p:nvGrpSpPr>
                  <p:grpSpPr bwMode="auto">
                    <a:xfrm>
                      <a:off x="1596" y="1872"/>
                      <a:ext cx="228" cy="336"/>
                      <a:chOff x="1584" y="1296"/>
                      <a:chExt cx="228" cy="336"/>
                    </a:xfrm>
                  </p:grpSpPr>
                  <p:sp>
                    <p:nvSpPr>
                      <p:cNvPr id="37078" name="Arc 214">
                        <a:extLst>
                          <a:ext uri="{FF2B5EF4-FFF2-40B4-BE49-F238E27FC236}">
                            <a16:creationId xmlns:a16="http://schemas.microsoft.com/office/drawing/2014/main" id="{713B38ED-40B8-48F9-8DE8-6AE3321A218D}"/>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79" name="Arc 215">
                        <a:extLst>
                          <a:ext uri="{FF2B5EF4-FFF2-40B4-BE49-F238E27FC236}">
                            <a16:creationId xmlns:a16="http://schemas.microsoft.com/office/drawing/2014/main" id="{028C3FF3-5448-47F7-A942-676B6409DF67}"/>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80" name="Group 216">
                        <a:extLst>
                          <a:ext uri="{FF2B5EF4-FFF2-40B4-BE49-F238E27FC236}">
                            <a16:creationId xmlns:a16="http://schemas.microsoft.com/office/drawing/2014/main" id="{1DAF88D8-E306-4C56-94C6-0476D3FAB9A6}"/>
                          </a:ext>
                        </a:extLst>
                      </p:cNvPr>
                      <p:cNvGrpSpPr>
                        <a:grpSpLocks/>
                      </p:cNvGrpSpPr>
                      <p:nvPr/>
                    </p:nvGrpSpPr>
                    <p:grpSpPr bwMode="auto">
                      <a:xfrm flipV="1">
                        <a:off x="1649" y="1488"/>
                        <a:ext cx="96" cy="144"/>
                        <a:chOff x="1584" y="1056"/>
                        <a:chExt cx="1104" cy="576"/>
                      </a:xfrm>
                    </p:grpSpPr>
                    <p:sp>
                      <p:nvSpPr>
                        <p:cNvPr id="37081" name="Arc 217">
                          <a:extLst>
                            <a:ext uri="{FF2B5EF4-FFF2-40B4-BE49-F238E27FC236}">
                              <a16:creationId xmlns:a16="http://schemas.microsoft.com/office/drawing/2014/main" id="{A5746464-CEB2-4C02-8C6F-9391E39CF20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82" name="Arc 218">
                          <a:extLst>
                            <a:ext uri="{FF2B5EF4-FFF2-40B4-BE49-F238E27FC236}">
                              <a16:creationId xmlns:a16="http://schemas.microsoft.com/office/drawing/2014/main" id="{D38C8B38-94E6-4B67-B5B9-3BF2B107251B}"/>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083" name="Group 219">
                      <a:extLst>
                        <a:ext uri="{FF2B5EF4-FFF2-40B4-BE49-F238E27FC236}">
                          <a16:creationId xmlns:a16="http://schemas.microsoft.com/office/drawing/2014/main" id="{D7228D8D-B6CB-4FEC-B017-C4934CCDB7B7}"/>
                        </a:ext>
                      </a:extLst>
                    </p:cNvPr>
                    <p:cNvGrpSpPr>
                      <a:grpSpLocks/>
                    </p:cNvGrpSpPr>
                    <p:nvPr/>
                  </p:nvGrpSpPr>
                  <p:grpSpPr bwMode="auto">
                    <a:xfrm>
                      <a:off x="1824" y="1872"/>
                      <a:ext cx="228" cy="336"/>
                      <a:chOff x="1584" y="1296"/>
                      <a:chExt cx="228" cy="336"/>
                    </a:xfrm>
                  </p:grpSpPr>
                  <p:sp>
                    <p:nvSpPr>
                      <p:cNvPr id="37084" name="Arc 220">
                        <a:extLst>
                          <a:ext uri="{FF2B5EF4-FFF2-40B4-BE49-F238E27FC236}">
                            <a16:creationId xmlns:a16="http://schemas.microsoft.com/office/drawing/2014/main" id="{433CB940-7C24-4273-8692-D8220D2CEA9D}"/>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85" name="Arc 221">
                        <a:extLst>
                          <a:ext uri="{FF2B5EF4-FFF2-40B4-BE49-F238E27FC236}">
                            <a16:creationId xmlns:a16="http://schemas.microsoft.com/office/drawing/2014/main" id="{D2C01183-A67B-4E68-ADE8-2C1BA013C95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86" name="Group 222">
                        <a:extLst>
                          <a:ext uri="{FF2B5EF4-FFF2-40B4-BE49-F238E27FC236}">
                            <a16:creationId xmlns:a16="http://schemas.microsoft.com/office/drawing/2014/main" id="{10765C62-3860-4E19-BAE2-683C64A67432}"/>
                          </a:ext>
                        </a:extLst>
                      </p:cNvPr>
                      <p:cNvGrpSpPr>
                        <a:grpSpLocks/>
                      </p:cNvGrpSpPr>
                      <p:nvPr/>
                    </p:nvGrpSpPr>
                    <p:grpSpPr bwMode="auto">
                      <a:xfrm flipV="1">
                        <a:off x="1649" y="1488"/>
                        <a:ext cx="96" cy="144"/>
                        <a:chOff x="1584" y="1056"/>
                        <a:chExt cx="1104" cy="576"/>
                      </a:xfrm>
                    </p:grpSpPr>
                    <p:sp>
                      <p:nvSpPr>
                        <p:cNvPr id="37087" name="Arc 223">
                          <a:extLst>
                            <a:ext uri="{FF2B5EF4-FFF2-40B4-BE49-F238E27FC236}">
                              <a16:creationId xmlns:a16="http://schemas.microsoft.com/office/drawing/2014/main" id="{7935DF47-FA5F-4386-8811-1430F9F27969}"/>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88" name="Arc 224">
                          <a:extLst>
                            <a:ext uri="{FF2B5EF4-FFF2-40B4-BE49-F238E27FC236}">
                              <a16:creationId xmlns:a16="http://schemas.microsoft.com/office/drawing/2014/main" id="{E080EA3D-644F-4AE8-A2C0-46584253C68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089" name="Group 225">
                    <a:extLst>
                      <a:ext uri="{FF2B5EF4-FFF2-40B4-BE49-F238E27FC236}">
                        <a16:creationId xmlns:a16="http://schemas.microsoft.com/office/drawing/2014/main" id="{E9446331-CF7B-47F6-90C5-9A7A2B54E885}"/>
                      </a:ext>
                    </a:extLst>
                  </p:cNvPr>
                  <p:cNvGrpSpPr>
                    <a:grpSpLocks/>
                  </p:cNvGrpSpPr>
                  <p:nvPr/>
                </p:nvGrpSpPr>
                <p:grpSpPr bwMode="auto">
                  <a:xfrm>
                    <a:off x="492" y="1632"/>
                    <a:ext cx="48" cy="480"/>
                    <a:chOff x="492" y="1632"/>
                    <a:chExt cx="48" cy="480"/>
                  </a:xfrm>
                </p:grpSpPr>
                <p:sp>
                  <p:nvSpPr>
                    <p:cNvPr id="37090" name="Line 226">
                      <a:extLst>
                        <a:ext uri="{FF2B5EF4-FFF2-40B4-BE49-F238E27FC236}">
                          <a16:creationId xmlns:a16="http://schemas.microsoft.com/office/drawing/2014/main" id="{325C70DD-8E99-4170-B859-06DDCB731103}"/>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091" name="Arc 227">
                      <a:extLst>
                        <a:ext uri="{FF2B5EF4-FFF2-40B4-BE49-F238E27FC236}">
                          <a16:creationId xmlns:a16="http://schemas.microsoft.com/office/drawing/2014/main" id="{62BAC5CB-EA39-40AC-945C-2D2BB10724CE}"/>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092" name="Group 228">
                    <a:extLst>
                      <a:ext uri="{FF2B5EF4-FFF2-40B4-BE49-F238E27FC236}">
                        <a16:creationId xmlns:a16="http://schemas.microsoft.com/office/drawing/2014/main" id="{92683033-C0D6-4843-9453-8632774E4E2F}"/>
                      </a:ext>
                    </a:extLst>
                  </p:cNvPr>
                  <p:cNvGrpSpPr>
                    <a:grpSpLocks/>
                  </p:cNvGrpSpPr>
                  <p:nvPr/>
                </p:nvGrpSpPr>
                <p:grpSpPr bwMode="auto">
                  <a:xfrm>
                    <a:off x="768" y="1632"/>
                    <a:ext cx="230" cy="192"/>
                    <a:chOff x="1596" y="1872"/>
                    <a:chExt cx="456" cy="336"/>
                  </a:xfrm>
                </p:grpSpPr>
                <p:grpSp>
                  <p:nvGrpSpPr>
                    <p:cNvPr id="37093" name="Group 229">
                      <a:extLst>
                        <a:ext uri="{FF2B5EF4-FFF2-40B4-BE49-F238E27FC236}">
                          <a16:creationId xmlns:a16="http://schemas.microsoft.com/office/drawing/2014/main" id="{E9A9750A-CF6B-4874-AAA4-5F3907EA102E}"/>
                        </a:ext>
                      </a:extLst>
                    </p:cNvPr>
                    <p:cNvGrpSpPr>
                      <a:grpSpLocks/>
                    </p:cNvGrpSpPr>
                    <p:nvPr/>
                  </p:nvGrpSpPr>
                  <p:grpSpPr bwMode="auto">
                    <a:xfrm>
                      <a:off x="1596" y="1872"/>
                      <a:ext cx="228" cy="336"/>
                      <a:chOff x="1584" y="1296"/>
                      <a:chExt cx="228" cy="336"/>
                    </a:xfrm>
                  </p:grpSpPr>
                  <p:sp>
                    <p:nvSpPr>
                      <p:cNvPr id="37094" name="Arc 230">
                        <a:extLst>
                          <a:ext uri="{FF2B5EF4-FFF2-40B4-BE49-F238E27FC236}">
                            <a16:creationId xmlns:a16="http://schemas.microsoft.com/office/drawing/2014/main" id="{A5DFB7F0-0817-49A4-B78B-7A82EC4F8905}"/>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95" name="Arc 231">
                        <a:extLst>
                          <a:ext uri="{FF2B5EF4-FFF2-40B4-BE49-F238E27FC236}">
                            <a16:creationId xmlns:a16="http://schemas.microsoft.com/office/drawing/2014/main" id="{20166408-1201-4E72-8D4E-69C0AAC4B8E6}"/>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096" name="Group 232">
                        <a:extLst>
                          <a:ext uri="{FF2B5EF4-FFF2-40B4-BE49-F238E27FC236}">
                            <a16:creationId xmlns:a16="http://schemas.microsoft.com/office/drawing/2014/main" id="{E429CCC9-A3B0-424D-A088-CE08AE612834}"/>
                          </a:ext>
                        </a:extLst>
                      </p:cNvPr>
                      <p:cNvGrpSpPr>
                        <a:grpSpLocks/>
                      </p:cNvGrpSpPr>
                      <p:nvPr/>
                    </p:nvGrpSpPr>
                    <p:grpSpPr bwMode="auto">
                      <a:xfrm flipV="1">
                        <a:off x="1649" y="1488"/>
                        <a:ext cx="96" cy="144"/>
                        <a:chOff x="1584" y="1056"/>
                        <a:chExt cx="1104" cy="576"/>
                      </a:xfrm>
                    </p:grpSpPr>
                    <p:sp>
                      <p:nvSpPr>
                        <p:cNvPr id="37097" name="Arc 233">
                          <a:extLst>
                            <a:ext uri="{FF2B5EF4-FFF2-40B4-BE49-F238E27FC236}">
                              <a16:creationId xmlns:a16="http://schemas.microsoft.com/office/drawing/2014/main" id="{676F8DEB-AC02-46CD-9C22-9E16ECD946A7}"/>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098" name="Arc 234">
                          <a:extLst>
                            <a:ext uri="{FF2B5EF4-FFF2-40B4-BE49-F238E27FC236}">
                              <a16:creationId xmlns:a16="http://schemas.microsoft.com/office/drawing/2014/main" id="{CBAF4A24-4E04-4EF2-BA00-E83E86A2F8E7}"/>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099" name="Group 235">
                      <a:extLst>
                        <a:ext uri="{FF2B5EF4-FFF2-40B4-BE49-F238E27FC236}">
                          <a16:creationId xmlns:a16="http://schemas.microsoft.com/office/drawing/2014/main" id="{DA163BC7-A457-45B8-9A30-293B032F8FBA}"/>
                        </a:ext>
                      </a:extLst>
                    </p:cNvPr>
                    <p:cNvGrpSpPr>
                      <a:grpSpLocks/>
                    </p:cNvGrpSpPr>
                    <p:nvPr/>
                  </p:nvGrpSpPr>
                  <p:grpSpPr bwMode="auto">
                    <a:xfrm>
                      <a:off x="1824" y="1872"/>
                      <a:ext cx="228" cy="336"/>
                      <a:chOff x="1584" y="1296"/>
                      <a:chExt cx="228" cy="336"/>
                    </a:xfrm>
                  </p:grpSpPr>
                  <p:sp>
                    <p:nvSpPr>
                      <p:cNvPr id="37100" name="Arc 236">
                        <a:extLst>
                          <a:ext uri="{FF2B5EF4-FFF2-40B4-BE49-F238E27FC236}">
                            <a16:creationId xmlns:a16="http://schemas.microsoft.com/office/drawing/2014/main" id="{385373B0-1211-4175-A161-C89DEA87CDA5}"/>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01" name="Arc 237">
                        <a:extLst>
                          <a:ext uri="{FF2B5EF4-FFF2-40B4-BE49-F238E27FC236}">
                            <a16:creationId xmlns:a16="http://schemas.microsoft.com/office/drawing/2014/main" id="{E9F18DDD-41B8-48D3-8DB7-8CEF15BF2892}"/>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02" name="Group 238">
                        <a:extLst>
                          <a:ext uri="{FF2B5EF4-FFF2-40B4-BE49-F238E27FC236}">
                            <a16:creationId xmlns:a16="http://schemas.microsoft.com/office/drawing/2014/main" id="{AA63C6C7-A710-4AFF-BCE6-DA4CACBF1742}"/>
                          </a:ext>
                        </a:extLst>
                      </p:cNvPr>
                      <p:cNvGrpSpPr>
                        <a:grpSpLocks/>
                      </p:cNvGrpSpPr>
                      <p:nvPr/>
                    </p:nvGrpSpPr>
                    <p:grpSpPr bwMode="auto">
                      <a:xfrm flipV="1">
                        <a:off x="1649" y="1488"/>
                        <a:ext cx="96" cy="144"/>
                        <a:chOff x="1584" y="1056"/>
                        <a:chExt cx="1104" cy="576"/>
                      </a:xfrm>
                    </p:grpSpPr>
                    <p:sp>
                      <p:nvSpPr>
                        <p:cNvPr id="37103" name="Arc 239">
                          <a:extLst>
                            <a:ext uri="{FF2B5EF4-FFF2-40B4-BE49-F238E27FC236}">
                              <a16:creationId xmlns:a16="http://schemas.microsoft.com/office/drawing/2014/main" id="{FC8AE26B-31FE-4052-8704-6C501DA1D62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04" name="Arc 240">
                          <a:extLst>
                            <a:ext uri="{FF2B5EF4-FFF2-40B4-BE49-F238E27FC236}">
                              <a16:creationId xmlns:a16="http://schemas.microsoft.com/office/drawing/2014/main" id="{8D9ED5D5-F83C-444B-9A80-8EDC3791AEE1}"/>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105" name="Group 241">
                  <a:extLst>
                    <a:ext uri="{FF2B5EF4-FFF2-40B4-BE49-F238E27FC236}">
                      <a16:creationId xmlns:a16="http://schemas.microsoft.com/office/drawing/2014/main" id="{AD6DF55B-B055-475A-9A83-2FB0497583B3}"/>
                    </a:ext>
                  </a:extLst>
                </p:cNvPr>
                <p:cNvGrpSpPr>
                  <a:grpSpLocks/>
                </p:cNvGrpSpPr>
                <p:nvPr/>
              </p:nvGrpSpPr>
              <p:grpSpPr bwMode="auto">
                <a:xfrm>
                  <a:off x="1008" y="1632"/>
                  <a:ext cx="280" cy="480"/>
                  <a:chOff x="1352" y="1632"/>
                  <a:chExt cx="280" cy="480"/>
                </a:xfrm>
              </p:grpSpPr>
              <p:grpSp>
                <p:nvGrpSpPr>
                  <p:cNvPr id="37106" name="Group 242">
                    <a:extLst>
                      <a:ext uri="{FF2B5EF4-FFF2-40B4-BE49-F238E27FC236}">
                        <a16:creationId xmlns:a16="http://schemas.microsoft.com/office/drawing/2014/main" id="{5FB0FFF3-10C0-4195-8524-AF16D4E88410}"/>
                      </a:ext>
                    </a:extLst>
                  </p:cNvPr>
                  <p:cNvGrpSpPr>
                    <a:grpSpLocks/>
                  </p:cNvGrpSpPr>
                  <p:nvPr/>
                </p:nvGrpSpPr>
                <p:grpSpPr bwMode="auto">
                  <a:xfrm>
                    <a:off x="1352" y="1632"/>
                    <a:ext cx="230" cy="192"/>
                    <a:chOff x="1596" y="1872"/>
                    <a:chExt cx="456" cy="336"/>
                  </a:xfrm>
                </p:grpSpPr>
                <p:grpSp>
                  <p:nvGrpSpPr>
                    <p:cNvPr id="37107" name="Group 243">
                      <a:extLst>
                        <a:ext uri="{FF2B5EF4-FFF2-40B4-BE49-F238E27FC236}">
                          <a16:creationId xmlns:a16="http://schemas.microsoft.com/office/drawing/2014/main" id="{2B2633B2-86E5-4D93-A615-40472C9D1C10}"/>
                        </a:ext>
                      </a:extLst>
                    </p:cNvPr>
                    <p:cNvGrpSpPr>
                      <a:grpSpLocks/>
                    </p:cNvGrpSpPr>
                    <p:nvPr/>
                  </p:nvGrpSpPr>
                  <p:grpSpPr bwMode="auto">
                    <a:xfrm>
                      <a:off x="1596" y="1872"/>
                      <a:ext cx="228" cy="336"/>
                      <a:chOff x="1584" y="1296"/>
                      <a:chExt cx="228" cy="336"/>
                    </a:xfrm>
                  </p:grpSpPr>
                  <p:sp>
                    <p:nvSpPr>
                      <p:cNvPr id="37108" name="Arc 244">
                        <a:extLst>
                          <a:ext uri="{FF2B5EF4-FFF2-40B4-BE49-F238E27FC236}">
                            <a16:creationId xmlns:a16="http://schemas.microsoft.com/office/drawing/2014/main" id="{69F49F4B-89E8-42AC-9B74-BD17C556B54D}"/>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09" name="Arc 245">
                        <a:extLst>
                          <a:ext uri="{FF2B5EF4-FFF2-40B4-BE49-F238E27FC236}">
                            <a16:creationId xmlns:a16="http://schemas.microsoft.com/office/drawing/2014/main" id="{72DF4657-ED9E-486F-BBC8-A3B8B3B799F5}"/>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10" name="Group 246">
                        <a:extLst>
                          <a:ext uri="{FF2B5EF4-FFF2-40B4-BE49-F238E27FC236}">
                            <a16:creationId xmlns:a16="http://schemas.microsoft.com/office/drawing/2014/main" id="{F7558F9E-11AF-4D65-B59B-16E47161EF9D}"/>
                          </a:ext>
                        </a:extLst>
                      </p:cNvPr>
                      <p:cNvGrpSpPr>
                        <a:grpSpLocks/>
                      </p:cNvGrpSpPr>
                      <p:nvPr/>
                    </p:nvGrpSpPr>
                    <p:grpSpPr bwMode="auto">
                      <a:xfrm flipV="1">
                        <a:off x="1649" y="1488"/>
                        <a:ext cx="96" cy="144"/>
                        <a:chOff x="1584" y="1056"/>
                        <a:chExt cx="1104" cy="576"/>
                      </a:xfrm>
                    </p:grpSpPr>
                    <p:sp>
                      <p:nvSpPr>
                        <p:cNvPr id="37111" name="Arc 247">
                          <a:extLst>
                            <a:ext uri="{FF2B5EF4-FFF2-40B4-BE49-F238E27FC236}">
                              <a16:creationId xmlns:a16="http://schemas.microsoft.com/office/drawing/2014/main" id="{0990CEE4-6B11-4D5E-BCAD-34EC81A7917D}"/>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12" name="Arc 248">
                          <a:extLst>
                            <a:ext uri="{FF2B5EF4-FFF2-40B4-BE49-F238E27FC236}">
                              <a16:creationId xmlns:a16="http://schemas.microsoft.com/office/drawing/2014/main" id="{D8ED0D7E-DC58-43C7-8ADB-3AEA07F08B99}"/>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113" name="Group 249">
                      <a:extLst>
                        <a:ext uri="{FF2B5EF4-FFF2-40B4-BE49-F238E27FC236}">
                          <a16:creationId xmlns:a16="http://schemas.microsoft.com/office/drawing/2014/main" id="{DA6A75CD-3D6D-46E2-9F21-1F58EED54E00}"/>
                        </a:ext>
                      </a:extLst>
                    </p:cNvPr>
                    <p:cNvGrpSpPr>
                      <a:grpSpLocks/>
                    </p:cNvGrpSpPr>
                    <p:nvPr/>
                  </p:nvGrpSpPr>
                  <p:grpSpPr bwMode="auto">
                    <a:xfrm>
                      <a:off x="1824" y="1872"/>
                      <a:ext cx="228" cy="336"/>
                      <a:chOff x="1584" y="1296"/>
                      <a:chExt cx="228" cy="336"/>
                    </a:xfrm>
                  </p:grpSpPr>
                  <p:sp>
                    <p:nvSpPr>
                      <p:cNvPr id="37114" name="Arc 250">
                        <a:extLst>
                          <a:ext uri="{FF2B5EF4-FFF2-40B4-BE49-F238E27FC236}">
                            <a16:creationId xmlns:a16="http://schemas.microsoft.com/office/drawing/2014/main" id="{840B4771-0E68-414B-BD76-8892EB5D7E9C}"/>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15" name="Arc 251">
                        <a:extLst>
                          <a:ext uri="{FF2B5EF4-FFF2-40B4-BE49-F238E27FC236}">
                            <a16:creationId xmlns:a16="http://schemas.microsoft.com/office/drawing/2014/main" id="{6733882C-B639-4092-B6C7-5C9970CAE478}"/>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116" name="Group 252">
                        <a:extLst>
                          <a:ext uri="{FF2B5EF4-FFF2-40B4-BE49-F238E27FC236}">
                            <a16:creationId xmlns:a16="http://schemas.microsoft.com/office/drawing/2014/main" id="{23243EA7-95C8-44EE-BDFB-37C35F2C8866}"/>
                          </a:ext>
                        </a:extLst>
                      </p:cNvPr>
                      <p:cNvGrpSpPr>
                        <a:grpSpLocks/>
                      </p:cNvGrpSpPr>
                      <p:nvPr/>
                    </p:nvGrpSpPr>
                    <p:grpSpPr bwMode="auto">
                      <a:xfrm flipV="1">
                        <a:off x="1649" y="1488"/>
                        <a:ext cx="96" cy="144"/>
                        <a:chOff x="1584" y="1056"/>
                        <a:chExt cx="1104" cy="576"/>
                      </a:xfrm>
                    </p:grpSpPr>
                    <p:sp>
                      <p:nvSpPr>
                        <p:cNvPr id="37117" name="Arc 253">
                          <a:extLst>
                            <a:ext uri="{FF2B5EF4-FFF2-40B4-BE49-F238E27FC236}">
                              <a16:creationId xmlns:a16="http://schemas.microsoft.com/office/drawing/2014/main" id="{31425130-3CB3-4494-80D4-C86AFA846B62}"/>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118" name="Arc 254">
                          <a:extLst>
                            <a:ext uri="{FF2B5EF4-FFF2-40B4-BE49-F238E27FC236}">
                              <a16:creationId xmlns:a16="http://schemas.microsoft.com/office/drawing/2014/main" id="{350F7A23-6A2E-4EC8-A340-FF21CF364DBF}"/>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119" name="Group 255">
                    <a:extLst>
                      <a:ext uri="{FF2B5EF4-FFF2-40B4-BE49-F238E27FC236}">
                        <a16:creationId xmlns:a16="http://schemas.microsoft.com/office/drawing/2014/main" id="{0FC9E61D-068F-4242-8C7C-17D4684948C9}"/>
                      </a:ext>
                    </a:extLst>
                  </p:cNvPr>
                  <p:cNvGrpSpPr>
                    <a:grpSpLocks/>
                  </p:cNvGrpSpPr>
                  <p:nvPr/>
                </p:nvGrpSpPr>
                <p:grpSpPr bwMode="auto">
                  <a:xfrm>
                    <a:off x="1585" y="1632"/>
                    <a:ext cx="47" cy="480"/>
                    <a:chOff x="3024" y="528"/>
                    <a:chExt cx="144" cy="864"/>
                  </a:xfrm>
                </p:grpSpPr>
                <p:sp>
                  <p:nvSpPr>
                    <p:cNvPr id="37120" name="Line 256">
                      <a:extLst>
                        <a:ext uri="{FF2B5EF4-FFF2-40B4-BE49-F238E27FC236}">
                          <a16:creationId xmlns:a16="http://schemas.microsoft.com/office/drawing/2014/main" id="{A31957D8-D3C2-4E83-8DD7-5EF8E50F5DF9}"/>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21" name="Arc 257">
                      <a:extLst>
                        <a:ext uri="{FF2B5EF4-FFF2-40B4-BE49-F238E27FC236}">
                          <a16:creationId xmlns:a16="http://schemas.microsoft.com/office/drawing/2014/main" id="{21B84C72-6B39-4811-990B-DCBDC9B5D0E5}"/>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122" name="Line 258">
                <a:extLst>
                  <a:ext uri="{FF2B5EF4-FFF2-40B4-BE49-F238E27FC236}">
                    <a16:creationId xmlns:a16="http://schemas.microsoft.com/office/drawing/2014/main" id="{8A43A3D9-5822-4B6C-BA25-72BB014E046C}"/>
                  </a:ext>
                </a:extLst>
              </p:cNvPr>
              <p:cNvSpPr>
                <a:spLocks noChangeShapeType="1"/>
              </p:cNvSpPr>
              <p:nvPr/>
            </p:nvSpPr>
            <p:spPr bwMode="auto">
              <a:xfrm>
                <a:off x="2880" y="1344"/>
                <a:ext cx="384"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23" name="Line 259">
                <a:extLst>
                  <a:ext uri="{FF2B5EF4-FFF2-40B4-BE49-F238E27FC236}">
                    <a16:creationId xmlns:a16="http://schemas.microsoft.com/office/drawing/2014/main" id="{8D032257-4A14-4C76-A240-921CAC114CB4}"/>
                  </a:ext>
                </a:extLst>
              </p:cNvPr>
              <p:cNvSpPr>
                <a:spLocks noChangeShapeType="1"/>
              </p:cNvSpPr>
              <p:nvPr/>
            </p:nvSpPr>
            <p:spPr bwMode="auto">
              <a:xfrm>
                <a:off x="2880" y="558"/>
                <a:ext cx="384" cy="0"/>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124" name="Group 260">
              <a:extLst>
                <a:ext uri="{FF2B5EF4-FFF2-40B4-BE49-F238E27FC236}">
                  <a16:creationId xmlns:a16="http://schemas.microsoft.com/office/drawing/2014/main" id="{B31EF175-0813-4B38-972F-45ED898097F1}"/>
                </a:ext>
              </a:extLst>
            </p:cNvPr>
            <p:cNvGrpSpPr>
              <a:grpSpLocks/>
            </p:cNvGrpSpPr>
            <p:nvPr/>
          </p:nvGrpSpPr>
          <p:grpSpPr bwMode="auto">
            <a:xfrm>
              <a:off x="2976" y="432"/>
              <a:ext cx="576" cy="768"/>
              <a:chOff x="1344" y="576"/>
              <a:chExt cx="288" cy="768"/>
            </a:xfrm>
          </p:grpSpPr>
          <p:grpSp>
            <p:nvGrpSpPr>
              <p:cNvPr id="37125" name="Group 261">
                <a:extLst>
                  <a:ext uri="{FF2B5EF4-FFF2-40B4-BE49-F238E27FC236}">
                    <a16:creationId xmlns:a16="http://schemas.microsoft.com/office/drawing/2014/main" id="{6698CB15-CBAB-4F50-9DB5-0C4E6FF7C47D}"/>
                  </a:ext>
                </a:extLst>
              </p:cNvPr>
              <p:cNvGrpSpPr>
                <a:grpSpLocks/>
              </p:cNvGrpSpPr>
              <p:nvPr/>
            </p:nvGrpSpPr>
            <p:grpSpPr bwMode="auto">
              <a:xfrm>
                <a:off x="1344" y="864"/>
                <a:ext cx="288" cy="192"/>
                <a:chOff x="912" y="864"/>
                <a:chExt cx="288" cy="192"/>
              </a:xfrm>
            </p:grpSpPr>
            <p:sp>
              <p:nvSpPr>
                <p:cNvPr id="37126" name="Line 262">
                  <a:extLst>
                    <a:ext uri="{FF2B5EF4-FFF2-40B4-BE49-F238E27FC236}">
                      <a16:creationId xmlns:a16="http://schemas.microsoft.com/office/drawing/2014/main" id="{F623CA5A-6BB8-41AC-B98C-EE5354A120E9}"/>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27" name="Line 263">
                  <a:extLst>
                    <a:ext uri="{FF2B5EF4-FFF2-40B4-BE49-F238E27FC236}">
                      <a16:creationId xmlns:a16="http://schemas.microsoft.com/office/drawing/2014/main" id="{2F0E5F76-9FE9-427E-B6DB-050CF18A3441}"/>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128" name="Line 264">
                <a:extLst>
                  <a:ext uri="{FF2B5EF4-FFF2-40B4-BE49-F238E27FC236}">
                    <a16:creationId xmlns:a16="http://schemas.microsoft.com/office/drawing/2014/main" id="{320E2B61-AB01-4DBB-AA1E-137C89546CCA}"/>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29" name="Line 265">
                <a:extLst>
                  <a:ext uri="{FF2B5EF4-FFF2-40B4-BE49-F238E27FC236}">
                    <a16:creationId xmlns:a16="http://schemas.microsoft.com/office/drawing/2014/main" id="{7041B043-1483-4DB9-A038-725C224799E5}"/>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23" name="Group 459">
              <a:extLst>
                <a:ext uri="{FF2B5EF4-FFF2-40B4-BE49-F238E27FC236}">
                  <a16:creationId xmlns:a16="http://schemas.microsoft.com/office/drawing/2014/main" id="{1ECA6D98-2D4A-4C8A-9CB0-402F4DB76AD3}"/>
                </a:ext>
              </a:extLst>
            </p:cNvPr>
            <p:cNvGrpSpPr>
              <a:grpSpLocks/>
            </p:cNvGrpSpPr>
            <p:nvPr/>
          </p:nvGrpSpPr>
          <p:grpSpPr bwMode="auto">
            <a:xfrm>
              <a:off x="3072" y="720"/>
              <a:ext cx="384" cy="192"/>
              <a:chOff x="3072" y="864"/>
              <a:chExt cx="384" cy="192"/>
            </a:xfrm>
          </p:grpSpPr>
          <p:sp>
            <p:nvSpPr>
              <p:cNvPr id="37131" name="Line 267">
                <a:extLst>
                  <a:ext uri="{FF2B5EF4-FFF2-40B4-BE49-F238E27FC236}">
                    <a16:creationId xmlns:a16="http://schemas.microsoft.com/office/drawing/2014/main" id="{526722B0-8851-46B0-B522-C8FD8E8ACC6F}"/>
                  </a:ext>
                </a:extLst>
              </p:cNvPr>
              <p:cNvSpPr>
                <a:spLocks noChangeShapeType="1"/>
              </p:cNvSpPr>
              <p:nvPr/>
            </p:nvSpPr>
            <p:spPr bwMode="auto">
              <a:xfrm>
                <a:off x="3264"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33" name="Line 269">
                <a:extLst>
                  <a:ext uri="{FF2B5EF4-FFF2-40B4-BE49-F238E27FC236}">
                    <a16:creationId xmlns:a16="http://schemas.microsoft.com/office/drawing/2014/main" id="{811E7511-ABA2-4557-AF5E-8AAE41A4D96F}"/>
                  </a:ext>
                </a:extLst>
              </p:cNvPr>
              <p:cNvSpPr>
                <a:spLocks noChangeShapeType="1"/>
              </p:cNvSpPr>
              <p:nvPr/>
            </p:nvSpPr>
            <p:spPr bwMode="auto">
              <a:xfrm>
                <a:off x="3072"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134" name="Line 270">
                <a:extLst>
                  <a:ext uri="{FF2B5EF4-FFF2-40B4-BE49-F238E27FC236}">
                    <a16:creationId xmlns:a16="http://schemas.microsoft.com/office/drawing/2014/main" id="{7CC3D7B4-0EB5-474D-9A7D-692E1DD28EA7}"/>
                  </a:ext>
                </a:extLst>
              </p:cNvPr>
              <p:cNvSpPr>
                <a:spLocks noChangeShapeType="1"/>
              </p:cNvSpPr>
              <p:nvPr/>
            </p:nvSpPr>
            <p:spPr bwMode="auto">
              <a:xfrm>
                <a:off x="3456"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242" name="Group 378">
              <a:extLst>
                <a:ext uri="{FF2B5EF4-FFF2-40B4-BE49-F238E27FC236}">
                  <a16:creationId xmlns:a16="http://schemas.microsoft.com/office/drawing/2014/main" id="{46CA1C9F-A3AF-46D6-8F26-B5DD0A164E2A}"/>
                </a:ext>
              </a:extLst>
            </p:cNvPr>
            <p:cNvGrpSpPr>
              <a:grpSpLocks/>
            </p:cNvGrpSpPr>
            <p:nvPr/>
          </p:nvGrpSpPr>
          <p:grpSpPr bwMode="auto">
            <a:xfrm>
              <a:off x="2304" y="576"/>
              <a:ext cx="240" cy="480"/>
              <a:chOff x="3936" y="1872"/>
              <a:chExt cx="240" cy="480"/>
            </a:xfrm>
          </p:grpSpPr>
          <p:sp>
            <p:nvSpPr>
              <p:cNvPr id="37236" name="Oval 372">
                <a:extLst>
                  <a:ext uri="{FF2B5EF4-FFF2-40B4-BE49-F238E27FC236}">
                    <a16:creationId xmlns:a16="http://schemas.microsoft.com/office/drawing/2014/main" id="{65F4FEAB-29D6-49C1-AD17-5428BB5C990F}"/>
                  </a:ext>
                </a:extLst>
              </p:cNvPr>
              <p:cNvSpPr>
                <a:spLocks noChangeArrowheads="1"/>
              </p:cNvSpPr>
              <p:nvPr/>
            </p:nvSpPr>
            <p:spPr bwMode="auto">
              <a:xfrm>
                <a:off x="3936" y="1872"/>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38" name="Line 374">
                <a:extLst>
                  <a:ext uri="{FF2B5EF4-FFF2-40B4-BE49-F238E27FC236}">
                    <a16:creationId xmlns:a16="http://schemas.microsoft.com/office/drawing/2014/main" id="{509D7A2D-B0D6-4F2D-ADFE-2814A642D15C}"/>
                  </a:ext>
                </a:extLst>
              </p:cNvPr>
              <p:cNvSpPr>
                <a:spLocks noChangeShapeType="1"/>
              </p:cNvSpPr>
              <p:nvPr/>
            </p:nvSpPr>
            <p:spPr bwMode="auto">
              <a:xfrm rot="16200000" flipH="1">
                <a:off x="3912"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40" name="Oval 376">
                <a:extLst>
                  <a:ext uri="{FF2B5EF4-FFF2-40B4-BE49-F238E27FC236}">
                    <a16:creationId xmlns:a16="http://schemas.microsoft.com/office/drawing/2014/main" id="{91A81E32-E1B2-4520-9F69-31C90EC1299B}"/>
                  </a:ext>
                </a:extLst>
              </p:cNvPr>
              <p:cNvSpPr>
                <a:spLocks noChangeArrowheads="1"/>
              </p:cNvSpPr>
              <p:nvPr/>
            </p:nvSpPr>
            <p:spPr bwMode="auto">
              <a:xfrm flipH="1">
                <a:off x="4032" y="1920"/>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41" name="Line 377">
                <a:extLst>
                  <a:ext uri="{FF2B5EF4-FFF2-40B4-BE49-F238E27FC236}">
                    <a16:creationId xmlns:a16="http://schemas.microsoft.com/office/drawing/2014/main" id="{86F83CE8-28FD-49EC-B06B-BACA0BA29D81}"/>
                  </a:ext>
                </a:extLst>
              </p:cNvPr>
              <p:cNvSpPr>
                <a:spLocks noChangeShapeType="1"/>
              </p:cNvSpPr>
              <p:nvPr/>
            </p:nvSpPr>
            <p:spPr bwMode="auto">
              <a:xfrm rot="16200000" flipH="1">
                <a:off x="400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243" name="Group 379">
              <a:extLst>
                <a:ext uri="{FF2B5EF4-FFF2-40B4-BE49-F238E27FC236}">
                  <a16:creationId xmlns:a16="http://schemas.microsoft.com/office/drawing/2014/main" id="{43CAF5A4-FE03-41F1-AEAE-B623D8556121}"/>
                </a:ext>
              </a:extLst>
            </p:cNvPr>
            <p:cNvGrpSpPr>
              <a:grpSpLocks/>
            </p:cNvGrpSpPr>
            <p:nvPr/>
          </p:nvGrpSpPr>
          <p:grpSpPr bwMode="auto">
            <a:xfrm flipH="1">
              <a:off x="2544" y="576"/>
              <a:ext cx="240" cy="480"/>
              <a:chOff x="3936" y="1872"/>
              <a:chExt cx="240" cy="480"/>
            </a:xfrm>
          </p:grpSpPr>
          <p:sp>
            <p:nvSpPr>
              <p:cNvPr id="37244" name="Oval 380">
                <a:extLst>
                  <a:ext uri="{FF2B5EF4-FFF2-40B4-BE49-F238E27FC236}">
                    <a16:creationId xmlns:a16="http://schemas.microsoft.com/office/drawing/2014/main" id="{1C892C34-1EC9-4CE4-8CB3-26A0E4780A89}"/>
                  </a:ext>
                </a:extLst>
              </p:cNvPr>
              <p:cNvSpPr>
                <a:spLocks noChangeArrowheads="1"/>
              </p:cNvSpPr>
              <p:nvPr/>
            </p:nvSpPr>
            <p:spPr bwMode="auto">
              <a:xfrm>
                <a:off x="3936" y="1872"/>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45" name="Line 381">
                <a:extLst>
                  <a:ext uri="{FF2B5EF4-FFF2-40B4-BE49-F238E27FC236}">
                    <a16:creationId xmlns:a16="http://schemas.microsoft.com/office/drawing/2014/main" id="{BBFBDB93-DB4A-4E05-950F-C712DADD60B7}"/>
                  </a:ext>
                </a:extLst>
              </p:cNvPr>
              <p:cNvSpPr>
                <a:spLocks noChangeShapeType="1"/>
              </p:cNvSpPr>
              <p:nvPr/>
            </p:nvSpPr>
            <p:spPr bwMode="auto">
              <a:xfrm rot="16200000" flipH="1">
                <a:off x="3912"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46" name="Oval 382">
                <a:extLst>
                  <a:ext uri="{FF2B5EF4-FFF2-40B4-BE49-F238E27FC236}">
                    <a16:creationId xmlns:a16="http://schemas.microsoft.com/office/drawing/2014/main" id="{D590259A-8510-4D86-82C0-77DD48FF9088}"/>
                  </a:ext>
                </a:extLst>
              </p:cNvPr>
              <p:cNvSpPr>
                <a:spLocks noChangeArrowheads="1"/>
              </p:cNvSpPr>
              <p:nvPr/>
            </p:nvSpPr>
            <p:spPr bwMode="auto">
              <a:xfrm flipH="1">
                <a:off x="4032" y="1920"/>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47" name="Line 383">
                <a:extLst>
                  <a:ext uri="{FF2B5EF4-FFF2-40B4-BE49-F238E27FC236}">
                    <a16:creationId xmlns:a16="http://schemas.microsoft.com/office/drawing/2014/main" id="{85745ADB-5B2B-4790-B42F-1BDB806357BF}"/>
                  </a:ext>
                </a:extLst>
              </p:cNvPr>
              <p:cNvSpPr>
                <a:spLocks noChangeShapeType="1"/>
              </p:cNvSpPr>
              <p:nvPr/>
            </p:nvSpPr>
            <p:spPr bwMode="auto">
              <a:xfrm rot="16200000" flipH="1">
                <a:off x="400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93" name="Text Box 529">
              <a:extLst>
                <a:ext uri="{FF2B5EF4-FFF2-40B4-BE49-F238E27FC236}">
                  <a16:creationId xmlns:a16="http://schemas.microsoft.com/office/drawing/2014/main" id="{4374A4F7-77A8-4DE5-B1EB-03F51746E4C4}"/>
                </a:ext>
              </a:extLst>
            </p:cNvPr>
            <p:cNvSpPr txBox="1">
              <a:spLocks noChangeArrowheads="1"/>
            </p:cNvSpPr>
            <p:nvPr/>
          </p:nvSpPr>
          <p:spPr bwMode="auto">
            <a:xfrm>
              <a:off x="2256" y="33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546" name="Rectangle 682">
              <a:extLst>
                <a:ext uri="{FF2B5EF4-FFF2-40B4-BE49-F238E27FC236}">
                  <a16:creationId xmlns:a16="http://schemas.microsoft.com/office/drawing/2014/main" id="{4DD317FF-926D-4CE2-BEDC-AD8C3EEE6F71}"/>
                </a:ext>
              </a:extLst>
            </p:cNvPr>
            <p:cNvSpPr>
              <a:spLocks noChangeArrowheads="1"/>
            </p:cNvSpPr>
            <p:nvPr/>
          </p:nvSpPr>
          <p:spPr bwMode="auto">
            <a:xfrm>
              <a:off x="2944" y="528"/>
              <a:ext cx="6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sp>
          <p:nvSpPr>
            <p:cNvPr id="37552" name="Rectangle 688">
              <a:extLst>
                <a:ext uri="{FF2B5EF4-FFF2-40B4-BE49-F238E27FC236}">
                  <a16:creationId xmlns:a16="http://schemas.microsoft.com/office/drawing/2014/main" id="{B32C2F33-6601-4712-9D3E-79C4B3D7E22D}"/>
                </a:ext>
              </a:extLst>
            </p:cNvPr>
            <p:cNvSpPr>
              <a:spLocks noChangeArrowheads="1"/>
            </p:cNvSpPr>
            <p:nvPr/>
          </p:nvSpPr>
          <p:spPr bwMode="auto">
            <a:xfrm>
              <a:off x="2928" y="864"/>
              <a:ext cx="57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grpSp>
      <p:grpSp>
        <p:nvGrpSpPr>
          <p:cNvPr id="37731" name="Group 867">
            <a:extLst>
              <a:ext uri="{FF2B5EF4-FFF2-40B4-BE49-F238E27FC236}">
                <a16:creationId xmlns:a16="http://schemas.microsoft.com/office/drawing/2014/main" id="{1827B00A-0FFC-46F7-A521-E2611437575E}"/>
              </a:ext>
            </a:extLst>
          </p:cNvPr>
          <p:cNvGrpSpPr>
            <a:grpSpLocks/>
          </p:cNvGrpSpPr>
          <p:nvPr/>
        </p:nvGrpSpPr>
        <p:grpSpPr bwMode="auto">
          <a:xfrm>
            <a:off x="5886450" y="2000250"/>
            <a:ext cx="1771650" cy="1017985"/>
            <a:chOff x="3984" y="1680"/>
            <a:chExt cx="1488" cy="855"/>
          </a:xfrm>
        </p:grpSpPr>
        <p:sp>
          <p:nvSpPr>
            <p:cNvPr id="37397" name="Text Box 533">
              <a:extLst>
                <a:ext uri="{FF2B5EF4-FFF2-40B4-BE49-F238E27FC236}">
                  <a16:creationId xmlns:a16="http://schemas.microsoft.com/office/drawing/2014/main" id="{665FC34D-8696-4E9A-893B-C6893AE7AFD7}"/>
                </a:ext>
              </a:extLst>
            </p:cNvPr>
            <p:cNvSpPr txBox="1">
              <a:spLocks noChangeArrowheads="1"/>
            </p:cNvSpPr>
            <p:nvPr/>
          </p:nvSpPr>
          <p:spPr bwMode="auto">
            <a:xfrm>
              <a:off x="5232" y="201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400" name="Group 536">
              <a:extLst>
                <a:ext uri="{FF2B5EF4-FFF2-40B4-BE49-F238E27FC236}">
                  <a16:creationId xmlns:a16="http://schemas.microsoft.com/office/drawing/2014/main" id="{F11F8EA1-166C-49DF-9CEF-F73471F07188}"/>
                </a:ext>
              </a:extLst>
            </p:cNvPr>
            <p:cNvGrpSpPr>
              <a:grpSpLocks/>
            </p:cNvGrpSpPr>
            <p:nvPr/>
          </p:nvGrpSpPr>
          <p:grpSpPr bwMode="auto">
            <a:xfrm rot="-5400000">
              <a:off x="4163" y="2042"/>
              <a:ext cx="506" cy="480"/>
              <a:chOff x="492" y="1632"/>
              <a:chExt cx="506" cy="480"/>
            </a:xfrm>
          </p:grpSpPr>
          <p:grpSp>
            <p:nvGrpSpPr>
              <p:cNvPr id="37401" name="Group 537">
                <a:extLst>
                  <a:ext uri="{FF2B5EF4-FFF2-40B4-BE49-F238E27FC236}">
                    <a16:creationId xmlns:a16="http://schemas.microsoft.com/office/drawing/2014/main" id="{B92C57F8-A854-45C2-81F6-924D0E77A508}"/>
                  </a:ext>
                </a:extLst>
              </p:cNvPr>
              <p:cNvGrpSpPr>
                <a:grpSpLocks/>
              </p:cNvGrpSpPr>
              <p:nvPr/>
            </p:nvGrpSpPr>
            <p:grpSpPr bwMode="auto">
              <a:xfrm>
                <a:off x="540" y="1632"/>
                <a:ext cx="230" cy="192"/>
                <a:chOff x="1596" y="1872"/>
                <a:chExt cx="456" cy="336"/>
              </a:xfrm>
            </p:grpSpPr>
            <p:grpSp>
              <p:nvGrpSpPr>
                <p:cNvPr id="37402" name="Group 538">
                  <a:extLst>
                    <a:ext uri="{FF2B5EF4-FFF2-40B4-BE49-F238E27FC236}">
                      <a16:creationId xmlns:a16="http://schemas.microsoft.com/office/drawing/2014/main" id="{A3F92172-8926-4633-8BBA-6DB4085CE6A0}"/>
                    </a:ext>
                  </a:extLst>
                </p:cNvPr>
                <p:cNvGrpSpPr>
                  <a:grpSpLocks/>
                </p:cNvGrpSpPr>
                <p:nvPr/>
              </p:nvGrpSpPr>
              <p:grpSpPr bwMode="auto">
                <a:xfrm>
                  <a:off x="1596" y="1872"/>
                  <a:ext cx="228" cy="336"/>
                  <a:chOff x="1584" y="1296"/>
                  <a:chExt cx="228" cy="336"/>
                </a:xfrm>
              </p:grpSpPr>
              <p:sp>
                <p:nvSpPr>
                  <p:cNvPr id="37403" name="Arc 539">
                    <a:extLst>
                      <a:ext uri="{FF2B5EF4-FFF2-40B4-BE49-F238E27FC236}">
                        <a16:creationId xmlns:a16="http://schemas.microsoft.com/office/drawing/2014/main" id="{4DE66202-0BD9-4B03-A423-70ED01856424}"/>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04" name="Arc 540">
                    <a:extLst>
                      <a:ext uri="{FF2B5EF4-FFF2-40B4-BE49-F238E27FC236}">
                        <a16:creationId xmlns:a16="http://schemas.microsoft.com/office/drawing/2014/main" id="{41283C14-B020-4D11-9EAE-EC4F88E6213A}"/>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05" name="Group 541">
                    <a:extLst>
                      <a:ext uri="{FF2B5EF4-FFF2-40B4-BE49-F238E27FC236}">
                        <a16:creationId xmlns:a16="http://schemas.microsoft.com/office/drawing/2014/main" id="{02A6257C-99FE-4277-9766-5648CFE094BB}"/>
                      </a:ext>
                    </a:extLst>
                  </p:cNvPr>
                  <p:cNvGrpSpPr>
                    <a:grpSpLocks/>
                  </p:cNvGrpSpPr>
                  <p:nvPr/>
                </p:nvGrpSpPr>
                <p:grpSpPr bwMode="auto">
                  <a:xfrm flipV="1">
                    <a:off x="1649" y="1488"/>
                    <a:ext cx="96" cy="144"/>
                    <a:chOff x="1584" y="1056"/>
                    <a:chExt cx="1104" cy="576"/>
                  </a:xfrm>
                </p:grpSpPr>
                <p:sp>
                  <p:nvSpPr>
                    <p:cNvPr id="37406" name="Arc 542">
                      <a:extLst>
                        <a:ext uri="{FF2B5EF4-FFF2-40B4-BE49-F238E27FC236}">
                          <a16:creationId xmlns:a16="http://schemas.microsoft.com/office/drawing/2014/main" id="{19EDAFCE-8636-48FE-8DA5-9DF41CB8F740}"/>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07" name="Arc 543">
                      <a:extLst>
                        <a:ext uri="{FF2B5EF4-FFF2-40B4-BE49-F238E27FC236}">
                          <a16:creationId xmlns:a16="http://schemas.microsoft.com/office/drawing/2014/main" id="{6312DC5C-E4A1-44AB-9134-211BF6002637}"/>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408" name="Group 544">
                  <a:extLst>
                    <a:ext uri="{FF2B5EF4-FFF2-40B4-BE49-F238E27FC236}">
                      <a16:creationId xmlns:a16="http://schemas.microsoft.com/office/drawing/2014/main" id="{665C72C1-AEB2-4F23-B82F-AC7B923EB2FE}"/>
                    </a:ext>
                  </a:extLst>
                </p:cNvPr>
                <p:cNvGrpSpPr>
                  <a:grpSpLocks/>
                </p:cNvGrpSpPr>
                <p:nvPr/>
              </p:nvGrpSpPr>
              <p:grpSpPr bwMode="auto">
                <a:xfrm>
                  <a:off x="1824" y="1872"/>
                  <a:ext cx="228" cy="336"/>
                  <a:chOff x="1584" y="1296"/>
                  <a:chExt cx="228" cy="336"/>
                </a:xfrm>
              </p:grpSpPr>
              <p:sp>
                <p:nvSpPr>
                  <p:cNvPr id="37409" name="Arc 545">
                    <a:extLst>
                      <a:ext uri="{FF2B5EF4-FFF2-40B4-BE49-F238E27FC236}">
                        <a16:creationId xmlns:a16="http://schemas.microsoft.com/office/drawing/2014/main" id="{90DAFB9A-CCFE-46B6-A6A5-70E3A531C810}"/>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10" name="Arc 546">
                    <a:extLst>
                      <a:ext uri="{FF2B5EF4-FFF2-40B4-BE49-F238E27FC236}">
                        <a16:creationId xmlns:a16="http://schemas.microsoft.com/office/drawing/2014/main" id="{E0F7CDC4-2A4A-409C-A654-CCC7BD9DD3BE}"/>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11" name="Group 547">
                    <a:extLst>
                      <a:ext uri="{FF2B5EF4-FFF2-40B4-BE49-F238E27FC236}">
                        <a16:creationId xmlns:a16="http://schemas.microsoft.com/office/drawing/2014/main" id="{68163C04-1F69-4754-9080-B3F7231C5943}"/>
                      </a:ext>
                    </a:extLst>
                  </p:cNvPr>
                  <p:cNvGrpSpPr>
                    <a:grpSpLocks/>
                  </p:cNvGrpSpPr>
                  <p:nvPr/>
                </p:nvGrpSpPr>
                <p:grpSpPr bwMode="auto">
                  <a:xfrm flipV="1">
                    <a:off x="1649" y="1488"/>
                    <a:ext cx="96" cy="144"/>
                    <a:chOff x="1584" y="1056"/>
                    <a:chExt cx="1104" cy="576"/>
                  </a:xfrm>
                </p:grpSpPr>
                <p:sp>
                  <p:nvSpPr>
                    <p:cNvPr id="37412" name="Arc 548">
                      <a:extLst>
                        <a:ext uri="{FF2B5EF4-FFF2-40B4-BE49-F238E27FC236}">
                          <a16:creationId xmlns:a16="http://schemas.microsoft.com/office/drawing/2014/main" id="{46A0988E-E690-4726-AAB0-134D21E5858E}"/>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13" name="Arc 549">
                      <a:extLst>
                        <a:ext uri="{FF2B5EF4-FFF2-40B4-BE49-F238E27FC236}">
                          <a16:creationId xmlns:a16="http://schemas.microsoft.com/office/drawing/2014/main" id="{4FF69046-0426-4644-9CC5-36941442A45E}"/>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414" name="Group 550">
                <a:extLst>
                  <a:ext uri="{FF2B5EF4-FFF2-40B4-BE49-F238E27FC236}">
                    <a16:creationId xmlns:a16="http://schemas.microsoft.com/office/drawing/2014/main" id="{B53824CC-4750-4DEF-888C-C25FD408D198}"/>
                  </a:ext>
                </a:extLst>
              </p:cNvPr>
              <p:cNvGrpSpPr>
                <a:grpSpLocks/>
              </p:cNvGrpSpPr>
              <p:nvPr/>
            </p:nvGrpSpPr>
            <p:grpSpPr bwMode="auto">
              <a:xfrm>
                <a:off x="492" y="1632"/>
                <a:ext cx="48" cy="480"/>
                <a:chOff x="492" y="1632"/>
                <a:chExt cx="48" cy="480"/>
              </a:xfrm>
            </p:grpSpPr>
            <p:sp>
              <p:nvSpPr>
                <p:cNvPr id="37415" name="Line 551">
                  <a:extLst>
                    <a:ext uri="{FF2B5EF4-FFF2-40B4-BE49-F238E27FC236}">
                      <a16:creationId xmlns:a16="http://schemas.microsoft.com/office/drawing/2014/main" id="{64491648-B290-4C62-A564-72F6CEC2AF16}"/>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16" name="Arc 552">
                  <a:extLst>
                    <a:ext uri="{FF2B5EF4-FFF2-40B4-BE49-F238E27FC236}">
                      <a16:creationId xmlns:a16="http://schemas.microsoft.com/office/drawing/2014/main" id="{471C0CA3-367D-4126-BD6F-91C62F4A0071}"/>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417" name="Group 553">
                <a:extLst>
                  <a:ext uri="{FF2B5EF4-FFF2-40B4-BE49-F238E27FC236}">
                    <a16:creationId xmlns:a16="http://schemas.microsoft.com/office/drawing/2014/main" id="{8321ACA2-D76F-426D-8434-02A0997C12EF}"/>
                  </a:ext>
                </a:extLst>
              </p:cNvPr>
              <p:cNvGrpSpPr>
                <a:grpSpLocks/>
              </p:cNvGrpSpPr>
              <p:nvPr/>
            </p:nvGrpSpPr>
            <p:grpSpPr bwMode="auto">
              <a:xfrm>
                <a:off x="768" y="1632"/>
                <a:ext cx="230" cy="192"/>
                <a:chOff x="1596" y="1872"/>
                <a:chExt cx="456" cy="336"/>
              </a:xfrm>
            </p:grpSpPr>
            <p:grpSp>
              <p:nvGrpSpPr>
                <p:cNvPr id="37418" name="Group 554">
                  <a:extLst>
                    <a:ext uri="{FF2B5EF4-FFF2-40B4-BE49-F238E27FC236}">
                      <a16:creationId xmlns:a16="http://schemas.microsoft.com/office/drawing/2014/main" id="{4D5B40C8-56C6-4355-A540-6F3347C8E9BF}"/>
                    </a:ext>
                  </a:extLst>
                </p:cNvPr>
                <p:cNvGrpSpPr>
                  <a:grpSpLocks/>
                </p:cNvGrpSpPr>
                <p:nvPr/>
              </p:nvGrpSpPr>
              <p:grpSpPr bwMode="auto">
                <a:xfrm>
                  <a:off x="1596" y="1872"/>
                  <a:ext cx="228" cy="336"/>
                  <a:chOff x="1584" y="1296"/>
                  <a:chExt cx="228" cy="336"/>
                </a:xfrm>
              </p:grpSpPr>
              <p:sp>
                <p:nvSpPr>
                  <p:cNvPr id="37419" name="Arc 555">
                    <a:extLst>
                      <a:ext uri="{FF2B5EF4-FFF2-40B4-BE49-F238E27FC236}">
                        <a16:creationId xmlns:a16="http://schemas.microsoft.com/office/drawing/2014/main" id="{3E07DF67-95F5-4F55-A264-2BA9DF585EAF}"/>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20" name="Arc 556">
                    <a:extLst>
                      <a:ext uri="{FF2B5EF4-FFF2-40B4-BE49-F238E27FC236}">
                        <a16:creationId xmlns:a16="http://schemas.microsoft.com/office/drawing/2014/main" id="{F1B7D6AE-D478-4A12-A1AD-CB199068796D}"/>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21" name="Group 557">
                    <a:extLst>
                      <a:ext uri="{FF2B5EF4-FFF2-40B4-BE49-F238E27FC236}">
                        <a16:creationId xmlns:a16="http://schemas.microsoft.com/office/drawing/2014/main" id="{A03E41A5-B43E-480B-B3C6-F6289FA0934C}"/>
                      </a:ext>
                    </a:extLst>
                  </p:cNvPr>
                  <p:cNvGrpSpPr>
                    <a:grpSpLocks/>
                  </p:cNvGrpSpPr>
                  <p:nvPr/>
                </p:nvGrpSpPr>
                <p:grpSpPr bwMode="auto">
                  <a:xfrm flipV="1">
                    <a:off x="1649" y="1488"/>
                    <a:ext cx="96" cy="144"/>
                    <a:chOff x="1584" y="1056"/>
                    <a:chExt cx="1104" cy="576"/>
                  </a:xfrm>
                </p:grpSpPr>
                <p:sp>
                  <p:nvSpPr>
                    <p:cNvPr id="37422" name="Arc 558">
                      <a:extLst>
                        <a:ext uri="{FF2B5EF4-FFF2-40B4-BE49-F238E27FC236}">
                          <a16:creationId xmlns:a16="http://schemas.microsoft.com/office/drawing/2014/main" id="{C8096D13-265F-4DDB-85EA-0204DF24A135}"/>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23" name="Arc 559">
                      <a:extLst>
                        <a:ext uri="{FF2B5EF4-FFF2-40B4-BE49-F238E27FC236}">
                          <a16:creationId xmlns:a16="http://schemas.microsoft.com/office/drawing/2014/main" id="{F7F5450A-3D69-489A-A6B2-DD39F9A98696}"/>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424" name="Group 560">
                  <a:extLst>
                    <a:ext uri="{FF2B5EF4-FFF2-40B4-BE49-F238E27FC236}">
                      <a16:creationId xmlns:a16="http://schemas.microsoft.com/office/drawing/2014/main" id="{BB5D4EC0-9DBF-4E39-8AA3-BA7F982917FF}"/>
                    </a:ext>
                  </a:extLst>
                </p:cNvPr>
                <p:cNvGrpSpPr>
                  <a:grpSpLocks/>
                </p:cNvGrpSpPr>
                <p:nvPr/>
              </p:nvGrpSpPr>
              <p:grpSpPr bwMode="auto">
                <a:xfrm>
                  <a:off x="1824" y="1872"/>
                  <a:ext cx="228" cy="336"/>
                  <a:chOff x="1584" y="1296"/>
                  <a:chExt cx="228" cy="336"/>
                </a:xfrm>
              </p:grpSpPr>
              <p:sp>
                <p:nvSpPr>
                  <p:cNvPr id="37425" name="Arc 561">
                    <a:extLst>
                      <a:ext uri="{FF2B5EF4-FFF2-40B4-BE49-F238E27FC236}">
                        <a16:creationId xmlns:a16="http://schemas.microsoft.com/office/drawing/2014/main" id="{CA97B051-E985-4620-B5BA-351F68BC4884}"/>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26" name="Arc 562">
                    <a:extLst>
                      <a:ext uri="{FF2B5EF4-FFF2-40B4-BE49-F238E27FC236}">
                        <a16:creationId xmlns:a16="http://schemas.microsoft.com/office/drawing/2014/main" id="{BFBDDF53-ECE5-4444-AD12-45F8A79308C1}"/>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27" name="Group 563">
                    <a:extLst>
                      <a:ext uri="{FF2B5EF4-FFF2-40B4-BE49-F238E27FC236}">
                        <a16:creationId xmlns:a16="http://schemas.microsoft.com/office/drawing/2014/main" id="{8E4ED491-547F-4A3A-85A4-13435CC50017}"/>
                      </a:ext>
                    </a:extLst>
                  </p:cNvPr>
                  <p:cNvGrpSpPr>
                    <a:grpSpLocks/>
                  </p:cNvGrpSpPr>
                  <p:nvPr/>
                </p:nvGrpSpPr>
                <p:grpSpPr bwMode="auto">
                  <a:xfrm flipV="1">
                    <a:off x="1649" y="1488"/>
                    <a:ext cx="96" cy="144"/>
                    <a:chOff x="1584" y="1056"/>
                    <a:chExt cx="1104" cy="576"/>
                  </a:xfrm>
                </p:grpSpPr>
                <p:sp>
                  <p:nvSpPr>
                    <p:cNvPr id="37428" name="Arc 564">
                      <a:extLst>
                        <a:ext uri="{FF2B5EF4-FFF2-40B4-BE49-F238E27FC236}">
                          <a16:creationId xmlns:a16="http://schemas.microsoft.com/office/drawing/2014/main" id="{CDBAFB03-4539-467C-B5C6-CEE984B8AA25}"/>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29" name="Arc 565">
                      <a:extLst>
                        <a:ext uri="{FF2B5EF4-FFF2-40B4-BE49-F238E27FC236}">
                          <a16:creationId xmlns:a16="http://schemas.microsoft.com/office/drawing/2014/main" id="{20F9DB16-4273-4526-957C-5757D9B30475}"/>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430" name="Group 566">
              <a:extLst>
                <a:ext uri="{FF2B5EF4-FFF2-40B4-BE49-F238E27FC236}">
                  <a16:creationId xmlns:a16="http://schemas.microsoft.com/office/drawing/2014/main" id="{DECC03BA-3661-4D4C-9EE0-F9436B47A004}"/>
                </a:ext>
              </a:extLst>
            </p:cNvPr>
            <p:cNvGrpSpPr>
              <a:grpSpLocks/>
            </p:cNvGrpSpPr>
            <p:nvPr/>
          </p:nvGrpSpPr>
          <p:grpSpPr bwMode="auto">
            <a:xfrm rot="-5400000">
              <a:off x="4276" y="1649"/>
              <a:ext cx="280" cy="480"/>
              <a:chOff x="1352" y="1632"/>
              <a:chExt cx="280" cy="480"/>
            </a:xfrm>
          </p:grpSpPr>
          <p:grpSp>
            <p:nvGrpSpPr>
              <p:cNvPr id="37431" name="Group 567">
                <a:extLst>
                  <a:ext uri="{FF2B5EF4-FFF2-40B4-BE49-F238E27FC236}">
                    <a16:creationId xmlns:a16="http://schemas.microsoft.com/office/drawing/2014/main" id="{CF3D8535-28AD-4FDF-8581-75BE87C02A5C}"/>
                  </a:ext>
                </a:extLst>
              </p:cNvPr>
              <p:cNvGrpSpPr>
                <a:grpSpLocks/>
              </p:cNvGrpSpPr>
              <p:nvPr/>
            </p:nvGrpSpPr>
            <p:grpSpPr bwMode="auto">
              <a:xfrm>
                <a:off x="1352" y="1632"/>
                <a:ext cx="230" cy="192"/>
                <a:chOff x="1596" y="1872"/>
                <a:chExt cx="456" cy="336"/>
              </a:xfrm>
            </p:grpSpPr>
            <p:grpSp>
              <p:nvGrpSpPr>
                <p:cNvPr id="37432" name="Group 568">
                  <a:extLst>
                    <a:ext uri="{FF2B5EF4-FFF2-40B4-BE49-F238E27FC236}">
                      <a16:creationId xmlns:a16="http://schemas.microsoft.com/office/drawing/2014/main" id="{B2DF6D2E-8890-4AE4-8219-AF4631442EF0}"/>
                    </a:ext>
                  </a:extLst>
                </p:cNvPr>
                <p:cNvGrpSpPr>
                  <a:grpSpLocks/>
                </p:cNvGrpSpPr>
                <p:nvPr/>
              </p:nvGrpSpPr>
              <p:grpSpPr bwMode="auto">
                <a:xfrm>
                  <a:off x="1596" y="1872"/>
                  <a:ext cx="228" cy="336"/>
                  <a:chOff x="1584" y="1296"/>
                  <a:chExt cx="228" cy="336"/>
                </a:xfrm>
              </p:grpSpPr>
              <p:sp>
                <p:nvSpPr>
                  <p:cNvPr id="37433" name="Arc 569">
                    <a:extLst>
                      <a:ext uri="{FF2B5EF4-FFF2-40B4-BE49-F238E27FC236}">
                        <a16:creationId xmlns:a16="http://schemas.microsoft.com/office/drawing/2014/main" id="{67872BEF-B670-44D2-8530-96456B14A287}"/>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34" name="Arc 570">
                    <a:extLst>
                      <a:ext uri="{FF2B5EF4-FFF2-40B4-BE49-F238E27FC236}">
                        <a16:creationId xmlns:a16="http://schemas.microsoft.com/office/drawing/2014/main" id="{AC060453-87BD-422C-8790-E746675D273C}"/>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35" name="Group 571">
                    <a:extLst>
                      <a:ext uri="{FF2B5EF4-FFF2-40B4-BE49-F238E27FC236}">
                        <a16:creationId xmlns:a16="http://schemas.microsoft.com/office/drawing/2014/main" id="{CA0A669F-A491-4299-AED4-8B348172105F}"/>
                      </a:ext>
                    </a:extLst>
                  </p:cNvPr>
                  <p:cNvGrpSpPr>
                    <a:grpSpLocks/>
                  </p:cNvGrpSpPr>
                  <p:nvPr/>
                </p:nvGrpSpPr>
                <p:grpSpPr bwMode="auto">
                  <a:xfrm flipV="1">
                    <a:off x="1649" y="1488"/>
                    <a:ext cx="96" cy="144"/>
                    <a:chOff x="1584" y="1056"/>
                    <a:chExt cx="1104" cy="576"/>
                  </a:xfrm>
                </p:grpSpPr>
                <p:sp>
                  <p:nvSpPr>
                    <p:cNvPr id="37436" name="Arc 572">
                      <a:extLst>
                        <a:ext uri="{FF2B5EF4-FFF2-40B4-BE49-F238E27FC236}">
                          <a16:creationId xmlns:a16="http://schemas.microsoft.com/office/drawing/2014/main" id="{A964DF10-60E7-4FB9-BD89-6CE8243E7789}"/>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37" name="Arc 573">
                      <a:extLst>
                        <a:ext uri="{FF2B5EF4-FFF2-40B4-BE49-F238E27FC236}">
                          <a16:creationId xmlns:a16="http://schemas.microsoft.com/office/drawing/2014/main" id="{55C821D9-BCE5-4EB7-B338-F3513C021829}"/>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438" name="Group 574">
                  <a:extLst>
                    <a:ext uri="{FF2B5EF4-FFF2-40B4-BE49-F238E27FC236}">
                      <a16:creationId xmlns:a16="http://schemas.microsoft.com/office/drawing/2014/main" id="{A7E7B491-7D5B-4635-A4F8-420E36924799}"/>
                    </a:ext>
                  </a:extLst>
                </p:cNvPr>
                <p:cNvGrpSpPr>
                  <a:grpSpLocks/>
                </p:cNvGrpSpPr>
                <p:nvPr/>
              </p:nvGrpSpPr>
              <p:grpSpPr bwMode="auto">
                <a:xfrm>
                  <a:off x="1824" y="1872"/>
                  <a:ext cx="228" cy="336"/>
                  <a:chOff x="1584" y="1296"/>
                  <a:chExt cx="228" cy="336"/>
                </a:xfrm>
              </p:grpSpPr>
              <p:sp>
                <p:nvSpPr>
                  <p:cNvPr id="37439" name="Arc 575">
                    <a:extLst>
                      <a:ext uri="{FF2B5EF4-FFF2-40B4-BE49-F238E27FC236}">
                        <a16:creationId xmlns:a16="http://schemas.microsoft.com/office/drawing/2014/main" id="{D5D2DBAD-4151-45A1-B0E1-2B807950A73C}"/>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40" name="Arc 576">
                    <a:extLst>
                      <a:ext uri="{FF2B5EF4-FFF2-40B4-BE49-F238E27FC236}">
                        <a16:creationId xmlns:a16="http://schemas.microsoft.com/office/drawing/2014/main" id="{9D89DC06-69E3-4898-976F-9473C09AE489}"/>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441" name="Group 577">
                    <a:extLst>
                      <a:ext uri="{FF2B5EF4-FFF2-40B4-BE49-F238E27FC236}">
                        <a16:creationId xmlns:a16="http://schemas.microsoft.com/office/drawing/2014/main" id="{A2ACA27C-B0C1-419B-956D-470172CC4433}"/>
                      </a:ext>
                    </a:extLst>
                  </p:cNvPr>
                  <p:cNvGrpSpPr>
                    <a:grpSpLocks/>
                  </p:cNvGrpSpPr>
                  <p:nvPr/>
                </p:nvGrpSpPr>
                <p:grpSpPr bwMode="auto">
                  <a:xfrm flipV="1">
                    <a:off x="1649" y="1488"/>
                    <a:ext cx="96" cy="144"/>
                    <a:chOff x="1584" y="1056"/>
                    <a:chExt cx="1104" cy="576"/>
                  </a:xfrm>
                </p:grpSpPr>
                <p:sp>
                  <p:nvSpPr>
                    <p:cNvPr id="37442" name="Arc 578">
                      <a:extLst>
                        <a:ext uri="{FF2B5EF4-FFF2-40B4-BE49-F238E27FC236}">
                          <a16:creationId xmlns:a16="http://schemas.microsoft.com/office/drawing/2014/main" id="{A93A1FB2-D59B-4EEC-BF84-EA08712DB99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43" name="Arc 579">
                      <a:extLst>
                        <a:ext uri="{FF2B5EF4-FFF2-40B4-BE49-F238E27FC236}">
                          <a16:creationId xmlns:a16="http://schemas.microsoft.com/office/drawing/2014/main" id="{1FFFD35E-5FEE-47CD-98A2-DC3D1E748805}"/>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444" name="Group 580">
                <a:extLst>
                  <a:ext uri="{FF2B5EF4-FFF2-40B4-BE49-F238E27FC236}">
                    <a16:creationId xmlns:a16="http://schemas.microsoft.com/office/drawing/2014/main" id="{8D9AC28D-BCE8-41AD-BB93-43DC80BFE2EC}"/>
                  </a:ext>
                </a:extLst>
              </p:cNvPr>
              <p:cNvGrpSpPr>
                <a:grpSpLocks/>
              </p:cNvGrpSpPr>
              <p:nvPr/>
            </p:nvGrpSpPr>
            <p:grpSpPr bwMode="auto">
              <a:xfrm>
                <a:off x="1585" y="1632"/>
                <a:ext cx="47" cy="480"/>
                <a:chOff x="3024" y="528"/>
                <a:chExt cx="144" cy="864"/>
              </a:xfrm>
            </p:grpSpPr>
            <p:sp>
              <p:nvSpPr>
                <p:cNvPr id="37445" name="Line 581">
                  <a:extLst>
                    <a:ext uri="{FF2B5EF4-FFF2-40B4-BE49-F238E27FC236}">
                      <a16:creationId xmlns:a16="http://schemas.microsoft.com/office/drawing/2014/main" id="{C30C9214-8FF1-4B64-934C-DA6F326075F3}"/>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46" name="Arc 582">
                  <a:extLst>
                    <a:ext uri="{FF2B5EF4-FFF2-40B4-BE49-F238E27FC236}">
                      <a16:creationId xmlns:a16="http://schemas.microsoft.com/office/drawing/2014/main" id="{251DEE29-EDF9-4454-96FD-00CC2B510665}"/>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37447" name="Line 583">
              <a:extLst>
                <a:ext uri="{FF2B5EF4-FFF2-40B4-BE49-F238E27FC236}">
                  <a16:creationId xmlns:a16="http://schemas.microsoft.com/office/drawing/2014/main" id="{3BDECEE6-1BB2-496C-905D-2528294D5263}"/>
                </a:ext>
              </a:extLst>
            </p:cNvPr>
            <p:cNvSpPr>
              <a:spLocks noChangeShapeType="1"/>
            </p:cNvSpPr>
            <p:nvPr/>
          </p:nvSpPr>
          <p:spPr bwMode="auto">
            <a:xfrm flipH="1">
              <a:off x="4608" y="2535"/>
              <a:ext cx="384"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48" name="Line 584">
              <a:extLst>
                <a:ext uri="{FF2B5EF4-FFF2-40B4-BE49-F238E27FC236}">
                  <a16:creationId xmlns:a16="http://schemas.microsoft.com/office/drawing/2014/main" id="{4E3BCF44-AE0D-4EB8-B886-5BA5788497EE}"/>
                </a:ext>
              </a:extLst>
            </p:cNvPr>
            <p:cNvSpPr>
              <a:spLocks noChangeShapeType="1"/>
            </p:cNvSpPr>
            <p:nvPr/>
          </p:nvSpPr>
          <p:spPr bwMode="auto">
            <a:xfrm flipH="1">
              <a:off x="4608" y="1749"/>
              <a:ext cx="384" cy="0"/>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37449" name="Group 585">
              <a:extLst>
                <a:ext uri="{FF2B5EF4-FFF2-40B4-BE49-F238E27FC236}">
                  <a16:creationId xmlns:a16="http://schemas.microsoft.com/office/drawing/2014/main" id="{07BA7C1A-CDF7-4D39-AF91-99F154B5BCB3}"/>
                </a:ext>
              </a:extLst>
            </p:cNvPr>
            <p:cNvGrpSpPr>
              <a:grpSpLocks/>
            </p:cNvGrpSpPr>
            <p:nvPr/>
          </p:nvGrpSpPr>
          <p:grpSpPr bwMode="auto">
            <a:xfrm>
              <a:off x="4704" y="1767"/>
              <a:ext cx="576" cy="768"/>
              <a:chOff x="1344" y="576"/>
              <a:chExt cx="288" cy="768"/>
            </a:xfrm>
          </p:grpSpPr>
          <p:grpSp>
            <p:nvGrpSpPr>
              <p:cNvPr id="37450" name="Group 586">
                <a:extLst>
                  <a:ext uri="{FF2B5EF4-FFF2-40B4-BE49-F238E27FC236}">
                    <a16:creationId xmlns:a16="http://schemas.microsoft.com/office/drawing/2014/main" id="{37135661-9559-4267-915D-2E618310F8EB}"/>
                  </a:ext>
                </a:extLst>
              </p:cNvPr>
              <p:cNvGrpSpPr>
                <a:grpSpLocks/>
              </p:cNvGrpSpPr>
              <p:nvPr/>
            </p:nvGrpSpPr>
            <p:grpSpPr bwMode="auto">
              <a:xfrm>
                <a:off x="1344" y="864"/>
                <a:ext cx="288" cy="192"/>
                <a:chOff x="912" y="864"/>
                <a:chExt cx="288" cy="192"/>
              </a:xfrm>
            </p:grpSpPr>
            <p:sp>
              <p:nvSpPr>
                <p:cNvPr id="37451" name="Line 587">
                  <a:extLst>
                    <a:ext uri="{FF2B5EF4-FFF2-40B4-BE49-F238E27FC236}">
                      <a16:creationId xmlns:a16="http://schemas.microsoft.com/office/drawing/2014/main" id="{6FF34699-97CB-40DE-A51E-5BB6298A9505}"/>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52" name="Line 588">
                  <a:extLst>
                    <a:ext uri="{FF2B5EF4-FFF2-40B4-BE49-F238E27FC236}">
                      <a16:creationId xmlns:a16="http://schemas.microsoft.com/office/drawing/2014/main" id="{F6323429-4E14-45C7-8C54-70DDC3AC56F9}"/>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453" name="Line 589">
                <a:extLst>
                  <a:ext uri="{FF2B5EF4-FFF2-40B4-BE49-F238E27FC236}">
                    <a16:creationId xmlns:a16="http://schemas.microsoft.com/office/drawing/2014/main" id="{BD0460B3-4F3B-4E25-8A02-CBC762470161}"/>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54" name="Line 590">
                <a:extLst>
                  <a:ext uri="{FF2B5EF4-FFF2-40B4-BE49-F238E27FC236}">
                    <a16:creationId xmlns:a16="http://schemas.microsoft.com/office/drawing/2014/main" id="{80B43FF4-B811-4633-9D67-A56B091CD208}"/>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455" name="Group 591">
              <a:extLst>
                <a:ext uri="{FF2B5EF4-FFF2-40B4-BE49-F238E27FC236}">
                  <a16:creationId xmlns:a16="http://schemas.microsoft.com/office/drawing/2014/main" id="{90A155D7-427A-4B35-93D4-AEED75C20326}"/>
                </a:ext>
              </a:extLst>
            </p:cNvPr>
            <p:cNvGrpSpPr>
              <a:grpSpLocks/>
            </p:cNvGrpSpPr>
            <p:nvPr/>
          </p:nvGrpSpPr>
          <p:grpSpPr bwMode="auto">
            <a:xfrm>
              <a:off x="4800" y="2055"/>
              <a:ext cx="384" cy="192"/>
              <a:chOff x="1296" y="2304"/>
              <a:chExt cx="384" cy="192"/>
            </a:xfrm>
          </p:grpSpPr>
          <p:sp>
            <p:nvSpPr>
              <p:cNvPr id="37456" name="Line 592">
                <a:extLst>
                  <a:ext uri="{FF2B5EF4-FFF2-40B4-BE49-F238E27FC236}">
                    <a16:creationId xmlns:a16="http://schemas.microsoft.com/office/drawing/2014/main" id="{82EAC4DA-7630-4757-A07C-BF672DAB7EF1}"/>
                  </a:ext>
                </a:extLst>
              </p:cNvPr>
              <p:cNvSpPr>
                <a:spLocks noChangeShapeType="1"/>
              </p:cNvSpPr>
              <p:nvPr/>
            </p:nvSpPr>
            <p:spPr bwMode="auto">
              <a:xfrm flipV="1">
                <a:off x="1488"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57" name="Line 593">
                <a:extLst>
                  <a:ext uri="{FF2B5EF4-FFF2-40B4-BE49-F238E27FC236}">
                    <a16:creationId xmlns:a16="http://schemas.microsoft.com/office/drawing/2014/main" id="{2592E34C-C6AA-406F-8F4C-EF925A75C7C7}"/>
                  </a:ext>
                </a:extLst>
              </p:cNvPr>
              <p:cNvSpPr>
                <a:spLocks noChangeShapeType="1"/>
              </p:cNvSpPr>
              <p:nvPr/>
            </p:nvSpPr>
            <p:spPr bwMode="auto">
              <a:xfrm flipV="1">
                <a:off x="1296"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58" name="Line 594">
                <a:extLst>
                  <a:ext uri="{FF2B5EF4-FFF2-40B4-BE49-F238E27FC236}">
                    <a16:creationId xmlns:a16="http://schemas.microsoft.com/office/drawing/2014/main" id="{85CA5072-1FCF-4DBA-939B-2E8EC74ED146}"/>
                  </a:ext>
                </a:extLst>
              </p:cNvPr>
              <p:cNvSpPr>
                <a:spLocks noChangeShapeType="1"/>
              </p:cNvSpPr>
              <p:nvPr/>
            </p:nvSpPr>
            <p:spPr bwMode="auto">
              <a:xfrm flipV="1">
                <a:off x="1680"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730" name="Group 866">
              <a:extLst>
                <a:ext uri="{FF2B5EF4-FFF2-40B4-BE49-F238E27FC236}">
                  <a16:creationId xmlns:a16="http://schemas.microsoft.com/office/drawing/2014/main" id="{0FD58311-2798-4D65-A2C8-D2FE11DA2F86}"/>
                </a:ext>
              </a:extLst>
            </p:cNvPr>
            <p:cNvGrpSpPr>
              <a:grpSpLocks/>
            </p:cNvGrpSpPr>
            <p:nvPr/>
          </p:nvGrpSpPr>
          <p:grpSpPr bwMode="auto">
            <a:xfrm>
              <a:off x="4032" y="1911"/>
              <a:ext cx="480" cy="480"/>
              <a:chOff x="4032" y="1911"/>
              <a:chExt cx="480" cy="480"/>
            </a:xfrm>
          </p:grpSpPr>
          <p:sp>
            <p:nvSpPr>
              <p:cNvPr id="37460" name="Oval 596">
                <a:extLst>
                  <a:ext uri="{FF2B5EF4-FFF2-40B4-BE49-F238E27FC236}">
                    <a16:creationId xmlns:a16="http://schemas.microsoft.com/office/drawing/2014/main" id="{4159C5C5-9C65-4E57-BDD7-3E6B6422F0B1}"/>
                  </a:ext>
                </a:extLst>
              </p:cNvPr>
              <p:cNvSpPr>
                <a:spLocks noChangeArrowheads="1"/>
              </p:cNvSpPr>
              <p:nvPr/>
            </p:nvSpPr>
            <p:spPr bwMode="auto">
              <a:xfrm>
                <a:off x="4032" y="1911"/>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61" name="Line 597">
                <a:extLst>
                  <a:ext uri="{FF2B5EF4-FFF2-40B4-BE49-F238E27FC236}">
                    <a16:creationId xmlns:a16="http://schemas.microsoft.com/office/drawing/2014/main" id="{701620D5-F584-47D5-BF2A-8251DE0A0E7B}"/>
                  </a:ext>
                </a:extLst>
              </p:cNvPr>
              <p:cNvSpPr>
                <a:spLocks noChangeShapeType="1"/>
              </p:cNvSpPr>
              <p:nvPr/>
            </p:nvSpPr>
            <p:spPr bwMode="auto">
              <a:xfrm rot="5400000" flipH="1" flipV="1">
                <a:off x="400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62" name="Oval 598">
                <a:extLst>
                  <a:ext uri="{FF2B5EF4-FFF2-40B4-BE49-F238E27FC236}">
                    <a16:creationId xmlns:a16="http://schemas.microsoft.com/office/drawing/2014/main" id="{EF3712F8-F75F-41F9-ACB8-A1E9F0C4E631}"/>
                  </a:ext>
                </a:extLst>
              </p:cNvPr>
              <p:cNvSpPr>
                <a:spLocks noChangeArrowheads="1"/>
              </p:cNvSpPr>
              <p:nvPr/>
            </p:nvSpPr>
            <p:spPr bwMode="auto">
              <a:xfrm flipH="1">
                <a:off x="4128" y="1959"/>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63" name="Line 599">
                <a:extLst>
                  <a:ext uri="{FF2B5EF4-FFF2-40B4-BE49-F238E27FC236}">
                    <a16:creationId xmlns:a16="http://schemas.microsoft.com/office/drawing/2014/main" id="{2CA51141-0369-475A-8C04-5BDD605F43B4}"/>
                  </a:ext>
                </a:extLst>
              </p:cNvPr>
              <p:cNvSpPr>
                <a:spLocks noChangeShapeType="1"/>
              </p:cNvSpPr>
              <p:nvPr/>
            </p:nvSpPr>
            <p:spPr bwMode="auto">
              <a:xfrm rot="5400000" flipH="1" flipV="1">
                <a:off x="4104"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65" name="Oval 601">
                <a:extLst>
                  <a:ext uri="{FF2B5EF4-FFF2-40B4-BE49-F238E27FC236}">
                    <a16:creationId xmlns:a16="http://schemas.microsoft.com/office/drawing/2014/main" id="{D715E063-0918-4976-B531-7382602E646B}"/>
                  </a:ext>
                </a:extLst>
              </p:cNvPr>
              <p:cNvSpPr>
                <a:spLocks noChangeArrowheads="1"/>
              </p:cNvSpPr>
              <p:nvPr/>
            </p:nvSpPr>
            <p:spPr bwMode="auto">
              <a:xfrm flipH="1">
                <a:off x="4272" y="1911"/>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66" name="Line 602">
                <a:extLst>
                  <a:ext uri="{FF2B5EF4-FFF2-40B4-BE49-F238E27FC236}">
                    <a16:creationId xmlns:a16="http://schemas.microsoft.com/office/drawing/2014/main" id="{97132789-4C41-4C92-8170-3471789C049E}"/>
                  </a:ext>
                </a:extLst>
              </p:cNvPr>
              <p:cNvSpPr>
                <a:spLocks noChangeShapeType="1"/>
              </p:cNvSpPr>
              <p:nvPr/>
            </p:nvSpPr>
            <p:spPr bwMode="auto">
              <a:xfrm rot="16200000" flipV="1">
                <a:off x="448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467" name="Oval 603">
                <a:extLst>
                  <a:ext uri="{FF2B5EF4-FFF2-40B4-BE49-F238E27FC236}">
                    <a16:creationId xmlns:a16="http://schemas.microsoft.com/office/drawing/2014/main" id="{4C425560-EF62-4947-B036-24141CDCD10C}"/>
                  </a:ext>
                </a:extLst>
              </p:cNvPr>
              <p:cNvSpPr>
                <a:spLocks noChangeArrowheads="1"/>
              </p:cNvSpPr>
              <p:nvPr/>
            </p:nvSpPr>
            <p:spPr bwMode="auto">
              <a:xfrm>
                <a:off x="4320" y="1959"/>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468" name="Line 604">
                <a:extLst>
                  <a:ext uri="{FF2B5EF4-FFF2-40B4-BE49-F238E27FC236}">
                    <a16:creationId xmlns:a16="http://schemas.microsoft.com/office/drawing/2014/main" id="{29F05CA3-9979-4377-9025-7F16E3C0898C}"/>
                  </a:ext>
                </a:extLst>
              </p:cNvPr>
              <p:cNvSpPr>
                <a:spLocks noChangeShapeType="1"/>
              </p:cNvSpPr>
              <p:nvPr/>
            </p:nvSpPr>
            <p:spPr bwMode="auto">
              <a:xfrm rot="16200000" flipV="1">
                <a:off x="4392"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469" name="Text Box 605">
              <a:extLst>
                <a:ext uri="{FF2B5EF4-FFF2-40B4-BE49-F238E27FC236}">
                  <a16:creationId xmlns:a16="http://schemas.microsoft.com/office/drawing/2014/main" id="{02135093-4BCB-4FCC-A66A-70B1B52C796A}"/>
                </a:ext>
              </a:extLst>
            </p:cNvPr>
            <p:cNvSpPr txBox="1">
              <a:spLocks noChangeArrowheads="1"/>
            </p:cNvSpPr>
            <p:nvPr/>
          </p:nvSpPr>
          <p:spPr bwMode="auto">
            <a:xfrm>
              <a:off x="3984" y="168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549" name="Rectangle 685">
              <a:extLst>
                <a:ext uri="{FF2B5EF4-FFF2-40B4-BE49-F238E27FC236}">
                  <a16:creationId xmlns:a16="http://schemas.microsoft.com/office/drawing/2014/main" id="{D744A04D-0D25-4229-A969-33EF9BB13CDE}"/>
                </a:ext>
              </a:extLst>
            </p:cNvPr>
            <p:cNvSpPr>
              <a:spLocks noChangeArrowheads="1"/>
            </p:cNvSpPr>
            <p:nvPr/>
          </p:nvSpPr>
          <p:spPr bwMode="auto">
            <a:xfrm>
              <a:off x="4656" y="2208"/>
              <a:ext cx="6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sp>
          <p:nvSpPr>
            <p:cNvPr id="37553" name="Rectangle 689">
              <a:extLst>
                <a:ext uri="{FF2B5EF4-FFF2-40B4-BE49-F238E27FC236}">
                  <a16:creationId xmlns:a16="http://schemas.microsoft.com/office/drawing/2014/main" id="{8A97ECA1-4A68-46D9-A116-3E9E65180FE4}"/>
                </a:ext>
              </a:extLst>
            </p:cNvPr>
            <p:cNvSpPr>
              <a:spLocks noChangeArrowheads="1"/>
            </p:cNvSpPr>
            <p:nvPr/>
          </p:nvSpPr>
          <p:spPr bwMode="auto">
            <a:xfrm>
              <a:off x="4656" y="1872"/>
              <a:ext cx="57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grpSp>
      <p:grpSp>
        <p:nvGrpSpPr>
          <p:cNvPr id="37729" name="Group 865">
            <a:extLst>
              <a:ext uri="{FF2B5EF4-FFF2-40B4-BE49-F238E27FC236}">
                <a16:creationId xmlns:a16="http://schemas.microsoft.com/office/drawing/2014/main" id="{992EBD91-EC91-4ED0-BFD0-F5FE2F799E4E}"/>
              </a:ext>
            </a:extLst>
          </p:cNvPr>
          <p:cNvGrpSpPr>
            <a:grpSpLocks/>
          </p:cNvGrpSpPr>
          <p:nvPr/>
        </p:nvGrpSpPr>
        <p:grpSpPr bwMode="auto">
          <a:xfrm>
            <a:off x="1714500" y="2000250"/>
            <a:ext cx="1771650" cy="1028700"/>
            <a:chOff x="480" y="1680"/>
            <a:chExt cx="1488" cy="864"/>
          </a:xfrm>
        </p:grpSpPr>
        <p:sp>
          <p:nvSpPr>
            <p:cNvPr id="37251" name="Text Box 387">
              <a:extLst>
                <a:ext uri="{FF2B5EF4-FFF2-40B4-BE49-F238E27FC236}">
                  <a16:creationId xmlns:a16="http://schemas.microsoft.com/office/drawing/2014/main" id="{FDD5617A-63D8-4606-AB78-93FA4E618FC8}"/>
                </a:ext>
              </a:extLst>
            </p:cNvPr>
            <p:cNvSpPr txBox="1">
              <a:spLocks noChangeArrowheads="1"/>
            </p:cNvSpPr>
            <p:nvPr/>
          </p:nvSpPr>
          <p:spPr bwMode="auto">
            <a:xfrm>
              <a:off x="1728" y="2064"/>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252" name="Group 388">
              <a:extLst>
                <a:ext uri="{FF2B5EF4-FFF2-40B4-BE49-F238E27FC236}">
                  <a16:creationId xmlns:a16="http://schemas.microsoft.com/office/drawing/2014/main" id="{021B83B4-E2B0-4D5E-B2D5-B0E3C151F379}"/>
                </a:ext>
              </a:extLst>
            </p:cNvPr>
            <p:cNvGrpSpPr>
              <a:grpSpLocks/>
            </p:cNvGrpSpPr>
            <p:nvPr/>
          </p:nvGrpSpPr>
          <p:grpSpPr bwMode="auto">
            <a:xfrm>
              <a:off x="672" y="1758"/>
              <a:ext cx="816" cy="786"/>
              <a:chOff x="2448" y="558"/>
              <a:chExt cx="816" cy="786"/>
            </a:xfrm>
          </p:grpSpPr>
          <p:grpSp>
            <p:nvGrpSpPr>
              <p:cNvPr id="37253" name="Group 389">
                <a:extLst>
                  <a:ext uri="{FF2B5EF4-FFF2-40B4-BE49-F238E27FC236}">
                    <a16:creationId xmlns:a16="http://schemas.microsoft.com/office/drawing/2014/main" id="{9408986F-C9FA-45C5-94CE-119C3F0C3740}"/>
                  </a:ext>
                </a:extLst>
              </p:cNvPr>
              <p:cNvGrpSpPr>
                <a:grpSpLocks/>
              </p:cNvGrpSpPr>
              <p:nvPr/>
            </p:nvGrpSpPr>
            <p:grpSpPr bwMode="auto">
              <a:xfrm rot="-5400000">
                <a:off x="2295" y="711"/>
                <a:ext cx="786" cy="480"/>
                <a:chOff x="502" y="1632"/>
                <a:chExt cx="786" cy="480"/>
              </a:xfrm>
            </p:grpSpPr>
            <p:grpSp>
              <p:nvGrpSpPr>
                <p:cNvPr id="37254" name="Group 390">
                  <a:extLst>
                    <a:ext uri="{FF2B5EF4-FFF2-40B4-BE49-F238E27FC236}">
                      <a16:creationId xmlns:a16="http://schemas.microsoft.com/office/drawing/2014/main" id="{2A0AC87D-38BD-4748-BFA2-22CDA5C24654}"/>
                    </a:ext>
                  </a:extLst>
                </p:cNvPr>
                <p:cNvGrpSpPr>
                  <a:grpSpLocks/>
                </p:cNvGrpSpPr>
                <p:nvPr/>
              </p:nvGrpSpPr>
              <p:grpSpPr bwMode="auto">
                <a:xfrm>
                  <a:off x="502" y="1632"/>
                  <a:ext cx="506" cy="480"/>
                  <a:chOff x="492" y="1632"/>
                  <a:chExt cx="506" cy="480"/>
                </a:xfrm>
              </p:grpSpPr>
              <p:grpSp>
                <p:nvGrpSpPr>
                  <p:cNvPr id="37255" name="Group 391">
                    <a:extLst>
                      <a:ext uri="{FF2B5EF4-FFF2-40B4-BE49-F238E27FC236}">
                        <a16:creationId xmlns:a16="http://schemas.microsoft.com/office/drawing/2014/main" id="{7104EB68-861D-4AA2-AC4D-8154CE71BEEC}"/>
                      </a:ext>
                    </a:extLst>
                  </p:cNvPr>
                  <p:cNvGrpSpPr>
                    <a:grpSpLocks/>
                  </p:cNvGrpSpPr>
                  <p:nvPr/>
                </p:nvGrpSpPr>
                <p:grpSpPr bwMode="auto">
                  <a:xfrm>
                    <a:off x="540" y="1632"/>
                    <a:ext cx="230" cy="192"/>
                    <a:chOff x="1596" y="1872"/>
                    <a:chExt cx="456" cy="336"/>
                  </a:xfrm>
                </p:grpSpPr>
                <p:grpSp>
                  <p:nvGrpSpPr>
                    <p:cNvPr id="37256" name="Group 392">
                      <a:extLst>
                        <a:ext uri="{FF2B5EF4-FFF2-40B4-BE49-F238E27FC236}">
                          <a16:creationId xmlns:a16="http://schemas.microsoft.com/office/drawing/2014/main" id="{15237B25-0B4C-48BE-A1C5-70D922A3BFE8}"/>
                        </a:ext>
                      </a:extLst>
                    </p:cNvPr>
                    <p:cNvGrpSpPr>
                      <a:grpSpLocks/>
                    </p:cNvGrpSpPr>
                    <p:nvPr/>
                  </p:nvGrpSpPr>
                  <p:grpSpPr bwMode="auto">
                    <a:xfrm>
                      <a:off x="1596" y="1872"/>
                      <a:ext cx="228" cy="336"/>
                      <a:chOff x="1584" y="1296"/>
                      <a:chExt cx="228" cy="336"/>
                    </a:xfrm>
                  </p:grpSpPr>
                  <p:sp>
                    <p:nvSpPr>
                      <p:cNvPr id="37257" name="Arc 393">
                        <a:extLst>
                          <a:ext uri="{FF2B5EF4-FFF2-40B4-BE49-F238E27FC236}">
                            <a16:creationId xmlns:a16="http://schemas.microsoft.com/office/drawing/2014/main" id="{01EB78F8-344C-43A7-974A-EE48A72A8142}"/>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58" name="Arc 394">
                        <a:extLst>
                          <a:ext uri="{FF2B5EF4-FFF2-40B4-BE49-F238E27FC236}">
                            <a16:creationId xmlns:a16="http://schemas.microsoft.com/office/drawing/2014/main" id="{58C7685C-AE72-45D4-BB7C-7FED26E413E0}"/>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59" name="Group 395">
                        <a:extLst>
                          <a:ext uri="{FF2B5EF4-FFF2-40B4-BE49-F238E27FC236}">
                            <a16:creationId xmlns:a16="http://schemas.microsoft.com/office/drawing/2014/main" id="{229E63D7-0780-47E3-BBF7-7917BBEA0BD9}"/>
                          </a:ext>
                        </a:extLst>
                      </p:cNvPr>
                      <p:cNvGrpSpPr>
                        <a:grpSpLocks/>
                      </p:cNvGrpSpPr>
                      <p:nvPr/>
                    </p:nvGrpSpPr>
                    <p:grpSpPr bwMode="auto">
                      <a:xfrm flipV="1">
                        <a:off x="1649" y="1488"/>
                        <a:ext cx="96" cy="144"/>
                        <a:chOff x="1584" y="1056"/>
                        <a:chExt cx="1104" cy="576"/>
                      </a:xfrm>
                    </p:grpSpPr>
                    <p:sp>
                      <p:nvSpPr>
                        <p:cNvPr id="37260" name="Arc 396">
                          <a:extLst>
                            <a:ext uri="{FF2B5EF4-FFF2-40B4-BE49-F238E27FC236}">
                              <a16:creationId xmlns:a16="http://schemas.microsoft.com/office/drawing/2014/main" id="{35034BF2-7B95-4747-8030-529005D95DCA}"/>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61" name="Arc 397">
                          <a:extLst>
                            <a:ext uri="{FF2B5EF4-FFF2-40B4-BE49-F238E27FC236}">
                              <a16:creationId xmlns:a16="http://schemas.microsoft.com/office/drawing/2014/main" id="{6B34F252-9522-4FB0-98F9-2261A162A996}"/>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262" name="Group 398">
                      <a:extLst>
                        <a:ext uri="{FF2B5EF4-FFF2-40B4-BE49-F238E27FC236}">
                          <a16:creationId xmlns:a16="http://schemas.microsoft.com/office/drawing/2014/main" id="{CFD6D6E2-81BF-4BE1-870B-D7C11DEBBA80}"/>
                        </a:ext>
                      </a:extLst>
                    </p:cNvPr>
                    <p:cNvGrpSpPr>
                      <a:grpSpLocks/>
                    </p:cNvGrpSpPr>
                    <p:nvPr/>
                  </p:nvGrpSpPr>
                  <p:grpSpPr bwMode="auto">
                    <a:xfrm>
                      <a:off x="1824" y="1872"/>
                      <a:ext cx="228" cy="336"/>
                      <a:chOff x="1584" y="1296"/>
                      <a:chExt cx="228" cy="336"/>
                    </a:xfrm>
                  </p:grpSpPr>
                  <p:sp>
                    <p:nvSpPr>
                      <p:cNvPr id="37263" name="Arc 399">
                        <a:extLst>
                          <a:ext uri="{FF2B5EF4-FFF2-40B4-BE49-F238E27FC236}">
                            <a16:creationId xmlns:a16="http://schemas.microsoft.com/office/drawing/2014/main" id="{E9E0A6B8-349C-41AD-9B74-A0BBE7FC58A9}"/>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64" name="Arc 400">
                        <a:extLst>
                          <a:ext uri="{FF2B5EF4-FFF2-40B4-BE49-F238E27FC236}">
                            <a16:creationId xmlns:a16="http://schemas.microsoft.com/office/drawing/2014/main" id="{BD87C09D-4B75-4E44-8CF4-367A06A4DEBE}"/>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65" name="Group 401">
                        <a:extLst>
                          <a:ext uri="{FF2B5EF4-FFF2-40B4-BE49-F238E27FC236}">
                            <a16:creationId xmlns:a16="http://schemas.microsoft.com/office/drawing/2014/main" id="{D3092980-0F82-46F6-961F-7631FF6DB0B8}"/>
                          </a:ext>
                        </a:extLst>
                      </p:cNvPr>
                      <p:cNvGrpSpPr>
                        <a:grpSpLocks/>
                      </p:cNvGrpSpPr>
                      <p:nvPr/>
                    </p:nvGrpSpPr>
                    <p:grpSpPr bwMode="auto">
                      <a:xfrm flipV="1">
                        <a:off x="1649" y="1488"/>
                        <a:ext cx="96" cy="144"/>
                        <a:chOff x="1584" y="1056"/>
                        <a:chExt cx="1104" cy="576"/>
                      </a:xfrm>
                    </p:grpSpPr>
                    <p:sp>
                      <p:nvSpPr>
                        <p:cNvPr id="37266" name="Arc 402">
                          <a:extLst>
                            <a:ext uri="{FF2B5EF4-FFF2-40B4-BE49-F238E27FC236}">
                              <a16:creationId xmlns:a16="http://schemas.microsoft.com/office/drawing/2014/main" id="{D55B9A97-2EF5-4E11-9AAC-9F0BE5254AEF}"/>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67" name="Arc 403">
                          <a:extLst>
                            <a:ext uri="{FF2B5EF4-FFF2-40B4-BE49-F238E27FC236}">
                              <a16:creationId xmlns:a16="http://schemas.microsoft.com/office/drawing/2014/main" id="{BDF6E2EF-D0F0-4C9D-A690-50C23B3A8E04}"/>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268" name="Group 404">
                    <a:extLst>
                      <a:ext uri="{FF2B5EF4-FFF2-40B4-BE49-F238E27FC236}">
                        <a16:creationId xmlns:a16="http://schemas.microsoft.com/office/drawing/2014/main" id="{A1C66C62-D1AE-4D54-BD1C-FBF08AB9A395}"/>
                      </a:ext>
                    </a:extLst>
                  </p:cNvPr>
                  <p:cNvGrpSpPr>
                    <a:grpSpLocks/>
                  </p:cNvGrpSpPr>
                  <p:nvPr/>
                </p:nvGrpSpPr>
                <p:grpSpPr bwMode="auto">
                  <a:xfrm>
                    <a:off x="492" y="1632"/>
                    <a:ext cx="48" cy="480"/>
                    <a:chOff x="492" y="1632"/>
                    <a:chExt cx="48" cy="480"/>
                  </a:xfrm>
                </p:grpSpPr>
                <p:sp>
                  <p:nvSpPr>
                    <p:cNvPr id="37269" name="Line 405">
                      <a:extLst>
                        <a:ext uri="{FF2B5EF4-FFF2-40B4-BE49-F238E27FC236}">
                          <a16:creationId xmlns:a16="http://schemas.microsoft.com/office/drawing/2014/main" id="{C5CA3170-88E9-4A3B-9640-FD5A77F00E33}"/>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270" name="Arc 406">
                      <a:extLst>
                        <a:ext uri="{FF2B5EF4-FFF2-40B4-BE49-F238E27FC236}">
                          <a16:creationId xmlns:a16="http://schemas.microsoft.com/office/drawing/2014/main" id="{E33FAD56-5A96-40CD-808F-B77517D84D24}"/>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271" name="Group 407">
                    <a:extLst>
                      <a:ext uri="{FF2B5EF4-FFF2-40B4-BE49-F238E27FC236}">
                        <a16:creationId xmlns:a16="http://schemas.microsoft.com/office/drawing/2014/main" id="{3CC314BE-1D8C-4328-9945-FE64999CD7D0}"/>
                      </a:ext>
                    </a:extLst>
                  </p:cNvPr>
                  <p:cNvGrpSpPr>
                    <a:grpSpLocks/>
                  </p:cNvGrpSpPr>
                  <p:nvPr/>
                </p:nvGrpSpPr>
                <p:grpSpPr bwMode="auto">
                  <a:xfrm>
                    <a:off x="768" y="1632"/>
                    <a:ext cx="230" cy="192"/>
                    <a:chOff x="1596" y="1872"/>
                    <a:chExt cx="456" cy="336"/>
                  </a:xfrm>
                </p:grpSpPr>
                <p:grpSp>
                  <p:nvGrpSpPr>
                    <p:cNvPr id="37272" name="Group 408">
                      <a:extLst>
                        <a:ext uri="{FF2B5EF4-FFF2-40B4-BE49-F238E27FC236}">
                          <a16:creationId xmlns:a16="http://schemas.microsoft.com/office/drawing/2014/main" id="{BE4EFBD6-5308-4DFF-B842-C97BA259D8C7}"/>
                        </a:ext>
                      </a:extLst>
                    </p:cNvPr>
                    <p:cNvGrpSpPr>
                      <a:grpSpLocks/>
                    </p:cNvGrpSpPr>
                    <p:nvPr/>
                  </p:nvGrpSpPr>
                  <p:grpSpPr bwMode="auto">
                    <a:xfrm>
                      <a:off x="1596" y="1872"/>
                      <a:ext cx="228" cy="336"/>
                      <a:chOff x="1584" y="1296"/>
                      <a:chExt cx="228" cy="336"/>
                    </a:xfrm>
                  </p:grpSpPr>
                  <p:sp>
                    <p:nvSpPr>
                      <p:cNvPr id="37273" name="Arc 409">
                        <a:extLst>
                          <a:ext uri="{FF2B5EF4-FFF2-40B4-BE49-F238E27FC236}">
                            <a16:creationId xmlns:a16="http://schemas.microsoft.com/office/drawing/2014/main" id="{524EF81A-8BFB-483E-986D-CC79617FF77B}"/>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74" name="Arc 410">
                        <a:extLst>
                          <a:ext uri="{FF2B5EF4-FFF2-40B4-BE49-F238E27FC236}">
                            <a16:creationId xmlns:a16="http://schemas.microsoft.com/office/drawing/2014/main" id="{D02469F5-7AB2-4903-B37E-B355224A460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75" name="Group 411">
                        <a:extLst>
                          <a:ext uri="{FF2B5EF4-FFF2-40B4-BE49-F238E27FC236}">
                            <a16:creationId xmlns:a16="http://schemas.microsoft.com/office/drawing/2014/main" id="{3CC9F35A-9BCD-4013-8A85-6BB4FC8464BE}"/>
                          </a:ext>
                        </a:extLst>
                      </p:cNvPr>
                      <p:cNvGrpSpPr>
                        <a:grpSpLocks/>
                      </p:cNvGrpSpPr>
                      <p:nvPr/>
                    </p:nvGrpSpPr>
                    <p:grpSpPr bwMode="auto">
                      <a:xfrm flipV="1">
                        <a:off x="1649" y="1488"/>
                        <a:ext cx="96" cy="144"/>
                        <a:chOff x="1584" y="1056"/>
                        <a:chExt cx="1104" cy="576"/>
                      </a:xfrm>
                    </p:grpSpPr>
                    <p:sp>
                      <p:nvSpPr>
                        <p:cNvPr id="37276" name="Arc 412">
                          <a:extLst>
                            <a:ext uri="{FF2B5EF4-FFF2-40B4-BE49-F238E27FC236}">
                              <a16:creationId xmlns:a16="http://schemas.microsoft.com/office/drawing/2014/main" id="{28BFBE6E-213B-4F14-8D3C-0EF987254EBB}"/>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77" name="Arc 413">
                          <a:extLst>
                            <a:ext uri="{FF2B5EF4-FFF2-40B4-BE49-F238E27FC236}">
                              <a16:creationId xmlns:a16="http://schemas.microsoft.com/office/drawing/2014/main" id="{4A7D8DF9-3BB6-4C76-A615-78BE7D660185}"/>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278" name="Group 414">
                      <a:extLst>
                        <a:ext uri="{FF2B5EF4-FFF2-40B4-BE49-F238E27FC236}">
                          <a16:creationId xmlns:a16="http://schemas.microsoft.com/office/drawing/2014/main" id="{A8FEBF86-B8DC-43E9-B277-30A8965AC445}"/>
                        </a:ext>
                      </a:extLst>
                    </p:cNvPr>
                    <p:cNvGrpSpPr>
                      <a:grpSpLocks/>
                    </p:cNvGrpSpPr>
                    <p:nvPr/>
                  </p:nvGrpSpPr>
                  <p:grpSpPr bwMode="auto">
                    <a:xfrm>
                      <a:off x="1824" y="1872"/>
                      <a:ext cx="228" cy="336"/>
                      <a:chOff x="1584" y="1296"/>
                      <a:chExt cx="228" cy="336"/>
                    </a:xfrm>
                  </p:grpSpPr>
                  <p:sp>
                    <p:nvSpPr>
                      <p:cNvPr id="37279" name="Arc 415">
                        <a:extLst>
                          <a:ext uri="{FF2B5EF4-FFF2-40B4-BE49-F238E27FC236}">
                            <a16:creationId xmlns:a16="http://schemas.microsoft.com/office/drawing/2014/main" id="{999FECFC-FE78-4C23-BB5B-DDB880660B2B}"/>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80" name="Arc 416">
                        <a:extLst>
                          <a:ext uri="{FF2B5EF4-FFF2-40B4-BE49-F238E27FC236}">
                            <a16:creationId xmlns:a16="http://schemas.microsoft.com/office/drawing/2014/main" id="{CFD28766-0497-4805-827B-EFCE4EB20896}"/>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81" name="Group 417">
                        <a:extLst>
                          <a:ext uri="{FF2B5EF4-FFF2-40B4-BE49-F238E27FC236}">
                            <a16:creationId xmlns:a16="http://schemas.microsoft.com/office/drawing/2014/main" id="{F6A27225-5CA2-4079-9D56-8BCE9243E08D}"/>
                          </a:ext>
                        </a:extLst>
                      </p:cNvPr>
                      <p:cNvGrpSpPr>
                        <a:grpSpLocks/>
                      </p:cNvGrpSpPr>
                      <p:nvPr/>
                    </p:nvGrpSpPr>
                    <p:grpSpPr bwMode="auto">
                      <a:xfrm flipV="1">
                        <a:off x="1649" y="1488"/>
                        <a:ext cx="96" cy="144"/>
                        <a:chOff x="1584" y="1056"/>
                        <a:chExt cx="1104" cy="576"/>
                      </a:xfrm>
                    </p:grpSpPr>
                    <p:sp>
                      <p:nvSpPr>
                        <p:cNvPr id="37282" name="Arc 418">
                          <a:extLst>
                            <a:ext uri="{FF2B5EF4-FFF2-40B4-BE49-F238E27FC236}">
                              <a16:creationId xmlns:a16="http://schemas.microsoft.com/office/drawing/2014/main" id="{141A687A-96AF-4756-AD35-F56A301DD7A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83" name="Arc 419">
                          <a:extLst>
                            <a:ext uri="{FF2B5EF4-FFF2-40B4-BE49-F238E27FC236}">
                              <a16:creationId xmlns:a16="http://schemas.microsoft.com/office/drawing/2014/main" id="{74EA7BD4-262A-44BD-95DD-484D2C778B60}"/>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284" name="Group 420">
                  <a:extLst>
                    <a:ext uri="{FF2B5EF4-FFF2-40B4-BE49-F238E27FC236}">
                      <a16:creationId xmlns:a16="http://schemas.microsoft.com/office/drawing/2014/main" id="{3E4191B9-8AD8-48E0-87B0-FC9E16EEFE0F}"/>
                    </a:ext>
                  </a:extLst>
                </p:cNvPr>
                <p:cNvGrpSpPr>
                  <a:grpSpLocks/>
                </p:cNvGrpSpPr>
                <p:nvPr/>
              </p:nvGrpSpPr>
              <p:grpSpPr bwMode="auto">
                <a:xfrm>
                  <a:off x="1008" y="1632"/>
                  <a:ext cx="280" cy="480"/>
                  <a:chOff x="1352" y="1632"/>
                  <a:chExt cx="280" cy="480"/>
                </a:xfrm>
              </p:grpSpPr>
              <p:grpSp>
                <p:nvGrpSpPr>
                  <p:cNvPr id="37285" name="Group 421">
                    <a:extLst>
                      <a:ext uri="{FF2B5EF4-FFF2-40B4-BE49-F238E27FC236}">
                        <a16:creationId xmlns:a16="http://schemas.microsoft.com/office/drawing/2014/main" id="{3C07097B-2C7E-4E2B-A3C7-AC8BDE324D3F}"/>
                      </a:ext>
                    </a:extLst>
                  </p:cNvPr>
                  <p:cNvGrpSpPr>
                    <a:grpSpLocks/>
                  </p:cNvGrpSpPr>
                  <p:nvPr/>
                </p:nvGrpSpPr>
                <p:grpSpPr bwMode="auto">
                  <a:xfrm>
                    <a:off x="1352" y="1632"/>
                    <a:ext cx="230" cy="192"/>
                    <a:chOff x="1596" y="1872"/>
                    <a:chExt cx="456" cy="336"/>
                  </a:xfrm>
                </p:grpSpPr>
                <p:grpSp>
                  <p:nvGrpSpPr>
                    <p:cNvPr id="37286" name="Group 422">
                      <a:extLst>
                        <a:ext uri="{FF2B5EF4-FFF2-40B4-BE49-F238E27FC236}">
                          <a16:creationId xmlns:a16="http://schemas.microsoft.com/office/drawing/2014/main" id="{BDA98D6A-7F7A-455F-8B8E-98095972C7E9}"/>
                        </a:ext>
                      </a:extLst>
                    </p:cNvPr>
                    <p:cNvGrpSpPr>
                      <a:grpSpLocks/>
                    </p:cNvGrpSpPr>
                    <p:nvPr/>
                  </p:nvGrpSpPr>
                  <p:grpSpPr bwMode="auto">
                    <a:xfrm>
                      <a:off x="1596" y="1872"/>
                      <a:ext cx="228" cy="336"/>
                      <a:chOff x="1584" y="1296"/>
                      <a:chExt cx="228" cy="336"/>
                    </a:xfrm>
                  </p:grpSpPr>
                  <p:sp>
                    <p:nvSpPr>
                      <p:cNvPr id="37287" name="Arc 423">
                        <a:extLst>
                          <a:ext uri="{FF2B5EF4-FFF2-40B4-BE49-F238E27FC236}">
                            <a16:creationId xmlns:a16="http://schemas.microsoft.com/office/drawing/2014/main" id="{C97BD60B-DE15-40A6-A724-9880E3AAAF51}"/>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88" name="Arc 424">
                        <a:extLst>
                          <a:ext uri="{FF2B5EF4-FFF2-40B4-BE49-F238E27FC236}">
                            <a16:creationId xmlns:a16="http://schemas.microsoft.com/office/drawing/2014/main" id="{23BE84ED-3BFD-4FF4-9C5B-8D9E192D3F2F}"/>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89" name="Group 425">
                        <a:extLst>
                          <a:ext uri="{FF2B5EF4-FFF2-40B4-BE49-F238E27FC236}">
                            <a16:creationId xmlns:a16="http://schemas.microsoft.com/office/drawing/2014/main" id="{42615E0A-3F07-4A5C-8677-B8B3B22A6BCA}"/>
                          </a:ext>
                        </a:extLst>
                      </p:cNvPr>
                      <p:cNvGrpSpPr>
                        <a:grpSpLocks/>
                      </p:cNvGrpSpPr>
                      <p:nvPr/>
                    </p:nvGrpSpPr>
                    <p:grpSpPr bwMode="auto">
                      <a:xfrm flipV="1">
                        <a:off x="1649" y="1488"/>
                        <a:ext cx="96" cy="144"/>
                        <a:chOff x="1584" y="1056"/>
                        <a:chExt cx="1104" cy="576"/>
                      </a:xfrm>
                    </p:grpSpPr>
                    <p:sp>
                      <p:nvSpPr>
                        <p:cNvPr id="37290" name="Arc 426">
                          <a:extLst>
                            <a:ext uri="{FF2B5EF4-FFF2-40B4-BE49-F238E27FC236}">
                              <a16:creationId xmlns:a16="http://schemas.microsoft.com/office/drawing/2014/main" id="{062857F5-5839-4E0B-969A-D867ED6230E1}"/>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91" name="Arc 427">
                          <a:extLst>
                            <a:ext uri="{FF2B5EF4-FFF2-40B4-BE49-F238E27FC236}">
                              <a16:creationId xmlns:a16="http://schemas.microsoft.com/office/drawing/2014/main" id="{0BC51EAA-F813-4E21-815B-A5B7714D6D19}"/>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292" name="Group 428">
                      <a:extLst>
                        <a:ext uri="{FF2B5EF4-FFF2-40B4-BE49-F238E27FC236}">
                          <a16:creationId xmlns:a16="http://schemas.microsoft.com/office/drawing/2014/main" id="{7A7F69A5-B3D8-4645-95A8-37B6148E722C}"/>
                        </a:ext>
                      </a:extLst>
                    </p:cNvPr>
                    <p:cNvGrpSpPr>
                      <a:grpSpLocks/>
                    </p:cNvGrpSpPr>
                    <p:nvPr/>
                  </p:nvGrpSpPr>
                  <p:grpSpPr bwMode="auto">
                    <a:xfrm>
                      <a:off x="1824" y="1872"/>
                      <a:ext cx="228" cy="336"/>
                      <a:chOff x="1584" y="1296"/>
                      <a:chExt cx="228" cy="336"/>
                    </a:xfrm>
                  </p:grpSpPr>
                  <p:sp>
                    <p:nvSpPr>
                      <p:cNvPr id="37293" name="Arc 429">
                        <a:extLst>
                          <a:ext uri="{FF2B5EF4-FFF2-40B4-BE49-F238E27FC236}">
                            <a16:creationId xmlns:a16="http://schemas.microsoft.com/office/drawing/2014/main" id="{D162595A-1D62-48B0-9EF4-3A92F318A459}"/>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94" name="Arc 430">
                        <a:extLst>
                          <a:ext uri="{FF2B5EF4-FFF2-40B4-BE49-F238E27FC236}">
                            <a16:creationId xmlns:a16="http://schemas.microsoft.com/office/drawing/2014/main" id="{F7225065-2B1D-4B27-AF74-C2F1FFE3089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295" name="Group 431">
                        <a:extLst>
                          <a:ext uri="{FF2B5EF4-FFF2-40B4-BE49-F238E27FC236}">
                            <a16:creationId xmlns:a16="http://schemas.microsoft.com/office/drawing/2014/main" id="{BE0B85C3-99D5-4F73-A52E-6870CD2F6328}"/>
                          </a:ext>
                        </a:extLst>
                      </p:cNvPr>
                      <p:cNvGrpSpPr>
                        <a:grpSpLocks/>
                      </p:cNvGrpSpPr>
                      <p:nvPr/>
                    </p:nvGrpSpPr>
                    <p:grpSpPr bwMode="auto">
                      <a:xfrm flipV="1">
                        <a:off x="1649" y="1488"/>
                        <a:ext cx="96" cy="144"/>
                        <a:chOff x="1584" y="1056"/>
                        <a:chExt cx="1104" cy="576"/>
                      </a:xfrm>
                    </p:grpSpPr>
                    <p:sp>
                      <p:nvSpPr>
                        <p:cNvPr id="37296" name="Arc 432">
                          <a:extLst>
                            <a:ext uri="{FF2B5EF4-FFF2-40B4-BE49-F238E27FC236}">
                              <a16:creationId xmlns:a16="http://schemas.microsoft.com/office/drawing/2014/main" id="{2C5DF45F-005F-48F7-B912-D8CAB5D82DC7}"/>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297" name="Arc 433">
                          <a:extLst>
                            <a:ext uri="{FF2B5EF4-FFF2-40B4-BE49-F238E27FC236}">
                              <a16:creationId xmlns:a16="http://schemas.microsoft.com/office/drawing/2014/main" id="{BA57E36A-0734-4D0C-8DE0-06A845A42388}"/>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298" name="Group 434">
                    <a:extLst>
                      <a:ext uri="{FF2B5EF4-FFF2-40B4-BE49-F238E27FC236}">
                        <a16:creationId xmlns:a16="http://schemas.microsoft.com/office/drawing/2014/main" id="{85F17D4B-C439-4FF0-9FF4-A92D048FA509}"/>
                      </a:ext>
                    </a:extLst>
                  </p:cNvPr>
                  <p:cNvGrpSpPr>
                    <a:grpSpLocks/>
                  </p:cNvGrpSpPr>
                  <p:nvPr/>
                </p:nvGrpSpPr>
                <p:grpSpPr bwMode="auto">
                  <a:xfrm>
                    <a:off x="1585" y="1632"/>
                    <a:ext cx="47" cy="480"/>
                    <a:chOff x="3024" y="528"/>
                    <a:chExt cx="144" cy="864"/>
                  </a:xfrm>
                </p:grpSpPr>
                <p:sp>
                  <p:nvSpPr>
                    <p:cNvPr id="37299" name="Line 435">
                      <a:extLst>
                        <a:ext uri="{FF2B5EF4-FFF2-40B4-BE49-F238E27FC236}">
                          <a16:creationId xmlns:a16="http://schemas.microsoft.com/office/drawing/2014/main" id="{2D40518E-B9A0-402E-B6E7-4C6D9EE18D90}"/>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00" name="Arc 436">
                      <a:extLst>
                        <a:ext uri="{FF2B5EF4-FFF2-40B4-BE49-F238E27FC236}">
                          <a16:creationId xmlns:a16="http://schemas.microsoft.com/office/drawing/2014/main" id="{30780986-5B7E-4711-BECA-BA4994243231}"/>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301" name="Line 437">
                <a:extLst>
                  <a:ext uri="{FF2B5EF4-FFF2-40B4-BE49-F238E27FC236}">
                    <a16:creationId xmlns:a16="http://schemas.microsoft.com/office/drawing/2014/main" id="{083B306E-82BF-48DC-9CB4-4D49E1CF8BF6}"/>
                  </a:ext>
                </a:extLst>
              </p:cNvPr>
              <p:cNvSpPr>
                <a:spLocks noChangeShapeType="1"/>
              </p:cNvSpPr>
              <p:nvPr/>
            </p:nvSpPr>
            <p:spPr bwMode="auto">
              <a:xfrm>
                <a:off x="2880" y="1344"/>
                <a:ext cx="384"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02" name="Line 438">
                <a:extLst>
                  <a:ext uri="{FF2B5EF4-FFF2-40B4-BE49-F238E27FC236}">
                    <a16:creationId xmlns:a16="http://schemas.microsoft.com/office/drawing/2014/main" id="{A974A163-8393-4F02-8A13-771F846596EB}"/>
                  </a:ext>
                </a:extLst>
              </p:cNvPr>
              <p:cNvSpPr>
                <a:spLocks noChangeShapeType="1"/>
              </p:cNvSpPr>
              <p:nvPr/>
            </p:nvSpPr>
            <p:spPr bwMode="auto">
              <a:xfrm>
                <a:off x="2880" y="558"/>
                <a:ext cx="384" cy="0"/>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03" name="Group 439">
              <a:extLst>
                <a:ext uri="{FF2B5EF4-FFF2-40B4-BE49-F238E27FC236}">
                  <a16:creationId xmlns:a16="http://schemas.microsoft.com/office/drawing/2014/main" id="{488FF609-3787-44DA-923B-40D4EBB51DAE}"/>
                </a:ext>
              </a:extLst>
            </p:cNvPr>
            <p:cNvGrpSpPr>
              <a:grpSpLocks/>
            </p:cNvGrpSpPr>
            <p:nvPr/>
          </p:nvGrpSpPr>
          <p:grpSpPr bwMode="auto">
            <a:xfrm>
              <a:off x="1200" y="1776"/>
              <a:ext cx="576" cy="768"/>
              <a:chOff x="1344" y="576"/>
              <a:chExt cx="288" cy="768"/>
            </a:xfrm>
          </p:grpSpPr>
          <p:grpSp>
            <p:nvGrpSpPr>
              <p:cNvPr id="37304" name="Group 440">
                <a:extLst>
                  <a:ext uri="{FF2B5EF4-FFF2-40B4-BE49-F238E27FC236}">
                    <a16:creationId xmlns:a16="http://schemas.microsoft.com/office/drawing/2014/main" id="{2454D145-1B07-42CC-A4F3-DE6B68C5125A}"/>
                  </a:ext>
                </a:extLst>
              </p:cNvPr>
              <p:cNvGrpSpPr>
                <a:grpSpLocks/>
              </p:cNvGrpSpPr>
              <p:nvPr/>
            </p:nvGrpSpPr>
            <p:grpSpPr bwMode="auto">
              <a:xfrm>
                <a:off x="1344" y="864"/>
                <a:ext cx="288" cy="192"/>
                <a:chOff x="912" y="864"/>
                <a:chExt cx="288" cy="192"/>
              </a:xfrm>
            </p:grpSpPr>
            <p:sp>
              <p:nvSpPr>
                <p:cNvPr id="37305" name="Line 441">
                  <a:extLst>
                    <a:ext uri="{FF2B5EF4-FFF2-40B4-BE49-F238E27FC236}">
                      <a16:creationId xmlns:a16="http://schemas.microsoft.com/office/drawing/2014/main" id="{445FC27E-9824-4F09-B910-2F2AC7209D8D}"/>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06" name="Line 442">
                  <a:extLst>
                    <a:ext uri="{FF2B5EF4-FFF2-40B4-BE49-F238E27FC236}">
                      <a16:creationId xmlns:a16="http://schemas.microsoft.com/office/drawing/2014/main" id="{6EB92F5E-3163-4183-9D18-D1DFE0AA30BE}"/>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07" name="Line 443">
                <a:extLst>
                  <a:ext uri="{FF2B5EF4-FFF2-40B4-BE49-F238E27FC236}">
                    <a16:creationId xmlns:a16="http://schemas.microsoft.com/office/drawing/2014/main" id="{EAC65558-21F6-4888-908E-2031E3568232}"/>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08" name="Line 444">
                <a:extLst>
                  <a:ext uri="{FF2B5EF4-FFF2-40B4-BE49-F238E27FC236}">
                    <a16:creationId xmlns:a16="http://schemas.microsoft.com/office/drawing/2014/main" id="{9A2DCDB5-2D9D-43F2-8859-CBE4AB33EB30}"/>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22" name="Group 458">
              <a:extLst>
                <a:ext uri="{FF2B5EF4-FFF2-40B4-BE49-F238E27FC236}">
                  <a16:creationId xmlns:a16="http://schemas.microsoft.com/office/drawing/2014/main" id="{CC9A6643-3EF2-44C4-9139-A52246D67154}"/>
                </a:ext>
              </a:extLst>
            </p:cNvPr>
            <p:cNvGrpSpPr>
              <a:grpSpLocks/>
            </p:cNvGrpSpPr>
            <p:nvPr/>
          </p:nvGrpSpPr>
          <p:grpSpPr bwMode="auto">
            <a:xfrm>
              <a:off x="1296" y="2064"/>
              <a:ext cx="384" cy="192"/>
              <a:chOff x="1296" y="2304"/>
              <a:chExt cx="384" cy="192"/>
            </a:xfrm>
          </p:grpSpPr>
          <p:sp>
            <p:nvSpPr>
              <p:cNvPr id="37309" name="Line 445">
                <a:extLst>
                  <a:ext uri="{FF2B5EF4-FFF2-40B4-BE49-F238E27FC236}">
                    <a16:creationId xmlns:a16="http://schemas.microsoft.com/office/drawing/2014/main" id="{C4B76B59-C914-4337-B0E8-2D17C85335D3}"/>
                  </a:ext>
                </a:extLst>
              </p:cNvPr>
              <p:cNvSpPr>
                <a:spLocks noChangeShapeType="1"/>
              </p:cNvSpPr>
              <p:nvPr/>
            </p:nvSpPr>
            <p:spPr bwMode="auto">
              <a:xfrm flipV="1">
                <a:off x="1488"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10" name="Line 446">
                <a:extLst>
                  <a:ext uri="{FF2B5EF4-FFF2-40B4-BE49-F238E27FC236}">
                    <a16:creationId xmlns:a16="http://schemas.microsoft.com/office/drawing/2014/main" id="{D8E55D80-2BF9-4234-95D4-6A8C7F0DF622}"/>
                  </a:ext>
                </a:extLst>
              </p:cNvPr>
              <p:cNvSpPr>
                <a:spLocks noChangeShapeType="1"/>
              </p:cNvSpPr>
              <p:nvPr/>
            </p:nvSpPr>
            <p:spPr bwMode="auto">
              <a:xfrm flipV="1">
                <a:off x="1296"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11" name="Line 447">
                <a:extLst>
                  <a:ext uri="{FF2B5EF4-FFF2-40B4-BE49-F238E27FC236}">
                    <a16:creationId xmlns:a16="http://schemas.microsoft.com/office/drawing/2014/main" id="{69CCBB65-7A93-4DDF-9973-5975A6213298}"/>
                  </a:ext>
                </a:extLst>
              </p:cNvPr>
              <p:cNvSpPr>
                <a:spLocks noChangeShapeType="1"/>
              </p:cNvSpPr>
              <p:nvPr/>
            </p:nvSpPr>
            <p:spPr bwMode="auto">
              <a:xfrm flipV="1">
                <a:off x="1680" y="230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12" name="Group 448">
              <a:extLst>
                <a:ext uri="{FF2B5EF4-FFF2-40B4-BE49-F238E27FC236}">
                  <a16:creationId xmlns:a16="http://schemas.microsoft.com/office/drawing/2014/main" id="{411BA5C9-88E8-44B1-ABF8-C47B71E3650F}"/>
                </a:ext>
              </a:extLst>
            </p:cNvPr>
            <p:cNvGrpSpPr>
              <a:grpSpLocks/>
            </p:cNvGrpSpPr>
            <p:nvPr/>
          </p:nvGrpSpPr>
          <p:grpSpPr bwMode="auto">
            <a:xfrm>
              <a:off x="528" y="1920"/>
              <a:ext cx="240" cy="480"/>
              <a:chOff x="3936" y="1872"/>
              <a:chExt cx="240" cy="480"/>
            </a:xfrm>
          </p:grpSpPr>
          <p:sp>
            <p:nvSpPr>
              <p:cNvPr id="37313" name="Oval 449">
                <a:extLst>
                  <a:ext uri="{FF2B5EF4-FFF2-40B4-BE49-F238E27FC236}">
                    <a16:creationId xmlns:a16="http://schemas.microsoft.com/office/drawing/2014/main" id="{4BAEC7D1-4224-4619-8CC1-057149A93EC4}"/>
                  </a:ext>
                </a:extLst>
              </p:cNvPr>
              <p:cNvSpPr>
                <a:spLocks noChangeArrowheads="1"/>
              </p:cNvSpPr>
              <p:nvPr/>
            </p:nvSpPr>
            <p:spPr bwMode="auto">
              <a:xfrm>
                <a:off x="3936" y="1872"/>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14" name="Line 450">
                <a:extLst>
                  <a:ext uri="{FF2B5EF4-FFF2-40B4-BE49-F238E27FC236}">
                    <a16:creationId xmlns:a16="http://schemas.microsoft.com/office/drawing/2014/main" id="{8D363A79-DF32-405F-BFA7-919EEF64B697}"/>
                  </a:ext>
                </a:extLst>
              </p:cNvPr>
              <p:cNvSpPr>
                <a:spLocks noChangeShapeType="1"/>
              </p:cNvSpPr>
              <p:nvPr/>
            </p:nvSpPr>
            <p:spPr bwMode="auto">
              <a:xfrm rot="16200000" flipH="1">
                <a:off x="3912"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15" name="Oval 451">
                <a:extLst>
                  <a:ext uri="{FF2B5EF4-FFF2-40B4-BE49-F238E27FC236}">
                    <a16:creationId xmlns:a16="http://schemas.microsoft.com/office/drawing/2014/main" id="{81ED8111-1C4E-46EA-8D0B-58E35669617B}"/>
                  </a:ext>
                </a:extLst>
              </p:cNvPr>
              <p:cNvSpPr>
                <a:spLocks noChangeArrowheads="1"/>
              </p:cNvSpPr>
              <p:nvPr/>
            </p:nvSpPr>
            <p:spPr bwMode="auto">
              <a:xfrm flipH="1">
                <a:off x="4032" y="1920"/>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16" name="Line 452">
                <a:extLst>
                  <a:ext uri="{FF2B5EF4-FFF2-40B4-BE49-F238E27FC236}">
                    <a16:creationId xmlns:a16="http://schemas.microsoft.com/office/drawing/2014/main" id="{82F600FC-DAC8-48D5-8B1C-2837B2B0C76E}"/>
                  </a:ext>
                </a:extLst>
              </p:cNvPr>
              <p:cNvSpPr>
                <a:spLocks noChangeShapeType="1"/>
              </p:cNvSpPr>
              <p:nvPr/>
            </p:nvSpPr>
            <p:spPr bwMode="auto">
              <a:xfrm rot="16200000" flipH="1">
                <a:off x="400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317" name="Group 453">
              <a:extLst>
                <a:ext uri="{FF2B5EF4-FFF2-40B4-BE49-F238E27FC236}">
                  <a16:creationId xmlns:a16="http://schemas.microsoft.com/office/drawing/2014/main" id="{D1F4CA65-2CAC-419D-87A0-1BE00740F176}"/>
                </a:ext>
              </a:extLst>
            </p:cNvPr>
            <p:cNvGrpSpPr>
              <a:grpSpLocks/>
            </p:cNvGrpSpPr>
            <p:nvPr/>
          </p:nvGrpSpPr>
          <p:grpSpPr bwMode="auto">
            <a:xfrm flipH="1">
              <a:off x="768" y="1920"/>
              <a:ext cx="240" cy="480"/>
              <a:chOff x="3936" y="1872"/>
              <a:chExt cx="240" cy="480"/>
            </a:xfrm>
          </p:grpSpPr>
          <p:sp>
            <p:nvSpPr>
              <p:cNvPr id="37318" name="Oval 454">
                <a:extLst>
                  <a:ext uri="{FF2B5EF4-FFF2-40B4-BE49-F238E27FC236}">
                    <a16:creationId xmlns:a16="http://schemas.microsoft.com/office/drawing/2014/main" id="{9B8246C0-1966-4CCF-BCFE-BDDE838C770E}"/>
                  </a:ext>
                </a:extLst>
              </p:cNvPr>
              <p:cNvSpPr>
                <a:spLocks noChangeArrowheads="1"/>
              </p:cNvSpPr>
              <p:nvPr/>
            </p:nvSpPr>
            <p:spPr bwMode="auto">
              <a:xfrm>
                <a:off x="3936" y="1872"/>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19" name="Line 455">
                <a:extLst>
                  <a:ext uri="{FF2B5EF4-FFF2-40B4-BE49-F238E27FC236}">
                    <a16:creationId xmlns:a16="http://schemas.microsoft.com/office/drawing/2014/main" id="{C52DECFF-27B7-4046-AF3D-12524DE8C3BC}"/>
                  </a:ext>
                </a:extLst>
              </p:cNvPr>
              <p:cNvSpPr>
                <a:spLocks noChangeShapeType="1"/>
              </p:cNvSpPr>
              <p:nvPr/>
            </p:nvSpPr>
            <p:spPr bwMode="auto">
              <a:xfrm rot="16200000" flipH="1">
                <a:off x="3912"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320" name="Oval 456">
                <a:extLst>
                  <a:ext uri="{FF2B5EF4-FFF2-40B4-BE49-F238E27FC236}">
                    <a16:creationId xmlns:a16="http://schemas.microsoft.com/office/drawing/2014/main" id="{680BA871-E686-478D-98DB-761190A46587}"/>
                  </a:ext>
                </a:extLst>
              </p:cNvPr>
              <p:cNvSpPr>
                <a:spLocks noChangeArrowheads="1"/>
              </p:cNvSpPr>
              <p:nvPr/>
            </p:nvSpPr>
            <p:spPr bwMode="auto">
              <a:xfrm flipH="1">
                <a:off x="4032" y="1920"/>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321" name="Line 457">
                <a:extLst>
                  <a:ext uri="{FF2B5EF4-FFF2-40B4-BE49-F238E27FC236}">
                    <a16:creationId xmlns:a16="http://schemas.microsoft.com/office/drawing/2014/main" id="{2830CDF1-BE39-4714-9012-DC1208602ACA}"/>
                  </a:ext>
                </a:extLst>
              </p:cNvPr>
              <p:cNvSpPr>
                <a:spLocks noChangeShapeType="1"/>
              </p:cNvSpPr>
              <p:nvPr/>
            </p:nvSpPr>
            <p:spPr bwMode="auto">
              <a:xfrm rot="16200000" flipH="1">
                <a:off x="4008" y="213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396" name="Text Box 532">
              <a:extLst>
                <a:ext uri="{FF2B5EF4-FFF2-40B4-BE49-F238E27FC236}">
                  <a16:creationId xmlns:a16="http://schemas.microsoft.com/office/drawing/2014/main" id="{6ABC1ED3-D118-4EB5-AB7F-5B6E849370F1}"/>
                </a:ext>
              </a:extLst>
            </p:cNvPr>
            <p:cNvSpPr txBox="1">
              <a:spLocks noChangeArrowheads="1"/>
            </p:cNvSpPr>
            <p:nvPr/>
          </p:nvSpPr>
          <p:spPr bwMode="auto">
            <a:xfrm>
              <a:off x="480" y="168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547" name="Rectangle 683">
              <a:extLst>
                <a:ext uri="{FF2B5EF4-FFF2-40B4-BE49-F238E27FC236}">
                  <a16:creationId xmlns:a16="http://schemas.microsoft.com/office/drawing/2014/main" id="{C5157B2B-70ED-43D7-9949-B13EE7F0DFE4}"/>
                </a:ext>
              </a:extLst>
            </p:cNvPr>
            <p:cNvSpPr>
              <a:spLocks noChangeArrowheads="1"/>
            </p:cNvSpPr>
            <p:nvPr/>
          </p:nvSpPr>
          <p:spPr bwMode="auto">
            <a:xfrm>
              <a:off x="1136" y="2217"/>
              <a:ext cx="6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sp>
          <p:nvSpPr>
            <p:cNvPr id="37554" name="Rectangle 690">
              <a:extLst>
                <a:ext uri="{FF2B5EF4-FFF2-40B4-BE49-F238E27FC236}">
                  <a16:creationId xmlns:a16="http://schemas.microsoft.com/office/drawing/2014/main" id="{40C1A452-1FB8-44CC-9119-3D67111F30A6}"/>
                </a:ext>
              </a:extLst>
            </p:cNvPr>
            <p:cNvSpPr>
              <a:spLocks noChangeArrowheads="1"/>
            </p:cNvSpPr>
            <p:nvPr/>
          </p:nvSpPr>
          <p:spPr bwMode="auto">
            <a:xfrm>
              <a:off x="1164" y="1872"/>
              <a:ext cx="57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grpSp>
      <p:grpSp>
        <p:nvGrpSpPr>
          <p:cNvPr id="37733" name="Group 869">
            <a:extLst>
              <a:ext uri="{FF2B5EF4-FFF2-40B4-BE49-F238E27FC236}">
                <a16:creationId xmlns:a16="http://schemas.microsoft.com/office/drawing/2014/main" id="{457F2D25-1968-4F08-B22C-34EC271473F2}"/>
              </a:ext>
            </a:extLst>
          </p:cNvPr>
          <p:cNvGrpSpPr>
            <a:grpSpLocks/>
          </p:cNvGrpSpPr>
          <p:nvPr/>
        </p:nvGrpSpPr>
        <p:grpSpPr bwMode="auto">
          <a:xfrm>
            <a:off x="3829050" y="3543300"/>
            <a:ext cx="1771650" cy="1028700"/>
            <a:chOff x="2256" y="2976"/>
            <a:chExt cx="1488" cy="864"/>
          </a:xfrm>
        </p:grpSpPr>
        <p:sp>
          <p:nvSpPr>
            <p:cNvPr id="37555" name="Text Box 691">
              <a:extLst>
                <a:ext uri="{FF2B5EF4-FFF2-40B4-BE49-F238E27FC236}">
                  <a16:creationId xmlns:a16="http://schemas.microsoft.com/office/drawing/2014/main" id="{ABF22597-D7CD-4094-A39A-A59BA66F42EC}"/>
                </a:ext>
              </a:extLst>
            </p:cNvPr>
            <p:cNvSpPr txBox="1">
              <a:spLocks noChangeArrowheads="1"/>
            </p:cNvSpPr>
            <p:nvPr/>
          </p:nvSpPr>
          <p:spPr bwMode="auto">
            <a:xfrm>
              <a:off x="3504" y="336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sp>
          <p:nvSpPr>
            <p:cNvPr id="37609" name="Line 745">
              <a:extLst>
                <a:ext uri="{FF2B5EF4-FFF2-40B4-BE49-F238E27FC236}">
                  <a16:creationId xmlns:a16="http://schemas.microsoft.com/office/drawing/2014/main" id="{181B6606-8269-4064-9164-DA6940DBCC6D}"/>
                </a:ext>
              </a:extLst>
            </p:cNvPr>
            <p:cNvSpPr>
              <a:spLocks noChangeShapeType="1"/>
            </p:cNvSpPr>
            <p:nvPr/>
          </p:nvSpPr>
          <p:spPr bwMode="auto">
            <a:xfrm rot="5400000">
              <a:off x="3264" y="3072"/>
              <a:ext cx="0" cy="576"/>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0" name="Line 746">
              <a:extLst>
                <a:ext uri="{FF2B5EF4-FFF2-40B4-BE49-F238E27FC236}">
                  <a16:creationId xmlns:a16="http://schemas.microsoft.com/office/drawing/2014/main" id="{39C769A4-F8F8-4F56-B5A1-8EA86AF2E388}"/>
                </a:ext>
              </a:extLst>
            </p:cNvPr>
            <p:cNvSpPr>
              <a:spLocks noChangeShapeType="1"/>
            </p:cNvSpPr>
            <p:nvPr/>
          </p:nvSpPr>
          <p:spPr bwMode="auto">
            <a:xfrm rot="5400000">
              <a:off x="3264" y="3264"/>
              <a:ext cx="0" cy="576"/>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6" name="Line 752">
              <a:extLst>
                <a:ext uri="{FF2B5EF4-FFF2-40B4-BE49-F238E27FC236}">
                  <a16:creationId xmlns:a16="http://schemas.microsoft.com/office/drawing/2014/main" id="{8ECEDC1A-2C17-4E96-98D3-593BFE581ACD}"/>
                </a:ext>
              </a:extLst>
            </p:cNvPr>
            <p:cNvSpPr>
              <a:spLocks noChangeShapeType="1"/>
            </p:cNvSpPr>
            <p:nvPr/>
          </p:nvSpPr>
          <p:spPr bwMode="auto">
            <a:xfrm>
              <a:off x="3456" y="336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37557" name="Group 693">
              <a:extLst>
                <a:ext uri="{FF2B5EF4-FFF2-40B4-BE49-F238E27FC236}">
                  <a16:creationId xmlns:a16="http://schemas.microsoft.com/office/drawing/2014/main" id="{EFFB809A-6BD1-40DD-8DB0-1E6804EA69BD}"/>
                </a:ext>
              </a:extLst>
            </p:cNvPr>
            <p:cNvGrpSpPr>
              <a:grpSpLocks/>
            </p:cNvGrpSpPr>
            <p:nvPr/>
          </p:nvGrpSpPr>
          <p:grpSpPr bwMode="auto">
            <a:xfrm rot="-5400000">
              <a:off x="2295" y="3207"/>
              <a:ext cx="786" cy="480"/>
              <a:chOff x="502" y="1632"/>
              <a:chExt cx="786" cy="480"/>
            </a:xfrm>
          </p:grpSpPr>
          <p:grpSp>
            <p:nvGrpSpPr>
              <p:cNvPr id="37558" name="Group 694">
                <a:extLst>
                  <a:ext uri="{FF2B5EF4-FFF2-40B4-BE49-F238E27FC236}">
                    <a16:creationId xmlns:a16="http://schemas.microsoft.com/office/drawing/2014/main" id="{A7E26F10-E6C5-4A8C-B3E0-67582650F78D}"/>
                  </a:ext>
                </a:extLst>
              </p:cNvPr>
              <p:cNvGrpSpPr>
                <a:grpSpLocks/>
              </p:cNvGrpSpPr>
              <p:nvPr/>
            </p:nvGrpSpPr>
            <p:grpSpPr bwMode="auto">
              <a:xfrm>
                <a:off x="502" y="1632"/>
                <a:ext cx="506" cy="480"/>
                <a:chOff x="492" y="1632"/>
                <a:chExt cx="506" cy="480"/>
              </a:xfrm>
            </p:grpSpPr>
            <p:grpSp>
              <p:nvGrpSpPr>
                <p:cNvPr id="37559" name="Group 695">
                  <a:extLst>
                    <a:ext uri="{FF2B5EF4-FFF2-40B4-BE49-F238E27FC236}">
                      <a16:creationId xmlns:a16="http://schemas.microsoft.com/office/drawing/2014/main" id="{E8BAF959-1CB2-4660-A3D3-43F6AE94E985}"/>
                    </a:ext>
                  </a:extLst>
                </p:cNvPr>
                <p:cNvGrpSpPr>
                  <a:grpSpLocks/>
                </p:cNvGrpSpPr>
                <p:nvPr/>
              </p:nvGrpSpPr>
              <p:grpSpPr bwMode="auto">
                <a:xfrm>
                  <a:off x="540" y="1632"/>
                  <a:ext cx="230" cy="192"/>
                  <a:chOff x="1596" y="1872"/>
                  <a:chExt cx="456" cy="336"/>
                </a:xfrm>
              </p:grpSpPr>
              <p:grpSp>
                <p:nvGrpSpPr>
                  <p:cNvPr id="37560" name="Group 696">
                    <a:extLst>
                      <a:ext uri="{FF2B5EF4-FFF2-40B4-BE49-F238E27FC236}">
                        <a16:creationId xmlns:a16="http://schemas.microsoft.com/office/drawing/2014/main" id="{47ACF835-0193-4EE1-88FC-052879107A71}"/>
                      </a:ext>
                    </a:extLst>
                  </p:cNvPr>
                  <p:cNvGrpSpPr>
                    <a:grpSpLocks/>
                  </p:cNvGrpSpPr>
                  <p:nvPr/>
                </p:nvGrpSpPr>
                <p:grpSpPr bwMode="auto">
                  <a:xfrm>
                    <a:off x="1596" y="1872"/>
                    <a:ext cx="228" cy="336"/>
                    <a:chOff x="1584" y="1296"/>
                    <a:chExt cx="228" cy="336"/>
                  </a:xfrm>
                </p:grpSpPr>
                <p:sp>
                  <p:nvSpPr>
                    <p:cNvPr id="37561" name="Arc 697">
                      <a:extLst>
                        <a:ext uri="{FF2B5EF4-FFF2-40B4-BE49-F238E27FC236}">
                          <a16:creationId xmlns:a16="http://schemas.microsoft.com/office/drawing/2014/main" id="{0E0FAF6D-413A-4B51-B4AE-85A645D6E3B0}"/>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62" name="Arc 698">
                      <a:extLst>
                        <a:ext uri="{FF2B5EF4-FFF2-40B4-BE49-F238E27FC236}">
                          <a16:creationId xmlns:a16="http://schemas.microsoft.com/office/drawing/2014/main" id="{8E764CD5-DC17-4291-B538-A3F62EECB14F}"/>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63" name="Group 699">
                      <a:extLst>
                        <a:ext uri="{FF2B5EF4-FFF2-40B4-BE49-F238E27FC236}">
                          <a16:creationId xmlns:a16="http://schemas.microsoft.com/office/drawing/2014/main" id="{C3B6E4DE-1DAB-4DE6-8652-13E25DA4A52C}"/>
                        </a:ext>
                      </a:extLst>
                    </p:cNvPr>
                    <p:cNvGrpSpPr>
                      <a:grpSpLocks/>
                    </p:cNvGrpSpPr>
                    <p:nvPr/>
                  </p:nvGrpSpPr>
                  <p:grpSpPr bwMode="auto">
                    <a:xfrm flipV="1">
                      <a:off x="1649" y="1488"/>
                      <a:ext cx="96" cy="144"/>
                      <a:chOff x="1584" y="1056"/>
                      <a:chExt cx="1104" cy="576"/>
                    </a:xfrm>
                  </p:grpSpPr>
                  <p:sp>
                    <p:nvSpPr>
                      <p:cNvPr id="37564" name="Arc 700">
                        <a:extLst>
                          <a:ext uri="{FF2B5EF4-FFF2-40B4-BE49-F238E27FC236}">
                            <a16:creationId xmlns:a16="http://schemas.microsoft.com/office/drawing/2014/main" id="{95E7FF5B-4C87-4EC6-94C0-982DB9F34889}"/>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65" name="Arc 701">
                        <a:extLst>
                          <a:ext uri="{FF2B5EF4-FFF2-40B4-BE49-F238E27FC236}">
                            <a16:creationId xmlns:a16="http://schemas.microsoft.com/office/drawing/2014/main" id="{1BE2D615-D17F-4AE8-8205-681A4C7899EE}"/>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566" name="Group 702">
                    <a:extLst>
                      <a:ext uri="{FF2B5EF4-FFF2-40B4-BE49-F238E27FC236}">
                        <a16:creationId xmlns:a16="http://schemas.microsoft.com/office/drawing/2014/main" id="{65CEC900-9600-4C24-A08D-37BA9629232E}"/>
                      </a:ext>
                    </a:extLst>
                  </p:cNvPr>
                  <p:cNvGrpSpPr>
                    <a:grpSpLocks/>
                  </p:cNvGrpSpPr>
                  <p:nvPr/>
                </p:nvGrpSpPr>
                <p:grpSpPr bwMode="auto">
                  <a:xfrm>
                    <a:off x="1824" y="1872"/>
                    <a:ext cx="228" cy="336"/>
                    <a:chOff x="1584" y="1296"/>
                    <a:chExt cx="228" cy="336"/>
                  </a:xfrm>
                </p:grpSpPr>
                <p:sp>
                  <p:nvSpPr>
                    <p:cNvPr id="37567" name="Arc 703">
                      <a:extLst>
                        <a:ext uri="{FF2B5EF4-FFF2-40B4-BE49-F238E27FC236}">
                          <a16:creationId xmlns:a16="http://schemas.microsoft.com/office/drawing/2014/main" id="{5D2B2BF8-FC1A-4EFF-8C3C-F6A93C498D8C}"/>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68" name="Arc 704">
                      <a:extLst>
                        <a:ext uri="{FF2B5EF4-FFF2-40B4-BE49-F238E27FC236}">
                          <a16:creationId xmlns:a16="http://schemas.microsoft.com/office/drawing/2014/main" id="{26EDC613-2134-4288-AE1E-25A34F2CB005}"/>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69" name="Group 705">
                      <a:extLst>
                        <a:ext uri="{FF2B5EF4-FFF2-40B4-BE49-F238E27FC236}">
                          <a16:creationId xmlns:a16="http://schemas.microsoft.com/office/drawing/2014/main" id="{BB4E028A-7250-402D-9E54-CC3498F320E3}"/>
                        </a:ext>
                      </a:extLst>
                    </p:cNvPr>
                    <p:cNvGrpSpPr>
                      <a:grpSpLocks/>
                    </p:cNvGrpSpPr>
                    <p:nvPr/>
                  </p:nvGrpSpPr>
                  <p:grpSpPr bwMode="auto">
                    <a:xfrm flipV="1">
                      <a:off x="1649" y="1488"/>
                      <a:ext cx="96" cy="144"/>
                      <a:chOff x="1584" y="1056"/>
                      <a:chExt cx="1104" cy="576"/>
                    </a:xfrm>
                  </p:grpSpPr>
                  <p:sp>
                    <p:nvSpPr>
                      <p:cNvPr id="37570" name="Arc 706">
                        <a:extLst>
                          <a:ext uri="{FF2B5EF4-FFF2-40B4-BE49-F238E27FC236}">
                            <a16:creationId xmlns:a16="http://schemas.microsoft.com/office/drawing/2014/main" id="{5FC55C7A-000E-4DB6-B26B-AE3889146365}"/>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71" name="Arc 707">
                        <a:extLst>
                          <a:ext uri="{FF2B5EF4-FFF2-40B4-BE49-F238E27FC236}">
                            <a16:creationId xmlns:a16="http://schemas.microsoft.com/office/drawing/2014/main" id="{90418D91-3FE0-43B8-ADFA-4E99B19E646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572" name="Group 708">
                  <a:extLst>
                    <a:ext uri="{FF2B5EF4-FFF2-40B4-BE49-F238E27FC236}">
                      <a16:creationId xmlns:a16="http://schemas.microsoft.com/office/drawing/2014/main" id="{19A82CA6-0016-46AB-8C3A-9D7B83DA6F73}"/>
                    </a:ext>
                  </a:extLst>
                </p:cNvPr>
                <p:cNvGrpSpPr>
                  <a:grpSpLocks/>
                </p:cNvGrpSpPr>
                <p:nvPr/>
              </p:nvGrpSpPr>
              <p:grpSpPr bwMode="auto">
                <a:xfrm>
                  <a:off x="492" y="1632"/>
                  <a:ext cx="48" cy="480"/>
                  <a:chOff x="492" y="1632"/>
                  <a:chExt cx="48" cy="480"/>
                </a:xfrm>
              </p:grpSpPr>
              <p:sp>
                <p:nvSpPr>
                  <p:cNvPr id="37573" name="Line 709">
                    <a:extLst>
                      <a:ext uri="{FF2B5EF4-FFF2-40B4-BE49-F238E27FC236}">
                        <a16:creationId xmlns:a16="http://schemas.microsoft.com/office/drawing/2014/main" id="{890EC24A-B492-4CE5-B885-A31C9B1BF429}"/>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574" name="Arc 710">
                    <a:extLst>
                      <a:ext uri="{FF2B5EF4-FFF2-40B4-BE49-F238E27FC236}">
                        <a16:creationId xmlns:a16="http://schemas.microsoft.com/office/drawing/2014/main" id="{D819B4A8-13B5-441D-BF98-BDD7565AC08C}"/>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575" name="Group 711">
                  <a:extLst>
                    <a:ext uri="{FF2B5EF4-FFF2-40B4-BE49-F238E27FC236}">
                      <a16:creationId xmlns:a16="http://schemas.microsoft.com/office/drawing/2014/main" id="{63F7024B-FB38-4FE6-BD6D-2A1E8CB00A3C}"/>
                    </a:ext>
                  </a:extLst>
                </p:cNvPr>
                <p:cNvGrpSpPr>
                  <a:grpSpLocks/>
                </p:cNvGrpSpPr>
                <p:nvPr/>
              </p:nvGrpSpPr>
              <p:grpSpPr bwMode="auto">
                <a:xfrm>
                  <a:off x="768" y="1632"/>
                  <a:ext cx="230" cy="192"/>
                  <a:chOff x="1596" y="1872"/>
                  <a:chExt cx="456" cy="336"/>
                </a:xfrm>
              </p:grpSpPr>
              <p:grpSp>
                <p:nvGrpSpPr>
                  <p:cNvPr id="37576" name="Group 712">
                    <a:extLst>
                      <a:ext uri="{FF2B5EF4-FFF2-40B4-BE49-F238E27FC236}">
                        <a16:creationId xmlns:a16="http://schemas.microsoft.com/office/drawing/2014/main" id="{8E9B442B-8A14-47CF-8ED9-681AC93A648C}"/>
                      </a:ext>
                    </a:extLst>
                  </p:cNvPr>
                  <p:cNvGrpSpPr>
                    <a:grpSpLocks/>
                  </p:cNvGrpSpPr>
                  <p:nvPr/>
                </p:nvGrpSpPr>
                <p:grpSpPr bwMode="auto">
                  <a:xfrm>
                    <a:off x="1596" y="1872"/>
                    <a:ext cx="228" cy="336"/>
                    <a:chOff x="1584" y="1296"/>
                    <a:chExt cx="228" cy="336"/>
                  </a:xfrm>
                </p:grpSpPr>
                <p:sp>
                  <p:nvSpPr>
                    <p:cNvPr id="37577" name="Arc 713">
                      <a:extLst>
                        <a:ext uri="{FF2B5EF4-FFF2-40B4-BE49-F238E27FC236}">
                          <a16:creationId xmlns:a16="http://schemas.microsoft.com/office/drawing/2014/main" id="{59F655F7-3761-4490-AB6D-6A84B822A609}"/>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78" name="Arc 714">
                      <a:extLst>
                        <a:ext uri="{FF2B5EF4-FFF2-40B4-BE49-F238E27FC236}">
                          <a16:creationId xmlns:a16="http://schemas.microsoft.com/office/drawing/2014/main" id="{91E3AD3E-B61A-43EB-9F4F-D0132343FE7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79" name="Group 715">
                      <a:extLst>
                        <a:ext uri="{FF2B5EF4-FFF2-40B4-BE49-F238E27FC236}">
                          <a16:creationId xmlns:a16="http://schemas.microsoft.com/office/drawing/2014/main" id="{C2DC1B39-28E2-4C35-8692-9C5D4A061C22}"/>
                        </a:ext>
                      </a:extLst>
                    </p:cNvPr>
                    <p:cNvGrpSpPr>
                      <a:grpSpLocks/>
                    </p:cNvGrpSpPr>
                    <p:nvPr/>
                  </p:nvGrpSpPr>
                  <p:grpSpPr bwMode="auto">
                    <a:xfrm flipV="1">
                      <a:off x="1649" y="1488"/>
                      <a:ext cx="96" cy="144"/>
                      <a:chOff x="1584" y="1056"/>
                      <a:chExt cx="1104" cy="576"/>
                    </a:xfrm>
                  </p:grpSpPr>
                  <p:sp>
                    <p:nvSpPr>
                      <p:cNvPr id="37580" name="Arc 716">
                        <a:extLst>
                          <a:ext uri="{FF2B5EF4-FFF2-40B4-BE49-F238E27FC236}">
                            <a16:creationId xmlns:a16="http://schemas.microsoft.com/office/drawing/2014/main" id="{77CB1169-531B-45F4-8BFA-AFCD4BEC645C}"/>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81" name="Arc 717">
                        <a:extLst>
                          <a:ext uri="{FF2B5EF4-FFF2-40B4-BE49-F238E27FC236}">
                            <a16:creationId xmlns:a16="http://schemas.microsoft.com/office/drawing/2014/main" id="{D4945D5F-747F-4609-975E-E14660A821A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582" name="Group 718">
                    <a:extLst>
                      <a:ext uri="{FF2B5EF4-FFF2-40B4-BE49-F238E27FC236}">
                        <a16:creationId xmlns:a16="http://schemas.microsoft.com/office/drawing/2014/main" id="{701C69CE-90C1-4807-9C48-93FC464321F3}"/>
                      </a:ext>
                    </a:extLst>
                  </p:cNvPr>
                  <p:cNvGrpSpPr>
                    <a:grpSpLocks/>
                  </p:cNvGrpSpPr>
                  <p:nvPr/>
                </p:nvGrpSpPr>
                <p:grpSpPr bwMode="auto">
                  <a:xfrm>
                    <a:off x="1824" y="1872"/>
                    <a:ext cx="228" cy="336"/>
                    <a:chOff x="1584" y="1296"/>
                    <a:chExt cx="228" cy="336"/>
                  </a:xfrm>
                </p:grpSpPr>
                <p:sp>
                  <p:nvSpPr>
                    <p:cNvPr id="37583" name="Arc 719">
                      <a:extLst>
                        <a:ext uri="{FF2B5EF4-FFF2-40B4-BE49-F238E27FC236}">
                          <a16:creationId xmlns:a16="http://schemas.microsoft.com/office/drawing/2014/main" id="{C0F50BD7-8ACA-4312-BA7D-96EF87C52E06}"/>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84" name="Arc 720">
                      <a:extLst>
                        <a:ext uri="{FF2B5EF4-FFF2-40B4-BE49-F238E27FC236}">
                          <a16:creationId xmlns:a16="http://schemas.microsoft.com/office/drawing/2014/main" id="{4CE9A31A-5032-4ACE-A86F-0E0B6995F457}"/>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85" name="Group 721">
                      <a:extLst>
                        <a:ext uri="{FF2B5EF4-FFF2-40B4-BE49-F238E27FC236}">
                          <a16:creationId xmlns:a16="http://schemas.microsoft.com/office/drawing/2014/main" id="{92EC9480-1CD6-4499-83B0-0F89BF5E6AD3}"/>
                        </a:ext>
                      </a:extLst>
                    </p:cNvPr>
                    <p:cNvGrpSpPr>
                      <a:grpSpLocks/>
                    </p:cNvGrpSpPr>
                    <p:nvPr/>
                  </p:nvGrpSpPr>
                  <p:grpSpPr bwMode="auto">
                    <a:xfrm flipV="1">
                      <a:off x="1649" y="1488"/>
                      <a:ext cx="96" cy="144"/>
                      <a:chOff x="1584" y="1056"/>
                      <a:chExt cx="1104" cy="576"/>
                    </a:xfrm>
                  </p:grpSpPr>
                  <p:sp>
                    <p:nvSpPr>
                      <p:cNvPr id="37586" name="Arc 722">
                        <a:extLst>
                          <a:ext uri="{FF2B5EF4-FFF2-40B4-BE49-F238E27FC236}">
                            <a16:creationId xmlns:a16="http://schemas.microsoft.com/office/drawing/2014/main" id="{FCC7F1F8-C82A-489F-8DAA-500B26026798}"/>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87" name="Arc 723">
                        <a:extLst>
                          <a:ext uri="{FF2B5EF4-FFF2-40B4-BE49-F238E27FC236}">
                            <a16:creationId xmlns:a16="http://schemas.microsoft.com/office/drawing/2014/main" id="{07266BD8-C2D6-40E3-BF0D-F10C795E42C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588" name="Group 724">
                <a:extLst>
                  <a:ext uri="{FF2B5EF4-FFF2-40B4-BE49-F238E27FC236}">
                    <a16:creationId xmlns:a16="http://schemas.microsoft.com/office/drawing/2014/main" id="{D31F582F-6477-4D4A-BEB4-F99C80320475}"/>
                  </a:ext>
                </a:extLst>
              </p:cNvPr>
              <p:cNvGrpSpPr>
                <a:grpSpLocks/>
              </p:cNvGrpSpPr>
              <p:nvPr/>
            </p:nvGrpSpPr>
            <p:grpSpPr bwMode="auto">
              <a:xfrm>
                <a:off x="1008" y="1632"/>
                <a:ext cx="280" cy="480"/>
                <a:chOff x="1352" y="1632"/>
                <a:chExt cx="280" cy="480"/>
              </a:xfrm>
            </p:grpSpPr>
            <p:grpSp>
              <p:nvGrpSpPr>
                <p:cNvPr id="37589" name="Group 725">
                  <a:extLst>
                    <a:ext uri="{FF2B5EF4-FFF2-40B4-BE49-F238E27FC236}">
                      <a16:creationId xmlns:a16="http://schemas.microsoft.com/office/drawing/2014/main" id="{4205E767-B7D4-448C-BC56-D0B938AF098B}"/>
                    </a:ext>
                  </a:extLst>
                </p:cNvPr>
                <p:cNvGrpSpPr>
                  <a:grpSpLocks/>
                </p:cNvGrpSpPr>
                <p:nvPr/>
              </p:nvGrpSpPr>
              <p:grpSpPr bwMode="auto">
                <a:xfrm>
                  <a:off x="1352" y="1632"/>
                  <a:ext cx="230" cy="192"/>
                  <a:chOff x="1596" y="1872"/>
                  <a:chExt cx="456" cy="336"/>
                </a:xfrm>
              </p:grpSpPr>
              <p:grpSp>
                <p:nvGrpSpPr>
                  <p:cNvPr id="37590" name="Group 726">
                    <a:extLst>
                      <a:ext uri="{FF2B5EF4-FFF2-40B4-BE49-F238E27FC236}">
                        <a16:creationId xmlns:a16="http://schemas.microsoft.com/office/drawing/2014/main" id="{CE72568D-860B-4AA6-9A2D-6A67D60B4DBF}"/>
                      </a:ext>
                    </a:extLst>
                  </p:cNvPr>
                  <p:cNvGrpSpPr>
                    <a:grpSpLocks/>
                  </p:cNvGrpSpPr>
                  <p:nvPr/>
                </p:nvGrpSpPr>
                <p:grpSpPr bwMode="auto">
                  <a:xfrm>
                    <a:off x="1596" y="1872"/>
                    <a:ext cx="228" cy="336"/>
                    <a:chOff x="1584" y="1296"/>
                    <a:chExt cx="228" cy="336"/>
                  </a:xfrm>
                </p:grpSpPr>
                <p:sp>
                  <p:nvSpPr>
                    <p:cNvPr id="37591" name="Arc 727">
                      <a:extLst>
                        <a:ext uri="{FF2B5EF4-FFF2-40B4-BE49-F238E27FC236}">
                          <a16:creationId xmlns:a16="http://schemas.microsoft.com/office/drawing/2014/main" id="{051E29E6-68FC-475F-9E03-0A891AE5828E}"/>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92" name="Arc 728">
                      <a:extLst>
                        <a:ext uri="{FF2B5EF4-FFF2-40B4-BE49-F238E27FC236}">
                          <a16:creationId xmlns:a16="http://schemas.microsoft.com/office/drawing/2014/main" id="{805DB66D-A21D-48EE-B498-8F0DD9C28DE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93" name="Group 729">
                      <a:extLst>
                        <a:ext uri="{FF2B5EF4-FFF2-40B4-BE49-F238E27FC236}">
                          <a16:creationId xmlns:a16="http://schemas.microsoft.com/office/drawing/2014/main" id="{109D38E0-B24F-4B49-B70A-0FD6DD7D0335}"/>
                        </a:ext>
                      </a:extLst>
                    </p:cNvPr>
                    <p:cNvGrpSpPr>
                      <a:grpSpLocks/>
                    </p:cNvGrpSpPr>
                    <p:nvPr/>
                  </p:nvGrpSpPr>
                  <p:grpSpPr bwMode="auto">
                    <a:xfrm flipV="1">
                      <a:off x="1649" y="1488"/>
                      <a:ext cx="96" cy="144"/>
                      <a:chOff x="1584" y="1056"/>
                      <a:chExt cx="1104" cy="576"/>
                    </a:xfrm>
                  </p:grpSpPr>
                  <p:sp>
                    <p:nvSpPr>
                      <p:cNvPr id="37594" name="Arc 730">
                        <a:extLst>
                          <a:ext uri="{FF2B5EF4-FFF2-40B4-BE49-F238E27FC236}">
                            <a16:creationId xmlns:a16="http://schemas.microsoft.com/office/drawing/2014/main" id="{4CAC02B3-007D-481B-87DE-9F6CDA10A72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95" name="Arc 731">
                        <a:extLst>
                          <a:ext uri="{FF2B5EF4-FFF2-40B4-BE49-F238E27FC236}">
                            <a16:creationId xmlns:a16="http://schemas.microsoft.com/office/drawing/2014/main" id="{409D0258-8F04-4CE3-AC08-9546FF4371D8}"/>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596" name="Group 732">
                    <a:extLst>
                      <a:ext uri="{FF2B5EF4-FFF2-40B4-BE49-F238E27FC236}">
                        <a16:creationId xmlns:a16="http://schemas.microsoft.com/office/drawing/2014/main" id="{AC65684A-D50B-4146-AB9F-974291EE9338}"/>
                      </a:ext>
                    </a:extLst>
                  </p:cNvPr>
                  <p:cNvGrpSpPr>
                    <a:grpSpLocks/>
                  </p:cNvGrpSpPr>
                  <p:nvPr/>
                </p:nvGrpSpPr>
                <p:grpSpPr bwMode="auto">
                  <a:xfrm>
                    <a:off x="1824" y="1872"/>
                    <a:ext cx="228" cy="336"/>
                    <a:chOff x="1584" y="1296"/>
                    <a:chExt cx="228" cy="336"/>
                  </a:xfrm>
                </p:grpSpPr>
                <p:sp>
                  <p:nvSpPr>
                    <p:cNvPr id="37597" name="Arc 733">
                      <a:extLst>
                        <a:ext uri="{FF2B5EF4-FFF2-40B4-BE49-F238E27FC236}">
                          <a16:creationId xmlns:a16="http://schemas.microsoft.com/office/drawing/2014/main" id="{4EC858A2-63E0-4114-92E9-6461AF079FF2}"/>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598" name="Arc 734">
                      <a:extLst>
                        <a:ext uri="{FF2B5EF4-FFF2-40B4-BE49-F238E27FC236}">
                          <a16:creationId xmlns:a16="http://schemas.microsoft.com/office/drawing/2014/main" id="{9D321FE5-C94A-4F56-9210-DEC90CDC8667}"/>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599" name="Group 735">
                      <a:extLst>
                        <a:ext uri="{FF2B5EF4-FFF2-40B4-BE49-F238E27FC236}">
                          <a16:creationId xmlns:a16="http://schemas.microsoft.com/office/drawing/2014/main" id="{95AB2967-6DA3-43D2-A49A-C09201EA1ED9}"/>
                        </a:ext>
                      </a:extLst>
                    </p:cNvPr>
                    <p:cNvGrpSpPr>
                      <a:grpSpLocks/>
                    </p:cNvGrpSpPr>
                    <p:nvPr/>
                  </p:nvGrpSpPr>
                  <p:grpSpPr bwMode="auto">
                    <a:xfrm flipV="1">
                      <a:off x="1649" y="1488"/>
                      <a:ext cx="96" cy="144"/>
                      <a:chOff x="1584" y="1056"/>
                      <a:chExt cx="1104" cy="576"/>
                    </a:xfrm>
                  </p:grpSpPr>
                  <p:sp>
                    <p:nvSpPr>
                      <p:cNvPr id="37600" name="Arc 736">
                        <a:extLst>
                          <a:ext uri="{FF2B5EF4-FFF2-40B4-BE49-F238E27FC236}">
                            <a16:creationId xmlns:a16="http://schemas.microsoft.com/office/drawing/2014/main" id="{2893C421-80B1-44E9-8F66-47500F6D4272}"/>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01" name="Arc 737">
                        <a:extLst>
                          <a:ext uri="{FF2B5EF4-FFF2-40B4-BE49-F238E27FC236}">
                            <a16:creationId xmlns:a16="http://schemas.microsoft.com/office/drawing/2014/main" id="{7B168A36-DA45-4926-9435-3429A2A0B42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602" name="Group 738">
                  <a:extLst>
                    <a:ext uri="{FF2B5EF4-FFF2-40B4-BE49-F238E27FC236}">
                      <a16:creationId xmlns:a16="http://schemas.microsoft.com/office/drawing/2014/main" id="{CDC0A419-EA03-4BA5-8386-A83703DD85E1}"/>
                    </a:ext>
                  </a:extLst>
                </p:cNvPr>
                <p:cNvGrpSpPr>
                  <a:grpSpLocks/>
                </p:cNvGrpSpPr>
                <p:nvPr/>
              </p:nvGrpSpPr>
              <p:grpSpPr bwMode="auto">
                <a:xfrm>
                  <a:off x="1585" y="1632"/>
                  <a:ext cx="47" cy="480"/>
                  <a:chOff x="3024" y="528"/>
                  <a:chExt cx="144" cy="864"/>
                </a:xfrm>
              </p:grpSpPr>
              <p:sp>
                <p:nvSpPr>
                  <p:cNvPr id="37603" name="Line 739">
                    <a:extLst>
                      <a:ext uri="{FF2B5EF4-FFF2-40B4-BE49-F238E27FC236}">
                        <a16:creationId xmlns:a16="http://schemas.microsoft.com/office/drawing/2014/main" id="{36A722F6-220A-4368-B8F5-1C889C491F91}"/>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04" name="Arc 740">
                    <a:extLst>
                      <a:ext uri="{FF2B5EF4-FFF2-40B4-BE49-F238E27FC236}">
                        <a16:creationId xmlns:a16="http://schemas.microsoft.com/office/drawing/2014/main" id="{708CA848-6B65-4D0C-B8D9-465BCA845494}"/>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605" name="Line 741">
              <a:extLst>
                <a:ext uri="{FF2B5EF4-FFF2-40B4-BE49-F238E27FC236}">
                  <a16:creationId xmlns:a16="http://schemas.microsoft.com/office/drawing/2014/main" id="{7A8D96A9-4B7F-45C5-A947-FF94A92134CB}"/>
                </a:ext>
              </a:extLst>
            </p:cNvPr>
            <p:cNvSpPr>
              <a:spLocks noChangeShapeType="1"/>
            </p:cNvSpPr>
            <p:nvPr/>
          </p:nvSpPr>
          <p:spPr bwMode="auto">
            <a:xfrm>
              <a:off x="2880" y="3840"/>
              <a:ext cx="384" cy="0"/>
            </a:xfrm>
            <a:prstGeom prst="line">
              <a:avLst/>
            </a:prstGeom>
            <a:noFill/>
            <a:ln w="38100">
              <a:solidFill>
                <a:srgbClr val="CC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06" name="Line 742">
              <a:extLst>
                <a:ext uri="{FF2B5EF4-FFF2-40B4-BE49-F238E27FC236}">
                  <a16:creationId xmlns:a16="http://schemas.microsoft.com/office/drawing/2014/main" id="{1DC4E055-3677-49F8-834B-CB043EFD3D20}"/>
                </a:ext>
              </a:extLst>
            </p:cNvPr>
            <p:cNvSpPr>
              <a:spLocks noChangeShapeType="1"/>
            </p:cNvSpPr>
            <p:nvPr/>
          </p:nvSpPr>
          <p:spPr bwMode="auto">
            <a:xfrm>
              <a:off x="2880" y="3054"/>
              <a:ext cx="384" cy="0"/>
            </a:xfrm>
            <a:prstGeom prst="line">
              <a:avLst/>
            </a:prstGeom>
            <a:noFill/>
            <a:ln w="38100">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1" name="Line 747">
              <a:extLst>
                <a:ext uri="{FF2B5EF4-FFF2-40B4-BE49-F238E27FC236}">
                  <a16:creationId xmlns:a16="http://schemas.microsoft.com/office/drawing/2014/main" id="{37DB51CA-A8AC-4C29-B6D4-2A2F0EC6B35E}"/>
                </a:ext>
              </a:extLst>
            </p:cNvPr>
            <p:cNvSpPr>
              <a:spLocks noChangeShapeType="1"/>
            </p:cNvSpPr>
            <p:nvPr/>
          </p:nvSpPr>
          <p:spPr bwMode="auto">
            <a:xfrm>
              <a:off x="3264" y="307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2" name="Line 748">
              <a:extLst>
                <a:ext uri="{FF2B5EF4-FFF2-40B4-BE49-F238E27FC236}">
                  <a16:creationId xmlns:a16="http://schemas.microsoft.com/office/drawing/2014/main" id="{41924BC0-F2A6-4006-8543-37F3F8AD640D}"/>
                </a:ext>
              </a:extLst>
            </p:cNvPr>
            <p:cNvSpPr>
              <a:spLocks noChangeShapeType="1"/>
            </p:cNvSpPr>
            <p:nvPr/>
          </p:nvSpPr>
          <p:spPr bwMode="auto">
            <a:xfrm>
              <a:off x="3264" y="3552"/>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4" name="Line 750">
              <a:extLst>
                <a:ext uri="{FF2B5EF4-FFF2-40B4-BE49-F238E27FC236}">
                  <a16:creationId xmlns:a16="http://schemas.microsoft.com/office/drawing/2014/main" id="{D2484476-2BE0-448F-8035-9FE35DB03890}"/>
                </a:ext>
              </a:extLst>
            </p:cNvPr>
            <p:cNvSpPr>
              <a:spLocks noChangeShapeType="1"/>
            </p:cNvSpPr>
            <p:nvPr/>
          </p:nvSpPr>
          <p:spPr bwMode="auto">
            <a:xfrm>
              <a:off x="3264" y="336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5" name="Line 751">
              <a:extLst>
                <a:ext uri="{FF2B5EF4-FFF2-40B4-BE49-F238E27FC236}">
                  <a16:creationId xmlns:a16="http://schemas.microsoft.com/office/drawing/2014/main" id="{FA006B0F-1BCD-4208-BD61-8E0B416C0A73}"/>
                </a:ext>
              </a:extLst>
            </p:cNvPr>
            <p:cNvSpPr>
              <a:spLocks noChangeShapeType="1"/>
            </p:cNvSpPr>
            <p:nvPr/>
          </p:nvSpPr>
          <p:spPr bwMode="auto">
            <a:xfrm>
              <a:off x="3072" y="3360"/>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18" name="Oval 754">
              <a:extLst>
                <a:ext uri="{FF2B5EF4-FFF2-40B4-BE49-F238E27FC236}">
                  <a16:creationId xmlns:a16="http://schemas.microsoft.com/office/drawing/2014/main" id="{90402BE3-30BB-4EE8-B18D-619B558F4D46}"/>
                </a:ext>
              </a:extLst>
            </p:cNvPr>
            <p:cNvSpPr>
              <a:spLocks noChangeArrowheads="1"/>
            </p:cNvSpPr>
            <p:nvPr/>
          </p:nvSpPr>
          <p:spPr bwMode="auto">
            <a:xfrm>
              <a:off x="2304" y="321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20" name="Oval 756">
              <a:extLst>
                <a:ext uri="{FF2B5EF4-FFF2-40B4-BE49-F238E27FC236}">
                  <a16:creationId xmlns:a16="http://schemas.microsoft.com/office/drawing/2014/main" id="{05C90573-43FC-404C-B5A4-F6831B431ACF}"/>
                </a:ext>
              </a:extLst>
            </p:cNvPr>
            <p:cNvSpPr>
              <a:spLocks noChangeArrowheads="1"/>
            </p:cNvSpPr>
            <p:nvPr/>
          </p:nvSpPr>
          <p:spPr bwMode="auto">
            <a:xfrm flipH="1">
              <a:off x="2400" y="326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23" name="Oval 759">
              <a:extLst>
                <a:ext uri="{FF2B5EF4-FFF2-40B4-BE49-F238E27FC236}">
                  <a16:creationId xmlns:a16="http://schemas.microsoft.com/office/drawing/2014/main" id="{8CB8EB3C-119B-4702-B82B-58415E38BB9B}"/>
                </a:ext>
              </a:extLst>
            </p:cNvPr>
            <p:cNvSpPr>
              <a:spLocks noChangeArrowheads="1"/>
            </p:cNvSpPr>
            <p:nvPr/>
          </p:nvSpPr>
          <p:spPr bwMode="auto">
            <a:xfrm flipH="1">
              <a:off x="2544" y="3216"/>
              <a:ext cx="240" cy="480"/>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25" name="Oval 761">
              <a:extLst>
                <a:ext uri="{FF2B5EF4-FFF2-40B4-BE49-F238E27FC236}">
                  <a16:creationId xmlns:a16="http://schemas.microsoft.com/office/drawing/2014/main" id="{273B6396-1303-487D-9804-2EEFF5D8F150}"/>
                </a:ext>
              </a:extLst>
            </p:cNvPr>
            <p:cNvSpPr>
              <a:spLocks noChangeArrowheads="1"/>
            </p:cNvSpPr>
            <p:nvPr/>
          </p:nvSpPr>
          <p:spPr bwMode="auto">
            <a:xfrm>
              <a:off x="2592" y="3264"/>
              <a:ext cx="96" cy="384"/>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30" name="Group 766">
              <a:extLst>
                <a:ext uri="{FF2B5EF4-FFF2-40B4-BE49-F238E27FC236}">
                  <a16:creationId xmlns:a16="http://schemas.microsoft.com/office/drawing/2014/main" id="{3992745E-8668-4A1D-BF9D-8BDA6C89B4D5}"/>
                </a:ext>
              </a:extLst>
            </p:cNvPr>
            <p:cNvGrpSpPr>
              <a:grpSpLocks/>
            </p:cNvGrpSpPr>
            <p:nvPr/>
          </p:nvGrpSpPr>
          <p:grpSpPr bwMode="auto">
            <a:xfrm>
              <a:off x="2304" y="3408"/>
              <a:ext cx="480" cy="48"/>
              <a:chOff x="2256" y="3552"/>
              <a:chExt cx="480" cy="48"/>
            </a:xfrm>
          </p:grpSpPr>
          <p:sp>
            <p:nvSpPr>
              <p:cNvPr id="37619" name="Line 755">
                <a:extLst>
                  <a:ext uri="{FF2B5EF4-FFF2-40B4-BE49-F238E27FC236}">
                    <a16:creationId xmlns:a16="http://schemas.microsoft.com/office/drawing/2014/main" id="{7E3381EB-CAF9-428D-93D5-7A33A6783C20}"/>
                  </a:ext>
                </a:extLst>
              </p:cNvPr>
              <p:cNvSpPr>
                <a:spLocks noChangeShapeType="1"/>
              </p:cNvSpPr>
              <p:nvPr/>
            </p:nvSpPr>
            <p:spPr bwMode="auto">
              <a:xfrm rot="5400000" flipH="1" flipV="1">
                <a:off x="2232" y="357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21" name="Line 757">
                <a:extLst>
                  <a:ext uri="{FF2B5EF4-FFF2-40B4-BE49-F238E27FC236}">
                    <a16:creationId xmlns:a16="http://schemas.microsoft.com/office/drawing/2014/main" id="{D8D115AF-982A-478F-B2E4-5DAA0546BE37}"/>
                  </a:ext>
                </a:extLst>
              </p:cNvPr>
              <p:cNvSpPr>
                <a:spLocks noChangeShapeType="1"/>
              </p:cNvSpPr>
              <p:nvPr/>
            </p:nvSpPr>
            <p:spPr bwMode="auto">
              <a:xfrm rot="5400000" flipH="1" flipV="1">
                <a:off x="2328" y="357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24" name="Line 760">
                <a:extLst>
                  <a:ext uri="{FF2B5EF4-FFF2-40B4-BE49-F238E27FC236}">
                    <a16:creationId xmlns:a16="http://schemas.microsoft.com/office/drawing/2014/main" id="{F973F13D-6EAB-40EB-90D1-A7C1C56EDCEC}"/>
                  </a:ext>
                </a:extLst>
              </p:cNvPr>
              <p:cNvSpPr>
                <a:spLocks noChangeShapeType="1"/>
              </p:cNvSpPr>
              <p:nvPr/>
            </p:nvSpPr>
            <p:spPr bwMode="auto">
              <a:xfrm rot="16200000" flipV="1">
                <a:off x="2712" y="357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26" name="Line 762">
                <a:extLst>
                  <a:ext uri="{FF2B5EF4-FFF2-40B4-BE49-F238E27FC236}">
                    <a16:creationId xmlns:a16="http://schemas.microsoft.com/office/drawing/2014/main" id="{75CA8C98-45B6-41D0-A456-2AF558606491}"/>
                  </a:ext>
                </a:extLst>
              </p:cNvPr>
              <p:cNvSpPr>
                <a:spLocks noChangeShapeType="1"/>
              </p:cNvSpPr>
              <p:nvPr/>
            </p:nvSpPr>
            <p:spPr bwMode="auto">
              <a:xfrm rot="16200000" flipV="1">
                <a:off x="2616" y="3576"/>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627" name="Text Box 763">
              <a:extLst>
                <a:ext uri="{FF2B5EF4-FFF2-40B4-BE49-F238E27FC236}">
                  <a16:creationId xmlns:a16="http://schemas.microsoft.com/office/drawing/2014/main" id="{1DBF8119-EB78-4E25-BD69-DE948A19AA4E}"/>
                </a:ext>
              </a:extLst>
            </p:cNvPr>
            <p:cNvSpPr txBox="1">
              <a:spLocks noChangeArrowheads="1"/>
            </p:cNvSpPr>
            <p:nvPr/>
          </p:nvSpPr>
          <p:spPr bwMode="auto">
            <a:xfrm>
              <a:off x="2256" y="297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628" name="Rectangle 764">
              <a:extLst>
                <a:ext uri="{FF2B5EF4-FFF2-40B4-BE49-F238E27FC236}">
                  <a16:creationId xmlns:a16="http://schemas.microsoft.com/office/drawing/2014/main" id="{334BA96E-91D1-4584-9999-ED78CFF0F1B7}"/>
                </a:ext>
              </a:extLst>
            </p:cNvPr>
            <p:cNvSpPr>
              <a:spLocks noChangeArrowheads="1"/>
            </p:cNvSpPr>
            <p:nvPr/>
          </p:nvSpPr>
          <p:spPr bwMode="auto">
            <a:xfrm>
              <a:off x="2944" y="3168"/>
              <a:ext cx="6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sp>
          <p:nvSpPr>
            <p:cNvPr id="37629" name="Rectangle 765">
              <a:extLst>
                <a:ext uri="{FF2B5EF4-FFF2-40B4-BE49-F238E27FC236}">
                  <a16:creationId xmlns:a16="http://schemas.microsoft.com/office/drawing/2014/main" id="{D65EFE29-79BC-4CEE-A274-A8B9CBDFADB4}"/>
                </a:ext>
              </a:extLst>
            </p:cNvPr>
            <p:cNvSpPr>
              <a:spLocks noChangeArrowheads="1"/>
            </p:cNvSpPr>
            <p:nvPr/>
          </p:nvSpPr>
          <p:spPr bwMode="auto">
            <a:xfrm>
              <a:off x="2928" y="3504"/>
              <a:ext cx="57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a:t>
              </a:r>
            </a:p>
          </p:txBody>
        </p:sp>
      </p:grpSp>
      <p:grpSp>
        <p:nvGrpSpPr>
          <p:cNvPr id="37725" name="Group 861">
            <a:extLst>
              <a:ext uri="{FF2B5EF4-FFF2-40B4-BE49-F238E27FC236}">
                <a16:creationId xmlns:a16="http://schemas.microsoft.com/office/drawing/2014/main" id="{3FC8BF42-B9A6-4626-953F-9D9F64E1525F}"/>
              </a:ext>
            </a:extLst>
          </p:cNvPr>
          <p:cNvGrpSpPr>
            <a:grpSpLocks/>
          </p:cNvGrpSpPr>
          <p:nvPr/>
        </p:nvGrpSpPr>
        <p:grpSpPr bwMode="auto">
          <a:xfrm>
            <a:off x="5829300" y="3636169"/>
            <a:ext cx="1828800" cy="935831"/>
            <a:chOff x="3936" y="3054"/>
            <a:chExt cx="1536" cy="786"/>
          </a:xfrm>
        </p:grpSpPr>
        <p:sp>
          <p:nvSpPr>
            <p:cNvPr id="37632" name="Text Box 768">
              <a:extLst>
                <a:ext uri="{FF2B5EF4-FFF2-40B4-BE49-F238E27FC236}">
                  <a16:creationId xmlns:a16="http://schemas.microsoft.com/office/drawing/2014/main" id="{2A0985DD-60C6-4805-B89A-00F1A49A8A4E}"/>
                </a:ext>
              </a:extLst>
            </p:cNvPr>
            <p:cNvSpPr txBox="1">
              <a:spLocks noChangeArrowheads="1"/>
            </p:cNvSpPr>
            <p:nvPr/>
          </p:nvSpPr>
          <p:spPr bwMode="auto">
            <a:xfrm>
              <a:off x="5232" y="345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C</a:t>
              </a:r>
            </a:p>
          </p:txBody>
        </p:sp>
        <p:grpSp>
          <p:nvGrpSpPr>
            <p:cNvPr id="37633" name="Group 769">
              <a:extLst>
                <a:ext uri="{FF2B5EF4-FFF2-40B4-BE49-F238E27FC236}">
                  <a16:creationId xmlns:a16="http://schemas.microsoft.com/office/drawing/2014/main" id="{3A3CEC3F-6C15-469B-B832-25C5CB705B79}"/>
                </a:ext>
              </a:extLst>
            </p:cNvPr>
            <p:cNvGrpSpPr>
              <a:grpSpLocks/>
            </p:cNvGrpSpPr>
            <p:nvPr/>
          </p:nvGrpSpPr>
          <p:grpSpPr bwMode="auto">
            <a:xfrm>
              <a:off x="4128" y="3054"/>
              <a:ext cx="1152" cy="786"/>
              <a:chOff x="672" y="558"/>
              <a:chExt cx="1152" cy="786"/>
            </a:xfrm>
          </p:grpSpPr>
          <p:grpSp>
            <p:nvGrpSpPr>
              <p:cNvPr id="37634" name="Group 770">
                <a:extLst>
                  <a:ext uri="{FF2B5EF4-FFF2-40B4-BE49-F238E27FC236}">
                    <a16:creationId xmlns:a16="http://schemas.microsoft.com/office/drawing/2014/main" id="{D31FD0D6-613D-408E-9854-A101C09D00DA}"/>
                  </a:ext>
                </a:extLst>
              </p:cNvPr>
              <p:cNvGrpSpPr>
                <a:grpSpLocks/>
              </p:cNvGrpSpPr>
              <p:nvPr/>
            </p:nvGrpSpPr>
            <p:grpSpPr bwMode="auto">
              <a:xfrm>
                <a:off x="672" y="558"/>
                <a:ext cx="864" cy="786"/>
                <a:chOff x="624" y="528"/>
                <a:chExt cx="864" cy="786"/>
              </a:xfrm>
            </p:grpSpPr>
            <p:grpSp>
              <p:nvGrpSpPr>
                <p:cNvPr id="37635" name="Group 771">
                  <a:extLst>
                    <a:ext uri="{FF2B5EF4-FFF2-40B4-BE49-F238E27FC236}">
                      <a16:creationId xmlns:a16="http://schemas.microsoft.com/office/drawing/2014/main" id="{A8752458-2742-4EC3-A5FA-331F22CD17A1}"/>
                    </a:ext>
                  </a:extLst>
                </p:cNvPr>
                <p:cNvGrpSpPr>
                  <a:grpSpLocks/>
                </p:cNvGrpSpPr>
                <p:nvPr/>
              </p:nvGrpSpPr>
              <p:grpSpPr bwMode="auto">
                <a:xfrm>
                  <a:off x="624" y="528"/>
                  <a:ext cx="864" cy="786"/>
                  <a:chOff x="624" y="558"/>
                  <a:chExt cx="864" cy="786"/>
                </a:xfrm>
              </p:grpSpPr>
              <p:grpSp>
                <p:nvGrpSpPr>
                  <p:cNvPr id="37636" name="Group 772">
                    <a:extLst>
                      <a:ext uri="{FF2B5EF4-FFF2-40B4-BE49-F238E27FC236}">
                        <a16:creationId xmlns:a16="http://schemas.microsoft.com/office/drawing/2014/main" id="{BE27BD58-ADBC-4EE6-9E20-084E96CAF442}"/>
                      </a:ext>
                    </a:extLst>
                  </p:cNvPr>
                  <p:cNvGrpSpPr>
                    <a:grpSpLocks/>
                  </p:cNvGrpSpPr>
                  <p:nvPr/>
                </p:nvGrpSpPr>
                <p:grpSpPr bwMode="auto">
                  <a:xfrm rot="-5400000">
                    <a:off x="471" y="711"/>
                    <a:ext cx="786" cy="480"/>
                    <a:chOff x="502" y="1632"/>
                    <a:chExt cx="786" cy="480"/>
                  </a:xfrm>
                </p:grpSpPr>
                <p:grpSp>
                  <p:nvGrpSpPr>
                    <p:cNvPr id="37637" name="Group 773">
                      <a:extLst>
                        <a:ext uri="{FF2B5EF4-FFF2-40B4-BE49-F238E27FC236}">
                          <a16:creationId xmlns:a16="http://schemas.microsoft.com/office/drawing/2014/main" id="{CFA738D4-7E15-458B-9926-F8B7FA150F45}"/>
                        </a:ext>
                      </a:extLst>
                    </p:cNvPr>
                    <p:cNvGrpSpPr>
                      <a:grpSpLocks/>
                    </p:cNvGrpSpPr>
                    <p:nvPr/>
                  </p:nvGrpSpPr>
                  <p:grpSpPr bwMode="auto">
                    <a:xfrm>
                      <a:off x="502" y="1632"/>
                      <a:ext cx="506" cy="480"/>
                      <a:chOff x="492" y="1632"/>
                      <a:chExt cx="506" cy="480"/>
                    </a:xfrm>
                  </p:grpSpPr>
                  <p:grpSp>
                    <p:nvGrpSpPr>
                      <p:cNvPr id="37638" name="Group 774">
                        <a:extLst>
                          <a:ext uri="{FF2B5EF4-FFF2-40B4-BE49-F238E27FC236}">
                            <a16:creationId xmlns:a16="http://schemas.microsoft.com/office/drawing/2014/main" id="{38B22B6F-929E-4819-9710-292AE2EEC544}"/>
                          </a:ext>
                        </a:extLst>
                      </p:cNvPr>
                      <p:cNvGrpSpPr>
                        <a:grpSpLocks/>
                      </p:cNvGrpSpPr>
                      <p:nvPr/>
                    </p:nvGrpSpPr>
                    <p:grpSpPr bwMode="auto">
                      <a:xfrm>
                        <a:off x="540" y="1632"/>
                        <a:ext cx="230" cy="192"/>
                        <a:chOff x="1596" y="1872"/>
                        <a:chExt cx="456" cy="336"/>
                      </a:xfrm>
                    </p:grpSpPr>
                    <p:grpSp>
                      <p:nvGrpSpPr>
                        <p:cNvPr id="37639" name="Group 775">
                          <a:extLst>
                            <a:ext uri="{FF2B5EF4-FFF2-40B4-BE49-F238E27FC236}">
                              <a16:creationId xmlns:a16="http://schemas.microsoft.com/office/drawing/2014/main" id="{57F47BF2-F3C7-43B3-A44A-C5000EFC0FEE}"/>
                            </a:ext>
                          </a:extLst>
                        </p:cNvPr>
                        <p:cNvGrpSpPr>
                          <a:grpSpLocks/>
                        </p:cNvGrpSpPr>
                        <p:nvPr/>
                      </p:nvGrpSpPr>
                      <p:grpSpPr bwMode="auto">
                        <a:xfrm>
                          <a:off x="1596" y="1872"/>
                          <a:ext cx="228" cy="336"/>
                          <a:chOff x="1584" y="1296"/>
                          <a:chExt cx="228" cy="336"/>
                        </a:xfrm>
                      </p:grpSpPr>
                      <p:sp>
                        <p:nvSpPr>
                          <p:cNvPr id="37640" name="Arc 776">
                            <a:extLst>
                              <a:ext uri="{FF2B5EF4-FFF2-40B4-BE49-F238E27FC236}">
                                <a16:creationId xmlns:a16="http://schemas.microsoft.com/office/drawing/2014/main" id="{7A0BA06A-497B-4F26-8B7F-47469C3C909D}"/>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41" name="Arc 777">
                            <a:extLst>
                              <a:ext uri="{FF2B5EF4-FFF2-40B4-BE49-F238E27FC236}">
                                <a16:creationId xmlns:a16="http://schemas.microsoft.com/office/drawing/2014/main" id="{4630367D-C8B7-4171-8222-AFC98E996A88}"/>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42" name="Group 778">
                            <a:extLst>
                              <a:ext uri="{FF2B5EF4-FFF2-40B4-BE49-F238E27FC236}">
                                <a16:creationId xmlns:a16="http://schemas.microsoft.com/office/drawing/2014/main" id="{62E587DF-4A72-4CB4-AE80-D5999D54CCF7}"/>
                              </a:ext>
                            </a:extLst>
                          </p:cNvPr>
                          <p:cNvGrpSpPr>
                            <a:grpSpLocks/>
                          </p:cNvGrpSpPr>
                          <p:nvPr/>
                        </p:nvGrpSpPr>
                        <p:grpSpPr bwMode="auto">
                          <a:xfrm flipV="1">
                            <a:off x="1649" y="1488"/>
                            <a:ext cx="96" cy="144"/>
                            <a:chOff x="1584" y="1056"/>
                            <a:chExt cx="1104" cy="576"/>
                          </a:xfrm>
                        </p:grpSpPr>
                        <p:sp>
                          <p:nvSpPr>
                            <p:cNvPr id="37643" name="Arc 779">
                              <a:extLst>
                                <a:ext uri="{FF2B5EF4-FFF2-40B4-BE49-F238E27FC236}">
                                  <a16:creationId xmlns:a16="http://schemas.microsoft.com/office/drawing/2014/main" id="{CADEE55B-BBC6-41F0-A6B9-B8E0CA1F1DA7}"/>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44" name="Arc 780">
                              <a:extLst>
                                <a:ext uri="{FF2B5EF4-FFF2-40B4-BE49-F238E27FC236}">
                                  <a16:creationId xmlns:a16="http://schemas.microsoft.com/office/drawing/2014/main" id="{AFD7176D-4274-45CD-8D78-7B4C4E152217}"/>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645" name="Group 781">
                          <a:extLst>
                            <a:ext uri="{FF2B5EF4-FFF2-40B4-BE49-F238E27FC236}">
                              <a16:creationId xmlns:a16="http://schemas.microsoft.com/office/drawing/2014/main" id="{D61F1F76-7228-4669-BF92-0B2869E23789}"/>
                            </a:ext>
                          </a:extLst>
                        </p:cNvPr>
                        <p:cNvGrpSpPr>
                          <a:grpSpLocks/>
                        </p:cNvGrpSpPr>
                        <p:nvPr/>
                      </p:nvGrpSpPr>
                      <p:grpSpPr bwMode="auto">
                        <a:xfrm>
                          <a:off x="1824" y="1872"/>
                          <a:ext cx="228" cy="336"/>
                          <a:chOff x="1584" y="1296"/>
                          <a:chExt cx="228" cy="336"/>
                        </a:xfrm>
                      </p:grpSpPr>
                      <p:sp>
                        <p:nvSpPr>
                          <p:cNvPr id="37646" name="Arc 782">
                            <a:extLst>
                              <a:ext uri="{FF2B5EF4-FFF2-40B4-BE49-F238E27FC236}">
                                <a16:creationId xmlns:a16="http://schemas.microsoft.com/office/drawing/2014/main" id="{2AAD808D-3B99-435E-BB30-5E4D478A5098}"/>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47" name="Arc 783">
                            <a:extLst>
                              <a:ext uri="{FF2B5EF4-FFF2-40B4-BE49-F238E27FC236}">
                                <a16:creationId xmlns:a16="http://schemas.microsoft.com/office/drawing/2014/main" id="{A9B6F7B3-0E77-4923-9CA9-8DAD339D6A4B}"/>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48" name="Group 784">
                            <a:extLst>
                              <a:ext uri="{FF2B5EF4-FFF2-40B4-BE49-F238E27FC236}">
                                <a16:creationId xmlns:a16="http://schemas.microsoft.com/office/drawing/2014/main" id="{71E26040-3261-4A3E-A4E0-40FFC55A78A4}"/>
                              </a:ext>
                            </a:extLst>
                          </p:cNvPr>
                          <p:cNvGrpSpPr>
                            <a:grpSpLocks/>
                          </p:cNvGrpSpPr>
                          <p:nvPr/>
                        </p:nvGrpSpPr>
                        <p:grpSpPr bwMode="auto">
                          <a:xfrm flipV="1">
                            <a:off x="1649" y="1488"/>
                            <a:ext cx="96" cy="144"/>
                            <a:chOff x="1584" y="1056"/>
                            <a:chExt cx="1104" cy="576"/>
                          </a:xfrm>
                        </p:grpSpPr>
                        <p:sp>
                          <p:nvSpPr>
                            <p:cNvPr id="37649" name="Arc 785">
                              <a:extLst>
                                <a:ext uri="{FF2B5EF4-FFF2-40B4-BE49-F238E27FC236}">
                                  <a16:creationId xmlns:a16="http://schemas.microsoft.com/office/drawing/2014/main" id="{93BBC5F6-5D2F-44FF-8965-FE6142C025D4}"/>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50" name="Arc 786">
                              <a:extLst>
                                <a:ext uri="{FF2B5EF4-FFF2-40B4-BE49-F238E27FC236}">
                                  <a16:creationId xmlns:a16="http://schemas.microsoft.com/office/drawing/2014/main" id="{44BFC7E4-8431-4291-9620-46AFD38571A0}"/>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651" name="Group 787">
                        <a:extLst>
                          <a:ext uri="{FF2B5EF4-FFF2-40B4-BE49-F238E27FC236}">
                            <a16:creationId xmlns:a16="http://schemas.microsoft.com/office/drawing/2014/main" id="{CB1E3174-C94D-4200-852B-577AC12CA8BA}"/>
                          </a:ext>
                        </a:extLst>
                      </p:cNvPr>
                      <p:cNvGrpSpPr>
                        <a:grpSpLocks/>
                      </p:cNvGrpSpPr>
                      <p:nvPr/>
                    </p:nvGrpSpPr>
                    <p:grpSpPr bwMode="auto">
                      <a:xfrm>
                        <a:off x="492" y="1632"/>
                        <a:ext cx="48" cy="480"/>
                        <a:chOff x="492" y="1632"/>
                        <a:chExt cx="48" cy="480"/>
                      </a:xfrm>
                    </p:grpSpPr>
                    <p:sp>
                      <p:nvSpPr>
                        <p:cNvPr id="37652" name="Line 788">
                          <a:extLst>
                            <a:ext uri="{FF2B5EF4-FFF2-40B4-BE49-F238E27FC236}">
                              <a16:creationId xmlns:a16="http://schemas.microsoft.com/office/drawing/2014/main" id="{2B836259-9C3C-4C10-83E8-6545626F8214}"/>
                            </a:ext>
                          </a:extLst>
                        </p:cNvPr>
                        <p:cNvSpPr>
                          <a:spLocks noChangeShapeType="1"/>
                        </p:cNvSpPr>
                        <p:nvPr/>
                      </p:nvSpPr>
                      <p:spPr bwMode="auto">
                        <a:xfrm flipH="1">
                          <a:off x="492" y="1715"/>
                          <a:ext cx="0" cy="397"/>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53" name="Arc 789">
                          <a:extLst>
                            <a:ext uri="{FF2B5EF4-FFF2-40B4-BE49-F238E27FC236}">
                              <a16:creationId xmlns:a16="http://schemas.microsoft.com/office/drawing/2014/main" id="{54690847-8164-4A43-91DD-98E951F71F13}"/>
                            </a:ext>
                          </a:extLst>
                        </p:cNvPr>
                        <p:cNvSpPr>
                          <a:spLocks/>
                        </p:cNvSpPr>
                        <p:nvPr/>
                      </p:nvSpPr>
                      <p:spPr bwMode="auto">
                        <a:xfrm rot="-16200000" flipH="1" flipV="1">
                          <a:off x="473" y="1651"/>
                          <a:ext cx="85"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37654" name="Group 790">
                        <a:extLst>
                          <a:ext uri="{FF2B5EF4-FFF2-40B4-BE49-F238E27FC236}">
                            <a16:creationId xmlns:a16="http://schemas.microsoft.com/office/drawing/2014/main" id="{E6220419-AACB-4843-A6F0-E3E3F47D2FF5}"/>
                          </a:ext>
                        </a:extLst>
                      </p:cNvPr>
                      <p:cNvGrpSpPr>
                        <a:grpSpLocks/>
                      </p:cNvGrpSpPr>
                      <p:nvPr/>
                    </p:nvGrpSpPr>
                    <p:grpSpPr bwMode="auto">
                      <a:xfrm>
                        <a:off x="768" y="1632"/>
                        <a:ext cx="230" cy="192"/>
                        <a:chOff x="1596" y="1872"/>
                        <a:chExt cx="456" cy="336"/>
                      </a:xfrm>
                    </p:grpSpPr>
                    <p:grpSp>
                      <p:nvGrpSpPr>
                        <p:cNvPr id="37655" name="Group 791">
                          <a:extLst>
                            <a:ext uri="{FF2B5EF4-FFF2-40B4-BE49-F238E27FC236}">
                              <a16:creationId xmlns:a16="http://schemas.microsoft.com/office/drawing/2014/main" id="{B393D1FB-E97F-4C47-B387-A509505B2AB8}"/>
                            </a:ext>
                          </a:extLst>
                        </p:cNvPr>
                        <p:cNvGrpSpPr>
                          <a:grpSpLocks/>
                        </p:cNvGrpSpPr>
                        <p:nvPr/>
                      </p:nvGrpSpPr>
                      <p:grpSpPr bwMode="auto">
                        <a:xfrm>
                          <a:off x="1596" y="1872"/>
                          <a:ext cx="228" cy="336"/>
                          <a:chOff x="1584" y="1296"/>
                          <a:chExt cx="228" cy="336"/>
                        </a:xfrm>
                      </p:grpSpPr>
                      <p:sp>
                        <p:nvSpPr>
                          <p:cNvPr id="37656" name="Arc 792">
                            <a:extLst>
                              <a:ext uri="{FF2B5EF4-FFF2-40B4-BE49-F238E27FC236}">
                                <a16:creationId xmlns:a16="http://schemas.microsoft.com/office/drawing/2014/main" id="{832FFBC5-D02E-49AE-8CFF-5397189AEA49}"/>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57" name="Arc 793">
                            <a:extLst>
                              <a:ext uri="{FF2B5EF4-FFF2-40B4-BE49-F238E27FC236}">
                                <a16:creationId xmlns:a16="http://schemas.microsoft.com/office/drawing/2014/main" id="{377142C6-E1E0-45E7-8793-5243E468583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58" name="Group 794">
                            <a:extLst>
                              <a:ext uri="{FF2B5EF4-FFF2-40B4-BE49-F238E27FC236}">
                                <a16:creationId xmlns:a16="http://schemas.microsoft.com/office/drawing/2014/main" id="{BAAC0F2C-4E70-483C-8764-D4C7C0E3A7A7}"/>
                              </a:ext>
                            </a:extLst>
                          </p:cNvPr>
                          <p:cNvGrpSpPr>
                            <a:grpSpLocks/>
                          </p:cNvGrpSpPr>
                          <p:nvPr/>
                        </p:nvGrpSpPr>
                        <p:grpSpPr bwMode="auto">
                          <a:xfrm flipV="1">
                            <a:off x="1649" y="1488"/>
                            <a:ext cx="96" cy="144"/>
                            <a:chOff x="1584" y="1056"/>
                            <a:chExt cx="1104" cy="576"/>
                          </a:xfrm>
                        </p:grpSpPr>
                        <p:sp>
                          <p:nvSpPr>
                            <p:cNvPr id="37659" name="Arc 795">
                              <a:extLst>
                                <a:ext uri="{FF2B5EF4-FFF2-40B4-BE49-F238E27FC236}">
                                  <a16:creationId xmlns:a16="http://schemas.microsoft.com/office/drawing/2014/main" id="{AB2C709C-0AB6-4D2D-8768-FCABB005DD00}"/>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60" name="Arc 796">
                              <a:extLst>
                                <a:ext uri="{FF2B5EF4-FFF2-40B4-BE49-F238E27FC236}">
                                  <a16:creationId xmlns:a16="http://schemas.microsoft.com/office/drawing/2014/main" id="{C8089785-A591-4031-81D7-680E79590046}"/>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661" name="Group 797">
                          <a:extLst>
                            <a:ext uri="{FF2B5EF4-FFF2-40B4-BE49-F238E27FC236}">
                              <a16:creationId xmlns:a16="http://schemas.microsoft.com/office/drawing/2014/main" id="{6D5F7942-E0F9-4D84-AA36-7A731F6017B4}"/>
                            </a:ext>
                          </a:extLst>
                        </p:cNvPr>
                        <p:cNvGrpSpPr>
                          <a:grpSpLocks/>
                        </p:cNvGrpSpPr>
                        <p:nvPr/>
                      </p:nvGrpSpPr>
                      <p:grpSpPr bwMode="auto">
                        <a:xfrm>
                          <a:off x="1824" y="1872"/>
                          <a:ext cx="228" cy="336"/>
                          <a:chOff x="1584" y="1296"/>
                          <a:chExt cx="228" cy="336"/>
                        </a:xfrm>
                      </p:grpSpPr>
                      <p:sp>
                        <p:nvSpPr>
                          <p:cNvPr id="37662" name="Arc 798">
                            <a:extLst>
                              <a:ext uri="{FF2B5EF4-FFF2-40B4-BE49-F238E27FC236}">
                                <a16:creationId xmlns:a16="http://schemas.microsoft.com/office/drawing/2014/main" id="{3BB923BF-C1C2-4258-A7AD-1C26AB434CA4}"/>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63" name="Arc 799">
                            <a:extLst>
                              <a:ext uri="{FF2B5EF4-FFF2-40B4-BE49-F238E27FC236}">
                                <a16:creationId xmlns:a16="http://schemas.microsoft.com/office/drawing/2014/main" id="{06535B96-F525-416D-B2C5-2B1866988AE1}"/>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64" name="Group 800">
                            <a:extLst>
                              <a:ext uri="{FF2B5EF4-FFF2-40B4-BE49-F238E27FC236}">
                                <a16:creationId xmlns:a16="http://schemas.microsoft.com/office/drawing/2014/main" id="{B5389CA2-979C-4406-B18B-0E9531907DE0}"/>
                              </a:ext>
                            </a:extLst>
                          </p:cNvPr>
                          <p:cNvGrpSpPr>
                            <a:grpSpLocks/>
                          </p:cNvGrpSpPr>
                          <p:nvPr/>
                        </p:nvGrpSpPr>
                        <p:grpSpPr bwMode="auto">
                          <a:xfrm flipV="1">
                            <a:off x="1649" y="1488"/>
                            <a:ext cx="96" cy="144"/>
                            <a:chOff x="1584" y="1056"/>
                            <a:chExt cx="1104" cy="576"/>
                          </a:xfrm>
                        </p:grpSpPr>
                        <p:sp>
                          <p:nvSpPr>
                            <p:cNvPr id="37665" name="Arc 801">
                              <a:extLst>
                                <a:ext uri="{FF2B5EF4-FFF2-40B4-BE49-F238E27FC236}">
                                  <a16:creationId xmlns:a16="http://schemas.microsoft.com/office/drawing/2014/main" id="{7386AE41-F755-4922-9AB3-DD809331BB51}"/>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66" name="Arc 802">
                              <a:extLst>
                                <a:ext uri="{FF2B5EF4-FFF2-40B4-BE49-F238E27FC236}">
                                  <a16:creationId xmlns:a16="http://schemas.microsoft.com/office/drawing/2014/main" id="{BA301E03-DD9D-4304-BF51-F867D8A04FB2}"/>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grpSp>
                  <p:nvGrpSpPr>
                    <p:cNvPr id="37667" name="Group 803">
                      <a:extLst>
                        <a:ext uri="{FF2B5EF4-FFF2-40B4-BE49-F238E27FC236}">
                          <a16:creationId xmlns:a16="http://schemas.microsoft.com/office/drawing/2014/main" id="{854479CE-A70C-4018-B23A-F36AD7C19632}"/>
                        </a:ext>
                      </a:extLst>
                    </p:cNvPr>
                    <p:cNvGrpSpPr>
                      <a:grpSpLocks/>
                    </p:cNvGrpSpPr>
                    <p:nvPr/>
                  </p:nvGrpSpPr>
                  <p:grpSpPr bwMode="auto">
                    <a:xfrm>
                      <a:off x="1008" y="1632"/>
                      <a:ext cx="280" cy="480"/>
                      <a:chOff x="1352" y="1632"/>
                      <a:chExt cx="280" cy="480"/>
                    </a:xfrm>
                  </p:grpSpPr>
                  <p:grpSp>
                    <p:nvGrpSpPr>
                      <p:cNvPr id="37668" name="Group 804">
                        <a:extLst>
                          <a:ext uri="{FF2B5EF4-FFF2-40B4-BE49-F238E27FC236}">
                            <a16:creationId xmlns:a16="http://schemas.microsoft.com/office/drawing/2014/main" id="{EF9D69DC-CD15-4099-B13E-BF1329EA10A4}"/>
                          </a:ext>
                        </a:extLst>
                      </p:cNvPr>
                      <p:cNvGrpSpPr>
                        <a:grpSpLocks/>
                      </p:cNvGrpSpPr>
                      <p:nvPr/>
                    </p:nvGrpSpPr>
                    <p:grpSpPr bwMode="auto">
                      <a:xfrm>
                        <a:off x="1352" y="1632"/>
                        <a:ext cx="230" cy="192"/>
                        <a:chOff x="1596" y="1872"/>
                        <a:chExt cx="456" cy="336"/>
                      </a:xfrm>
                    </p:grpSpPr>
                    <p:grpSp>
                      <p:nvGrpSpPr>
                        <p:cNvPr id="37669" name="Group 805">
                          <a:extLst>
                            <a:ext uri="{FF2B5EF4-FFF2-40B4-BE49-F238E27FC236}">
                              <a16:creationId xmlns:a16="http://schemas.microsoft.com/office/drawing/2014/main" id="{D136C6E2-BBDC-4566-A1CE-4D2F12650435}"/>
                            </a:ext>
                          </a:extLst>
                        </p:cNvPr>
                        <p:cNvGrpSpPr>
                          <a:grpSpLocks/>
                        </p:cNvGrpSpPr>
                        <p:nvPr/>
                      </p:nvGrpSpPr>
                      <p:grpSpPr bwMode="auto">
                        <a:xfrm>
                          <a:off x="1596" y="1872"/>
                          <a:ext cx="228" cy="336"/>
                          <a:chOff x="1584" y="1296"/>
                          <a:chExt cx="228" cy="336"/>
                        </a:xfrm>
                      </p:grpSpPr>
                      <p:sp>
                        <p:nvSpPr>
                          <p:cNvPr id="37670" name="Arc 806">
                            <a:extLst>
                              <a:ext uri="{FF2B5EF4-FFF2-40B4-BE49-F238E27FC236}">
                                <a16:creationId xmlns:a16="http://schemas.microsoft.com/office/drawing/2014/main" id="{CC4D2426-07C7-473E-AC68-E94ADF243923}"/>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71" name="Arc 807">
                            <a:extLst>
                              <a:ext uri="{FF2B5EF4-FFF2-40B4-BE49-F238E27FC236}">
                                <a16:creationId xmlns:a16="http://schemas.microsoft.com/office/drawing/2014/main" id="{15F7D8C2-EEE9-4745-912F-77F9B9616D28}"/>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72" name="Group 808">
                            <a:extLst>
                              <a:ext uri="{FF2B5EF4-FFF2-40B4-BE49-F238E27FC236}">
                                <a16:creationId xmlns:a16="http://schemas.microsoft.com/office/drawing/2014/main" id="{D4450EBB-D4F0-416A-BA84-B33E9AE72A71}"/>
                              </a:ext>
                            </a:extLst>
                          </p:cNvPr>
                          <p:cNvGrpSpPr>
                            <a:grpSpLocks/>
                          </p:cNvGrpSpPr>
                          <p:nvPr/>
                        </p:nvGrpSpPr>
                        <p:grpSpPr bwMode="auto">
                          <a:xfrm flipV="1">
                            <a:off x="1649" y="1488"/>
                            <a:ext cx="96" cy="144"/>
                            <a:chOff x="1584" y="1056"/>
                            <a:chExt cx="1104" cy="576"/>
                          </a:xfrm>
                        </p:grpSpPr>
                        <p:sp>
                          <p:nvSpPr>
                            <p:cNvPr id="37673" name="Arc 809">
                              <a:extLst>
                                <a:ext uri="{FF2B5EF4-FFF2-40B4-BE49-F238E27FC236}">
                                  <a16:creationId xmlns:a16="http://schemas.microsoft.com/office/drawing/2014/main" id="{4737FA0C-EE7F-4FB9-BD30-466188BBD051}"/>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74" name="Arc 810">
                              <a:extLst>
                                <a:ext uri="{FF2B5EF4-FFF2-40B4-BE49-F238E27FC236}">
                                  <a16:creationId xmlns:a16="http://schemas.microsoft.com/office/drawing/2014/main" id="{D1D5EE39-72F6-40FA-B881-10FB39A41E93}"/>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37675" name="Group 811">
                          <a:extLst>
                            <a:ext uri="{FF2B5EF4-FFF2-40B4-BE49-F238E27FC236}">
                              <a16:creationId xmlns:a16="http://schemas.microsoft.com/office/drawing/2014/main" id="{F8FACE27-8561-4378-96F0-CB65D17FC133}"/>
                            </a:ext>
                          </a:extLst>
                        </p:cNvPr>
                        <p:cNvGrpSpPr>
                          <a:grpSpLocks/>
                        </p:cNvGrpSpPr>
                        <p:nvPr/>
                      </p:nvGrpSpPr>
                      <p:grpSpPr bwMode="auto">
                        <a:xfrm>
                          <a:off x="1824" y="1872"/>
                          <a:ext cx="228" cy="336"/>
                          <a:chOff x="1584" y="1296"/>
                          <a:chExt cx="228" cy="336"/>
                        </a:xfrm>
                      </p:grpSpPr>
                      <p:sp>
                        <p:nvSpPr>
                          <p:cNvPr id="37676" name="Arc 812">
                            <a:extLst>
                              <a:ext uri="{FF2B5EF4-FFF2-40B4-BE49-F238E27FC236}">
                                <a16:creationId xmlns:a16="http://schemas.microsoft.com/office/drawing/2014/main" id="{3050485D-0241-4B9F-A937-F891E5F87A1C}"/>
                              </a:ext>
                            </a:extLst>
                          </p:cNvPr>
                          <p:cNvSpPr>
                            <a:spLocks/>
                          </p:cNvSpPr>
                          <p:nvPr/>
                        </p:nvSpPr>
                        <p:spPr bwMode="auto">
                          <a:xfrm>
                            <a:off x="1584"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77" name="Arc 813">
                            <a:extLst>
                              <a:ext uri="{FF2B5EF4-FFF2-40B4-BE49-F238E27FC236}">
                                <a16:creationId xmlns:a16="http://schemas.microsoft.com/office/drawing/2014/main" id="{7AEA42E4-7F24-4FE2-BD9E-F20105C8CB03}"/>
                              </a:ext>
                            </a:extLst>
                          </p:cNvPr>
                          <p:cNvSpPr>
                            <a:spLocks/>
                          </p:cNvSpPr>
                          <p:nvPr/>
                        </p:nvSpPr>
                        <p:spPr bwMode="auto">
                          <a:xfrm flipH="1">
                            <a:off x="1651" y="1296"/>
                            <a:ext cx="161"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37678" name="Group 814">
                            <a:extLst>
                              <a:ext uri="{FF2B5EF4-FFF2-40B4-BE49-F238E27FC236}">
                                <a16:creationId xmlns:a16="http://schemas.microsoft.com/office/drawing/2014/main" id="{774735CD-D9B8-4DE6-9CB7-E1FCD5018716}"/>
                              </a:ext>
                            </a:extLst>
                          </p:cNvPr>
                          <p:cNvGrpSpPr>
                            <a:grpSpLocks/>
                          </p:cNvGrpSpPr>
                          <p:nvPr/>
                        </p:nvGrpSpPr>
                        <p:grpSpPr bwMode="auto">
                          <a:xfrm flipV="1">
                            <a:off x="1649" y="1488"/>
                            <a:ext cx="96" cy="144"/>
                            <a:chOff x="1584" y="1056"/>
                            <a:chExt cx="1104" cy="576"/>
                          </a:xfrm>
                        </p:grpSpPr>
                        <p:sp>
                          <p:nvSpPr>
                            <p:cNvPr id="37679" name="Arc 815">
                              <a:extLst>
                                <a:ext uri="{FF2B5EF4-FFF2-40B4-BE49-F238E27FC236}">
                                  <a16:creationId xmlns:a16="http://schemas.microsoft.com/office/drawing/2014/main" id="{11D0D56C-C2D5-4E00-B48F-27DC1865D73C}"/>
                                </a:ext>
                              </a:extLst>
                            </p:cNvPr>
                            <p:cNvSpPr>
                              <a:spLocks/>
                            </p:cNvSpPr>
                            <p:nvPr/>
                          </p:nvSpPr>
                          <p:spPr bwMode="auto">
                            <a:xfrm>
                              <a:off x="2112"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7680" name="Arc 816">
                              <a:extLst>
                                <a:ext uri="{FF2B5EF4-FFF2-40B4-BE49-F238E27FC236}">
                                  <a16:creationId xmlns:a16="http://schemas.microsoft.com/office/drawing/2014/main" id="{85110D8D-443E-4D78-831A-E85F3A6606EB}"/>
                                </a:ext>
                              </a:extLst>
                            </p:cNvPr>
                            <p:cNvSpPr>
                              <a:spLocks/>
                            </p:cNvSpPr>
                            <p:nvPr/>
                          </p:nvSpPr>
                          <p:spPr bwMode="auto">
                            <a:xfrm flipH="1">
                              <a:off x="1584" y="105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37681" name="Group 817">
                        <a:extLst>
                          <a:ext uri="{FF2B5EF4-FFF2-40B4-BE49-F238E27FC236}">
                            <a16:creationId xmlns:a16="http://schemas.microsoft.com/office/drawing/2014/main" id="{9E3D12FD-45F8-4E5E-8338-6ED7FF017BF0}"/>
                          </a:ext>
                        </a:extLst>
                      </p:cNvPr>
                      <p:cNvGrpSpPr>
                        <a:grpSpLocks/>
                      </p:cNvGrpSpPr>
                      <p:nvPr/>
                    </p:nvGrpSpPr>
                    <p:grpSpPr bwMode="auto">
                      <a:xfrm>
                        <a:off x="1585" y="1632"/>
                        <a:ext cx="47" cy="480"/>
                        <a:chOff x="3024" y="528"/>
                        <a:chExt cx="144" cy="864"/>
                      </a:xfrm>
                    </p:grpSpPr>
                    <p:sp>
                      <p:nvSpPr>
                        <p:cNvPr id="37682" name="Line 818">
                          <a:extLst>
                            <a:ext uri="{FF2B5EF4-FFF2-40B4-BE49-F238E27FC236}">
                              <a16:creationId xmlns:a16="http://schemas.microsoft.com/office/drawing/2014/main" id="{EAFB37BC-810C-4A1E-AA76-40CA6981886B}"/>
                            </a:ext>
                          </a:extLst>
                        </p:cNvPr>
                        <p:cNvSpPr>
                          <a:spLocks noChangeShapeType="1"/>
                        </p:cNvSpPr>
                        <p:nvPr/>
                      </p:nvSpPr>
                      <p:spPr bwMode="auto">
                        <a:xfrm>
                          <a:off x="3168" y="678"/>
                          <a:ext cx="0" cy="7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83" name="Arc 819">
                          <a:extLst>
                            <a:ext uri="{FF2B5EF4-FFF2-40B4-BE49-F238E27FC236}">
                              <a16:creationId xmlns:a16="http://schemas.microsoft.com/office/drawing/2014/main" id="{BAA5B10C-410D-4508-B9CC-3A522BBB0853}"/>
                            </a:ext>
                          </a:extLst>
                        </p:cNvPr>
                        <p:cNvSpPr>
                          <a:spLocks/>
                        </p:cNvSpPr>
                        <p:nvPr/>
                      </p:nvSpPr>
                      <p:spPr bwMode="auto">
                        <a:xfrm rot="16200000" flipV="1">
                          <a:off x="3019" y="533"/>
                          <a:ext cx="153"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sp>
                <p:nvSpPr>
                  <p:cNvPr id="37684" name="Line 820">
                    <a:extLst>
                      <a:ext uri="{FF2B5EF4-FFF2-40B4-BE49-F238E27FC236}">
                        <a16:creationId xmlns:a16="http://schemas.microsoft.com/office/drawing/2014/main" id="{FD117AB9-EAD6-43A4-A451-D0F0A4D825C6}"/>
                      </a:ext>
                    </a:extLst>
                  </p:cNvPr>
                  <p:cNvSpPr>
                    <a:spLocks noChangeShapeType="1"/>
                  </p:cNvSpPr>
                  <p:nvPr/>
                </p:nvSpPr>
                <p:spPr bwMode="auto">
                  <a:xfrm>
                    <a:off x="1104" y="1344"/>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685" name="Line 821">
                  <a:extLst>
                    <a:ext uri="{FF2B5EF4-FFF2-40B4-BE49-F238E27FC236}">
                      <a16:creationId xmlns:a16="http://schemas.microsoft.com/office/drawing/2014/main" id="{1612EA92-E07F-4CED-BE7D-52CC0989197D}"/>
                    </a:ext>
                  </a:extLst>
                </p:cNvPr>
                <p:cNvSpPr>
                  <a:spLocks noChangeShapeType="1"/>
                </p:cNvSpPr>
                <p:nvPr/>
              </p:nvSpPr>
              <p:spPr bwMode="auto">
                <a:xfrm>
                  <a:off x="1104" y="528"/>
                  <a:ext cx="384"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37686" name="Group 822">
                <a:extLst>
                  <a:ext uri="{FF2B5EF4-FFF2-40B4-BE49-F238E27FC236}">
                    <a16:creationId xmlns:a16="http://schemas.microsoft.com/office/drawing/2014/main" id="{D96218C2-9718-430C-B6C6-B4AC94188E43}"/>
                  </a:ext>
                </a:extLst>
              </p:cNvPr>
              <p:cNvGrpSpPr>
                <a:grpSpLocks/>
              </p:cNvGrpSpPr>
              <p:nvPr/>
            </p:nvGrpSpPr>
            <p:grpSpPr bwMode="auto">
              <a:xfrm>
                <a:off x="1248" y="576"/>
                <a:ext cx="576" cy="768"/>
                <a:chOff x="1344" y="576"/>
                <a:chExt cx="288" cy="768"/>
              </a:xfrm>
            </p:grpSpPr>
            <p:grpSp>
              <p:nvGrpSpPr>
                <p:cNvPr id="37687" name="Group 823">
                  <a:extLst>
                    <a:ext uri="{FF2B5EF4-FFF2-40B4-BE49-F238E27FC236}">
                      <a16:creationId xmlns:a16="http://schemas.microsoft.com/office/drawing/2014/main" id="{59683183-9166-4209-8E7C-C35842C62FC7}"/>
                    </a:ext>
                  </a:extLst>
                </p:cNvPr>
                <p:cNvGrpSpPr>
                  <a:grpSpLocks/>
                </p:cNvGrpSpPr>
                <p:nvPr/>
              </p:nvGrpSpPr>
              <p:grpSpPr bwMode="auto">
                <a:xfrm>
                  <a:off x="1344" y="864"/>
                  <a:ext cx="288" cy="192"/>
                  <a:chOff x="912" y="864"/>
                  <a:chExt cx="288" cy="192"/>
                </a:xfrm>
              </p:grpSpPr>
              <p:sp>
                <p:nvSpPr>
                  <p:cNvPr id="37688" name="Line 824">
                    <a:extLst>
                      <a:ext uri="{FF2B5EF4-FFF2-40B4-BE49-F238E27FC236}">
                        <a16:creationId xmlns:a16="http://schemas.microsoft.com/office/drawing/2014/main" id="{E2E617AA-A459-426A-8FEC-05F3BBE418E1}"/>
                      </a:ext>
                    </a:extLst>
                  </p:cNvPr>
                  <p:cNvSpPr>
                    <a:spLocks noChangeShapeType="1"/>
                  </p:cNvSpPr>
                  <p:nvPr/>
                </p:nvSpPr>
                <p:spPr bwMode="auto">
                  <a:xfrm rot="5400000">
                    <a:off x="1056" y="720"/>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89" name="Line 825">
                    <a:extLst>
                      <a:ext uri="{FF2B5EF4-FFF2-40B4-BE49-F238E27FC236}">
                        <a16:creationId xmlns:a16="http://schemas.microsoft.com/office/drawing/2014/main" id="{03AB88C5-E6CF-439A-9B02-AC2FBE607E8B}"/>
                      </a:ext>
                    </a:extLst>
                  </p:cNvPr>
                  <p:cNvSpPr>
                    <a:spLocks noChangeShapeType="1"/>
                  </p:cNvSpPr>
                  <p:nvPr/>
                </p:nvSpPr>
                <p:spPr bwMode="auto">
                  <a:xfrm rot="5400000">
                    <a:off x="1056" y="912"/>
                    <a:ext cx="0" cy="288"/>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690" name="Line 826">
                  <a:extLst>
                    <a:ext uri="{FF2B5EF4-FFF2-40B4-BE49-F238E27FC236}">
                      <a16:creationId xmlns:a16="http://schemas.microsoft.com/office/drawing/2014/main" id="{371C0DEB-E630-40A0-B770-2177111170F1}"/>
                    </a:ext>
                  </a:extLst>
                </p:cNvPr>
                <p:cNvSpPr>
                  <a:spLocks noChangeShapeType="1"/>
                </p:cNvSpPr>
                <p:nvPr/>
              </p:nvSpPr>
              <p:spPr bwMode="auto">
                <a:xfrm>
                  <a:off x="1488" y="57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1" name="Line 827">
                  <a:extLst>
                    <a:ext uri="{FF2B5EF4-FFF2-40B4-BE49-F238E27FC236}">
                      <a16:creationId xmlns:a16="http://schemas.microsoft.com/office/drawing/2014/main" id="{604406C4-E48C-45C4-9C13-0FA76941D2C5}"/>
                    </a:ext>
                  </a:extLst>
                </p:cNvPr>
                <p:cNvSpPr>
                  <a:spLocks noChangeShapeType="1"/>
                </p:cNvSpPr>
                <p:nvPr/>
              </p:nvSpPr>
              <p:spPr bwMode="auto">
                <a:xfrm>
                  <a:off x="1488" y="1056"/>
                  <a:ext cx="0" cy="288"/>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692" name="Line 828">
                <a:extLst>
                  <a:ext uri="{FF2B5EF4-FFF2-40B4-BE49-F238E27FC236}">
                    <a16:creationId xmlns:a16="http://schemas.microsoft.com/office/drawing/2014/main" id="{6D2C725E-608A-4D88-A394-FEF5F5F1257F}"/>
                  </a:ext>
                </a:extLst>
              </p:cNvPr>
              <p:cNvSpPr>
                <a:spLocks noChangeShapeType="1"/>
              </p:cNvSpPr>
              <p:nvPr/>
            </p:nvSpPr>
            <p:spPr bwMode="auto">
              <a:xfrm>
                <a:off x="1392"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3" name="Line 829">
                <a:extLst>
                  <a:ext uri="{FF2B5EF4-FFF2-40B4-BE49-F238E27FC236}">
                    <a16:creationId xmlns:a16="http://schemas.microsoft.com/office/drawing/2014/main" id="{88191230-4274-48FD-99E6-272DDB21ADEB}"/>
                  </a:ext>
                </a:extLst>
              </p:cNvPr>
              <p:cNvSpPr>
                <a:spLocks noChangeShapeType="1"/>
              </p:cNvSpPr>
              <p:nvPr/>
            </p:nvSpPr>
            <p:spPr bwMode="auto">
              <a:xfrm>
                <a:off x="1488"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4" name="Line 830">
                <a:extLst>
                  <a:ext uri="{FF2B5EF4-FFF2-40B4-BE49-F238E27FC236}">
                    <a16:creationId xmlns:a16="http://schemas.microsoft.com/office/drawing/2014/main" id="{4496D60D-54CB-4E8B-B916-E07469106885}"/>
                  </a:ext>
                </a:extLst>
              </p:cNvPr>
              <p:cNvSpPr>
                <a:spLocks noChangeShapeType="1"/>
              </p:cNvSpPr>
              <p:nvPr/>
            </p:nvSpPr>
            <p:spPr bwMode="auto">
              <a:xfrm>
                <a:off x="1584"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5" name="Line 831">
                <a:extLst>
                  <a:ext uri="{FF2B5EF4-FFF2-40B4-BE49-F238E27FC236}">
                    <a16:creationId xmlns:a16="http://schemas.microsoft.com/office/drawing/2014/main" id="{42DF0A3E-03A3-4BD2-B35F-A119F505F8E0}"/>
                  </a:ext>
                </a:extLst>
              </p:cNvPr>
              <p:cNvSpPr>
                <a:spLocks noChangeShapeType="1"/>
              </p:cNvSpPr>
              <p:nvPr/>
            </p:nvSpPr>
            <p:spPr bwMode="auto">
              <a:xfrm>
                <a:off x="1296"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6" name="Line 832">
                <a:extLst>
                  <a:ext uri="{FF2B5EF4-FFF2-40B4-BE49-F238E27FC236}">
                    <a16:creationId xmlns:a16="http://schemas.microsoft.com/office/drawing/2014/main" id="{096EF98F-51EC-4835-B8CB-B0796BFE4061}"/>
                  </a:ext>
                </a:extLst>
              </p:cNvPr>
              <p:cNvSpPr>
                <a:spLocks noChangeShapeType="1"/>
              </p:cNvSpPr>
              <p:nvPr/>
            </p:nvSpPr>
            <p:spPr bwMode="auto">
              <a:xfrm>
                <a:off x="1680"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7697" name="Line 833">
                <a:extLst>
                  <a:ext uri="{FF2B5EF4-FFF2-40B4-BE49-F238E27FC236}">
                    <a16:creationId xmlns:a16="http://schemas.microsoft.com/office/drawing/2014/main" id="{EB934A80-9EFD-4742-8448-A13705591026}"/>
                  </a:ext>
                </a:extLst>
              </p:cNvPr>
              <p:cNvSpPr>
                <a:spLocks noChangeShapeType="1"/>
              </p:cNvSpPr>
              <p:nvPr/>
            </p:nvSpPr>
            <p:spPr bwMode="auto">
              <a:xfrm>
                <a:off x="1776" y="864"/>
                <a:ext cx="0" cy="192"/>
              </a:xfrm>
              <a:prstGeom prst="line">
                <a:avLst/>
              </a:prstGeom>
              <a:noFill/>
              <a:ln w="28575">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7698" name="Text Box 834">
              <a:extLst>
                <a:ext uri="{FF2B5EF4-FFF2-40B4-BE49-F238E27FC236}">
                  <a16:creationId xmlns:a16="http://schemas.microsoft.com/office/drawing/2014/main" id="{2F89DF00-209F-488D-AE7D-1BD3E8C8AF8B}"/>
                </a:ext>
              </a:extLst>
            </p:cNvPr>
            <p:cNvSpPr txBox="1">
              <a:spLocks noChangeArrowheads="1"/>
            </p:cNvSpPr>
            <p:nvPr/>
          </p:nvSpPr>
          <p:spPr bwMode="auto">
            <a:xfrm>
              <a:off x="3936" y="3273"/>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L</a:t>
              </a:r>
            </a:p>
          </p:txBody>
        </p:sp>
        <p:sp>
          <p:nvSpPr>
            <p:cNvPr id="37699" name="Rectangle 835">
              <a:extLst>
                <a:ext uri="{FF2B5EF4-FFF2-40B4-BE49-F238E27FC236}">
                  <a16:creationId xmlns:a16="http://schemas.microsoft.com/office/drawing/2014/main" id="{7E9ADDD5-641C-4C4B-8159-58151DBFBB59}"/>
                </a:ext>
              </a:extLst>
            </p:cNvPr>
            <p:cNvSpPr>
              <a:spLocks noChangeArrowheads="1"/>
            </p:cNvSpPr>
            <p:nvPr/>
          </p:nvSpPr>
          <p:spPr bwMode="auto">
            <a:xfrm>
              <a:off x="4608" y="3177"/>
              <a:ext cx="60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sp>
          <p:nvSpPr>
            <p:cNvPr id="37700" name="Rectangle 836">
              <a:extLst>
                <a:ext uri="{FF2B5EF4-FFF2-40B4-BE49-F238E27FC236}">
                  <a16:creationId xmlns:a16="http://schemas.microsoft.com/office/drawing/2014/main" id="{961673EC-444F-4458-9CCF-55A94E0227B1}"/>
                </a:ext>
              </a:extLst>
            </p:cNvPr>
            <p:cNvSpPr>
              <a:spLocks noChangeArrowheads="1"/>
            </p:cNvSpPr>
            <p:nvPr/>
          </p:nvSpPr>
          <p:spPr bwMode="auto">
            <a:xfrm>
              <a:off x="4652" y="3513"/>
              <a:ext cx="59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  -  -  -  -</a:t>
              </a:r>
            </a:p>
          </p:txBody>
        </p:sp>
      </p:grpSp>
      <p:sp>
        <p:nvSpPr>
          <p:cNvPr id="37702" name="Text Box 838">
            <a:extLst>
              <a:ext uri="{FF2B5EF4-FFF2-40B4-BE49-F238E27FC236}">
                <a16:creationId xmlns:a16="http://schemas.microsoft.com/office/drawing/2014/main" id="{FBFE26E6-E8C5-4B0C-B6C1-E64A4429DFE9}"/>
              </a:ext>
            </a:extLst>
          </p:cNvPr>
          <p:cNvSpPr txBox="1">
            <a:spLocks noChangeArrowheads="1"/>
          </p:cNvSpPr>
          <p:nvPr/>
        </p:nvSpPr>
        <p:spPr bwMode="auto">
          <a:xfrm>
            <a:off x="1257300" y="1543051"/>
            <a:ext cx="21145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 0,</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a:t>
            </a:r>
            <a:r>
              <a:rPr lang="en-US" altLang="en-US" sz="1200" b="1">
                <a:solidFill>
                  <a:srgbClr val="339933"/>
                </a:solidFill>
              </a:rPr>
              <a:t>=Max.</a:t>
            </a:r>
            <a:r>
              <a:rPr lang="en-US" altLang="en-US" sz="1200" b="1">
                <a:solidFill>
                  <a:srgbClr val="0066FF"/>
                </a:solidFill>
              </a:rPr>
              <a:t> &amp;</a:t>
            </a:r>
            <a:r>
              <a:rPr lang="en-US" altLang="en-US" sz="1200" b="1">
                <a:solidFill>
                  <a:srgbClr val="9900FF"/>
                </a:solidFill>
              </a:rPr>
              <a:t> U</a:t>
            </a:r>
            <a:r>
              <a:rPr lang="en-US" altLang="en-US" sz="1200" b="1" baseline="-25000">
                <a:solidFill>
                  <a:srgbClr val="9900FF"/>
                </a:solidFill>
              </a:rPr>
              <a:t>B</a:t>
            </a:r>
            <a:r>
              <a:rPr lang="en-US" altLang="en-US" sz="1200" b="1">
                <a:solidFill>
                  <a:srgbClr val="9900FF"/>
                </a:solidFill>
              </a:rPr>
              <a:t>=0</a:t>
            </a:r>
          </a:p>
        </p:txBody>
      </p:sp>
      <p:sp>
        <p:nvSpPr>
          <p:cNvPr id="37704" name="Text Box 840">
            <a:extLst>
              <a:ext uri="{FF2B5EF4-FFF2-40B4-BE49-F238E27FC236}">
                <a16:creationId xmlns:a16="http://schemas.microsoft.com/office/drawing/2014/main" id="{C0B321B0-EE81-4C16-BB6E-96E96389CDAB}"/>
              </a:ext>
            </a:extLst>
          </p:cNvPr>
          <p:cNvSpPr txBox="1">
            <a:spLocks noChangeArrowheads="1"/>
          </p:cNvSpPr>
          <p:nvPr/>
        </p:nvSpPr>
        <p:spPr bwMode="auto">
          <a:xfrm>
            <a:off x="3829050" y="1543051"/>
            <a:ext cx="14859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 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  </a:t>
            </a:r>
            <a:r>
              <a:rPr lang="en-US" altLang="en-US" sz="1200" b="1">
                <a:solidFill>
                  <a:srgbClr val="339933"/>
                </a:solidFill>
              </a:rPr>
              <a:t>=</a:t>
            </a:r>
            <a:r>
              <a:rPr lang="en-US" altLang="en-US" sz="1200" b="1">
                <a:solidFill>
                  <a:srgbClr val="9900FF"/>
                </a:solidFill>
              </a:rPr>
              <a:t> U</a:t>
            </a:r>
            <a:r>
              <a:rPr lang="en-US" altLang="en-US" sz="1200" b="1" baseline="-25000">
                <a:solidFill>
                  <a:srgbClr val="9900FF"/>
                </a:solidFill>
              </a:rPr>
              <a:t>B</a:t>
            </a:r>
            <a:endParaRPr lang="en-US" altLang="en-US" sz="1200" b="1">
              <a:solidFill>
                <a:srgbClr val="9900FF"/>
              </a:solidFill>
            </a:endParaRPr>
          </a:p>
        </p:txBody>
      </p:sp>
      <p:sp>
        <p:nvSpPr>
          <p:cNvPr id="37705" name="Text Box 841">
            <a:extLst>
              <a:ext uri="{FF2B5EF4-FFF2-40B4-BE49-F238E27FC236}">
                <a16:creationId xmlns:a16="http://schemas.microsoft.com/office/drawing/2014/main" id="{017BEB4F-3ED8-486D-94F5-C4457B5D3901}"/>
              </a:ext>
            </a:extLst>
          </p:cNvPr>
          <p:cNvSpPr txBox="1">
            <a:spLocks noChangeArrowheads="1"/>
          </p:cNvSpPr>
          <p:nvPr/>
        </p:nvSpPr>
        <p:spPr bwMode="auto">
          <a:xfrm>
            <a:off x="1543050" y="3119438"/>
            <a:ext cx="16002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=3T/8,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 </a:t>
            </a:r>
            <a:r>
              <a:rPr lang="en-US" altLang="en-US" sz="1200" b="1">
                <a:solidFill>
                  <a:srgbClr val="339933"/>
                </a:solidFill>
              </a:rPr>
              <a:t> = </a:t>
            </a:r>
            <a:r>
              <a:rPr lang="en-US" altLang="en-US" sz="1200" b="1">
                <a:solidFill>
                  <a:srgbClr val="9900FF"/>
                </a:solidFill>
              </a:rPr>
              <a:t> U</a:t>
            </a:r>
            <a:r>
              <a:rPr lang="en-US" altLang="en-US" sz="1200" b="1" baseline="-25000">
                <a:solidFill>
                  <a:srgbClr val="9900FF"/>
                </a:solidFill>
              </a:rPr>
              <a:t>B</a:t>
            </a:r>
            <a:endParaRPr lang="en-US" altLang="en-US" sz="1200" b="1">
              <a:solidFill>
                <a:srgbClr val="9900FF"/>
              </a:solidFill>
            </a:endParaRPr>
          </a:p>
        </p:txBody>
      </p:sp>
      <p:sp>
        <p:nvSpPr>
          <p:cNvPr id="37707" name="Text Box 843">
            <a:extLst>
              <a:ext uri="{FF2B5EF4-FFF2-40B4-BE49-F238E27FC236}">
                <a16:creationId xmlns:a16="http://schemas.microsoft.com/office/drawing/2014/main" id="{373F3ED8-9608-4AD1-82E7-9D3F9D6DD865}"/>
              </a:ext>
            </a:extLst>
          </p:cNvPr>
          <p:cNvSpPr txBox="1">
            <a:spLocks noChangeArrowheads="1"/>
          </p:cNvSpPr>
          <p:nvPr/>
        </p:nvSpPr>
        <p:spPr bwMode="auto">
          <a:xfrm>
            <a:off x="3429000" y="3176588"/>
            <a:ext cx="21717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 4T/8,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a:t>
            </a:r>
            <a:r>
              <a:rPr lang="en-US" altLang="en-US" sz="1200" b="1">
                <a:solidFill>
                  <a:srgbClr val="339933"/>
                </a:solidFill>
              </a:rPr>
              <a:t>=Max.</a:t>
            </a:r>
            <a:r>
              <a:rPr lang="en-US" altLang="en-US" sz="1200" b="1">
                <a:solidFill>
                  <a:srgbClr val="9900FF"/>
                </a:solidFill>
              </a:rPr>
              <a:t> </a:t>
            </a:r>
            <a:r>
              <a:rPr lang="en-US" altLang="en-US" sz="1200" b="1">
                <a:solidFill>
                  <a:srgbClr val="0066FF"/>
                </a:solidFill>
              </a:rPr>
              <a:t>&amp;</a:t>
            </a:r>
            <a:r>
              <a:rPr lang="en-US" altLang="en-US" sz="1200" b="1">
                <a:solidFill>
                  <a:srgbClr val="9900FF"/>
                </a:solidFill>
              </a:rPr>
              <a:t> U</a:t>
            </a:r>
            <a:r>
              <a:rPr lang="en-US" altLang="en-US" sz="1200" b="1" baseline="-25000">
                <a:solidFill>
                  <a:srgbClr val="9900FF"/>
                </a:solidFill>
              </a:rPr>
              <a:t>B</a:t>
            </a:r>
            <a:r>
              <a:rPr lang="en-US" altLang="en-US" sz="1200" b="1">
                <a:solidFill>
                  <a:srgbClr val="9900FF"/>
                </a:solidFill>
              </a:rPr>
              <a:t>=0</a:t>
            </a:r>
          </a:p>
        </p:txBody>
      </p:sp>
      <p:sp>
        <p:nvSpPr>
          <p:cNvPr id="37709" name="Text Box 845">
            <a:extLst>
              <a:ext uri="{FF2B5EF4-FFF2-40B4-BE49-F238E27FC236}">
                <a16:creationId xmlns:a16="http://schemas.microsoft.com/office/drawing/2014/main" id="{966D477A-DB3B-4858-A14C-D77D81CECC80}"/>
              </a:ext>
            </a:extLst>
          </p:cNvPr>
          <p:cNvSpPr txBox="1">
            <a:spLocks noChangeArrowheads="1"/>
          </p:cNvSpPr>
          <p:nvPr/>
        </p:nvSpPr>
        <p:spPr bwMode="auto">
          <a:xfrm>
            <a:off x="5543550" y="1543051"/>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 2T/8,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a:t>
            </a:r>
            <a:r>
              <a:rPr lang="en-US" altLang="en-US" sz="1200" b="1">
                <a:solidFill>
                  <a:srgbClr val="339933"/>
                </a:solidFill>
              </a:rPr>
              <a:t>=0</a:t>
            </a:r>
            <a:r>
              <a:rPr lang="en-US" altLang="en-US" sz="1200" b="1">
                <a:solidFill>
                  <a:srgbClr val="9900FF"/>
                </a:solidFill>
              </a:rPr>
              <a:t> </a:t>
            </a:r>
            <a:r>
              <a:rPr lang="en-US" altLang="en-US" sz="1200" b="1">
                <a:solidFill>
                  <a:srgbClr val="0066FF"/>
                </a:solidFill>
              </a:rPr>
              <a:t>&amp;</a:t>
            </a:r>
            <a:r>
              <a:rPr lang="en-US" altLang="en-US" sz="1200" b="1">
                <a:solidFill>
                  <a:srgbClr val="9900FF"/>
                </a:solidFill>
              </a:rPr>
              <a:t> U</a:t>
            </a:r>
            <a:r>
              <a:rPr lang="en-US" altLang="en-US" sz="1200" b="1" baseline="-25000">
                <a:solidFill>
                  <a:srgbClr val="9900FF"/>
                </a:solidFill>
              </a:rPr>
              <a:t>B</a:t>
            </a:r>
            <a:r>
              <a:rPr lang="en-US" altLang="en-US" sz="1200" b="1">
                <a:solidFill>
                  <a:srgbClr val="9900FF"/>
                </a:solidFill>
              </a:rPr>
              <a:t>=</a:t>
            </a:r>
            <a:r>
              <a:rPr lang="en-US" altLang="en-US" sz="1050" b="1">
                <a:solidFill>
                  <a:srgbClr val="9900FF"/>
                </a:solidFill>
              </a:rPr>
              <a:t>Max.</a:t>
            </a:r>
            <a:endParaRPr lang="en-US" altLang="en-US" sz="1200" b="1">
              <a:solidFill>
                <a:srgbClr val="9900FF"/>
              </a:solidFill>
            </a:endParaRPr>
          </a:p>
        </p:txBody>
      </p:sp>
      <p:sp>
        <p:nvSpPr>
          <p:cNvPr id="37711" name="Text Box 847">
            <a:extLst>
              <a:ext uri="{FF2B5EF4-FFF2-40B4-BE49-F238E27FC236}">
                <a16:creationId xmlns:a16="http://schemas.microsoft.com/office/drawing/2014/main" id="{D14C14CB-8722-4492-8B8A-E1CC2CCA686D}"/>
              </a:ext>
            </a:extLst>
          </p:cNvPr>
          <p:cNvSpPr txBox="1">
            <a:spLocks noChangeArrowheads="1"/>
          </p:cNvSpPr>
          <p:nvPr/>
        </p:nvSpPr>
        <p:spPr bwMode="auto">
          <a:xfrm>
            <a:off x="5715000" y="4719638"/>
            <a:ext cx="21145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=T,</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a:t>
            </a:r>
            <a:r>
              <a:rPr lang="en-US" altLang="en-US" sz="1200" b="1">
                <a:solidFill>
                  <a:srgbClr val="339933"/>
                </a:solidFill>
              </a:rPr>
              <a:t>=Max.</a:t>
            </a:r>
            <a:r>
              <a:rPr lang="en-US" altLang="en-US" sz="1200" b="1">
                <a:solidFill>
                  <a:srgbClr val="9900FF"/>
                </a:solidFill>
              </a:rPr>
              <a:t> </a:t>
            </a:r>
            <a:r>
              <a:rPr lang="en-US" altLang="en-US" sz="1200" b="1">
                <a:solidFill>
                  <a:srgbClr val="0066FF"/>
                </a:solidFill>
              </a:rPr>
              <a:t>&amp;</a:t>
            </a:r>
            <a:r>
              <a:rPr lang="en-US" altLang="en-US" sz="1200" b="1">
                <a:solidFill>
                  <a:srgbClr val="9900FF"/>
                </a:solidFill>
              </a:rPr>
              <a:t> U</a:t>
            </a:r>
            <a:r>
              <a:rPr lang="en-US" altLang="en-US" sz="1200" b="1" baseline="-25000">
                <a:solidFill>
                  <a:srgbClr val="9900FF"/>
                </a:solidFill>
              </a:rPr>
              <a:t>B</a:t>
            </a:r>
            <a:r>
              <a:rPr lang="en-US" altLang="en-US" sz="1200" b="1">
                <a:solidFill>
                  <a:srgbClr val="9900FF"/>
                </a:solidFill>
              </a:rPr>
              <a:t>=0</a:t>
            </a:r>
          </a:p>
        </p:txBody>
      </p:sp>
      <p:sp>
        <p:nvSpPr>
          <p:cNvPr id="37712" name="Text Box 848">
            <a:extLst>
              <a:ext uri="{FF2B5EF4-FFF2-40B4-BE49-F238E27FC236}">
                <a16:creationId xmlns:a16="http://schemas.microsoft.com/office/drawing/2014/main" id="{6EB7CCAB-3833-41CB-BD2D-050184B81495}"/>
              </a:ext>
            </a:extLst>
          </p:cNvPr>
          <p:cNvSpPr txBox="1">
            <a:spLocks noChangeArrowheads="1"/>
          </p:cNvSpPr>
          <p:nvPr/>
        </p:nvSpPr>
        <p:spPr bwMode="auto">
          <a:xfrm>
            <a:off x="6000750" y="3119438"/>
            <a:ext cx="16002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=5T/8,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  </a:t>
            </a:r>
            <a:r>
              <a:rPr lang="en-US" altLang="en-US" sz="1200" b="1">
                <a:solidFill>
                  <a:srgbClr val="339933"/>
                </a:solidFill>
              </a:rPr>
              <a:t>= </a:t>
            </a:r>
            <a:r>
              <a:rPr lang="en-US" altLang="en-US" sz="1200" b="1">
                <a:solidFill>
                  <a:srgbClr val="9900FF"/>
                </a:solidFill>
              </a:rPr>
              <a:t> U</a:t>
            </a:r>
            <a:r>
              <a:rPr lang="en-US" altLang="en-US" sz="1200" b="1" baseline="-25000">
                <a:solidFill>
                  <a:srgbClr val="9900FF"/>
                </a:solidFill>
              </a:rPr>
              <a:t>B</a:t>
            </a:r>
            <a:endParaRPr lang="en-US" altLang="en-US" sz="1200" b="1">
              <a:solidFill>
                <a:srgbClr val="9900FF"/>
              </a:solidFill>
            </a:endParaRPr>
          </a:p>
        </p:txBody>
      </p:sp>
      <p:sp>
        <p:nvSpPr>
          <p:cNvPr id="37713" name="Text Box 849">
            <a:extLst>
              <a:ext uri="{FF2B5EF4-FFF2-40B4-BE49-F238E27FC236}">
                <a16:creationId xmlns:a16="http://schemas.microsoft.com/office/drawing/2014/main" id="{520564C8-909F-4166-AFB7-9A7B5DFB951C}"/>
              </a:ext>
            </a:extLst>
          </p:cNvPr>
          <p:cNvSpPr txBox="1">
            <a:spLocks noChangeArrowheads="1"/>
          </p:cNvSpPr>
          <p:nvPr/>
        </p:nvSpPr>
        <p:spPr bwMode="auto">
          <a:xfrm>
            <a:off x="1314450" y="469701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 6T/8,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a:t>
            </a:r>
            <a:r>
              <a:rPr lang="en-US" altLang="en-US" sz="1200" b="1">
                <a:solidFill>
                  <a:srgbClr val="339933"/>
                </a:solidFill>
              </a:rPr>
              <a:t>=0</a:t>
            </a:r>
            <a:r>
              <a:rPr lang="en-US" altLang="en-US" sz="1200" b="1">
                <a:solidFill>
                  <a:srgbClr val="9900FF"/>
                </a:solidFill>
              </a:rPr>
              <a:t> </a:t>
            </a:r>
            <a:r>
              <a:rPr lang="en-US" altLang="en-US" sz="1200" b="1">
                <a:solidFill>
                  <a:srgbClr val="0066FF"/>
                </a:solidFill>
              </a:rPr>
              <a:t>&amp;</a:t>
            </a:r>
            <a:r>
              <a:rPr lang="en-US" altLang="en-US" sz="1200" b="1">
                <a:solidFill>
                  <a:srgbClr val="9900FF"/>
                </a:solidFill>
              </a:rPr>
              <a:t> U</a:t>
            </a:r>
            <a:r>
              <a:rPr lang="en-US" altLang="en-US" sz="1200" b="1" baseline="-25000">
                <a:solidFill>
                  <a:srgbClr val="9900FF"/>
                </a:solidFill>
              </a:rPr>
              <a:t>B</a:t>
            </a:r>
            <a:r>
              <a:rPr lang="en-US" altLang="en-US" sz="1200" b="1">
                <a:solidFill>
                  <a:srgbClr val="9900FF"/>
                </a:solidFill>
              </a:rPr>
              <a:t>=</a:t>
            </a:r>
            <a:r>
              <a:rPr lang="en-US" altLang="en-US" sz="1050" b="1">
                <a:solidFill>
                  <a:srgbClr val="9900FF"/>
                </a:solidFill>
              </a:rPr>
              <a:t>Max.</a:t>
            </a:r>
            <a:endParaRPr lang="en-US" altLang="en-US" sz="1200" b="1">
              <a:solidFill>
                <a:srgbClr val="9900FF"/>
              </a:solidFill>
            </a:endParaRPr>
          </a:p>
        </p:txBody>
      </p:sp>
      <p:sp>
        <p:nvSpPr>
          <p:cNvPr id="37714" name="Text Box 850">
            <a:extLst>
              <a:ext uri="{FF2B5EF4-FFF2-40B4-BE49-F238E27FC236}">
                <a16:creationId xmlns:a16="http://schemas.microsoft.com/office/drawing/2014/main" id="{F2EE0492-DD79-40C2-8CBA-859824F70127}"/>
              </a:ext>
            </a:extLst>
          </p:cNvPr>
          <p:cNvSpPr txBox="1">
            <a:spLocks noChangeArrowheads="1"/>
          </p:cNvSpPr>
          <p:nvPr/>
        </p:nvSpPr>
        <p:spPr bwMode="auto">
          <a:xfrm>
            <a:off x="3829050" y="4719638"/>
            <a:ext cx="16002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rgbClr val="0066FF"/>
                </a:solidFill>
              </a:rPr>
              <a:t>At t =7T/8,</a:t>
            </a:r>
            <a:r>
              <a:rPr lang="en-US" altLang="en-US" sz="1200" b="1">
                <a:solidFill>
                  <a:srgbClr val="9900FF"/>
                </a:solidFill>
              </a:rPr>
              <a:t> </a:t>
            </a:r>
            <a:r>
              <a:rPr lang="en-US" altLang="en-US" sz="1200" b="1">
                <a:solidFill>
                  <a:srgbClr val="339933"/>
                </a:solidFill>
              </a:rPr>
              <a:t>U</a:t>
            </a:r>
            <a:r>
              <a:rPr lang="en-US" altLang="en-US" sz="1200" b="1" baseline="-25000">
                <a:solidFill>
                  <a:srgbClr val="339933"/>
                </a:solidFill>
              </a:rPr>
              <a:t>E </a:t>
            </a:r>
            <a:r>
              <a:rPr lang="en-US" altLang="en-US" sz="1200" b="1">
                <a:solidFill>
                  <a:srgbClr val="339933"/>
                </a:solidFill>
              </a:rPr>
              <a:t> = </a:t>
            </a:r>
            <a:r>
              <a:rPr lang="en-US" altLang="en-US" sz="1200" b="1">
                <a:solidFill>
                  <a:srgbClr val="9900FF"/>
                </a:solidFill>
              </a:rPr>
              <a:t> U</a:t>
            </a:r>
            <a:r>
              <a:rPr lang="en-US" altLang="en-US" sz="1200" b="1" baseline="-25000">
                <a:solidFill>
                  <a:srgbClr val="9900FF"/>
                </a:solidFill>
              </a:rPr>
              <a:t>B</a:t>
            </a:r>
            <a:endParaRPr lang="en-US" altLang="en-US" sz="1200" b="1">
              <a:solidFill>
                <a:srgbClr val="99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6887"/>
                                        </p:tgtEl>
                                        <p:attrNameLst>
                                          <p:attrName>style.visibility</p:attrName>
                                        </p:attrNameLst>
                                      </p:cBhvr>
                                      <p:to>
                                        <p:strVal val="visible"/>
                                      </p:to>
                                    </p:set>
                                    <p:animEffect transition="in" filter="slide(fromTop)">
                                      <p:cBhvr>
                                        <p:cTn id="7" dur="500"/>
                                        <p:tgtEl>
                                          <p:spTgt spid="368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7717"/>
                                        </p:tgtEl>
                                        <p:attrNameLst>
                                          <p:attrName>style.visibility</p:attrName>
                                        </p:attrNameLst>
                                      </p:cBhvr>
                                      <p:to>
                                        <p:strVal val="visible"/>
                                      </p:to>
                                    </p:set>
                                    <p:animEffect transition="in" filter="dissolve">
                                      <p:cBhvr>
                                        <p:cTn id="12" dur="500"/>
                                        <p:tgtEl>
                                          <p:spTgt spid="377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7702"/>
                                        </p:tgtEl>
                                        <p:attrNameLst>
                                          <p:attrName>style.visibility</p:attrName>
                                        </p:attrNameLst>
                                      </p:cBhvr>
                                      <p:to>
                                        <p:strVal val="visible"/>
                                      </p:to>
                                    </p:set>
                                    <p:animEffect transition="in" filter="dissolve">
                                      <p:cBhvr>
                                        <p:cTn id="17" dur="500"/>
                                        <p:tgtEl>
                                          <p:spTgt spid="3770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7726"/>
                                        </p:tgtEl>
                                        <p:attrNameLst>
                                          <p:attrName>style.visibility</p:attrName>
                                        </p:attrNameLst>
                                      </p:cBhvr>
                                      <p:to>
                                        <p:strVal val="visible"/>
                                      </p:to>
                                    </p:set>
                                    <p:animEffect transition="in" filter="dissolve">
                                      <p:cBhvr>
                                        <p:cTn id="22" dur="500"/>
                                        <p:tgtEl>
                                          <p:spTgt spid="3772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7704"/>
                                        </p:tgtEl>
                                        <p:attrNameLst>
                                          <p:attrName>style.visibility</p:attrName>
                                        </p:attrNameLst>
                                      </p:cBhvr>
                                      <p:to>
                                        <p:strVal val="visible"/>
                                      </p:to>
                                    </p:set>
                                    <p:animEffect transition="in" filter="dissolve">
                                      <p:cBhvr>
                                        <p:cTn id="27" dur="500"/>
                                        <p:tgtEl>
                                          <p:spTgt spid="3770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37728"/>
                                        </p:tgtEl>
                                        <p:attrNameLst>
                                          <p:attrName>style.visibility</p:attrName>
                                        </p:attrNameLst>
                                      </p:cBhvr>
                                      <p:to>
                                        <p:strVal val="visible"/>
                                      </p:to>
                                    </p:set>
                                    <p:animEffect transition="in" filter="dissolve">
                                      <p:cBhvr>
                                        <p:cTn id="32" dur="500"/>
                                        <p:tgtEl>
                                          <p:spTgt spid="3772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7709"/>
                                        </p:tgtEl>
                                        <p:attrNameLst>
                                          <p:attrName>style.visibility</p:attrName>
                                        </p:attrNameLst>
                                      </p:cBhvr>
                                      <p:to>
                                        <p:strVal val="visible"/>
                                      </p:to>
                                    </p:set>
                                    <p:animEffect transition="in" filter="dissolve">
                                      <p:cBhvr>
                                        <p:cTn id="37" dur="500"/>
                                        <p:tgtEl>
                                          <p:spTgt spid="3770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nodeType="clickEffect">
                                  <p:stCondLst>
                                    <p:cond delay="0"/>
                                  </p:stCondLst>
                                  <p:childTnLst>
                                    <p:set>
                                      <p:cBhvr>
                                        <p:cTn id="41" dur="1" fill="hold">
                                          <p:stCondLst>
                                            <p:cond delay="0"/>
                                          </p:stCondLst>
                                        </p:cTn>
                                        <p:tgtEl>
                                          <p:spTgt spid="37729"/>
                                        </p:tgtEl>
                                        <p:attrNameLst>
                                          <p:attrName>style.visibility</p:attrName>
                                        </p:attrNameLst>
                                      </p:cBhvr>
                                      <p:to>
                                        <p:strVal val="visible"/>
                                      </p:to>
                                    </p:set>
                                    <p:animEffect transition="in" filter="dissolve">
                                      <p:cBhvr>
                                        <p:cTn id="42" dur="500"/>
                                        <p:tgtEl>
                                          <p:spTgt spid="3772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7705"/>
                                        </p:tgtEl>
                                        <p:attrNameLst>
                                          <p:attrName>style.visibility</p:attrName>
                                        </p:attrNameLst>
                                      </p:cBhvr>
                                      <p:to>
                                        <p:strVal val="visible"/>
                                      </p:to>
                                    </p:set>
                                    <p:animEffect transition="in" filter="dissolve">
                                      <p:cBhvr>
                                        <p:cTn id="47" dur="500"/>
                                        <p:tgtEl>
                                          <p:spTgt spid="3770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37721"/>
                                        </p:tgtEl>
                                        <p:attrNameLst>
                                          <p:attrName>style.visibility</p:attrName>
                                        </p:attrNameLst>
                                      </p:cBhvr>
                                      <p:to>
                                        <p:strVal val="visible"/>
                                      </p:to>
                                    </p:set>
                                    <p:animEffect transition="in" filter="dissolve">
                                      <p:cBhvr>
                                        <p:cTn id="52" dur="500"/>
                                        <p:tgtEl>
                                          <p:spTgt spid="3772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7707"/>
                                        </p:tgtEl>
                                        <p:attrNameLst>
                                          <p:attrName>style.visibility</p:attrName>
                                        </p:attrNameLst>
                                      </p:cBhvr>
                                      <p:to>
                                        <p:strVal val="visible"/>
                                      </p:to>
                                    </p:set>
                                    <p:animEffect transition="in" filter="dissolve">
                                      <p:cBhvr>
                                        <p:cTn id="57" dur="500"/>
                                        <p:tgtEl>
                                          <p:spTgt spid="3770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nodeType="clickEffect">
                                  <p:stCondLst>
                                    <p:cond delay="0"/>
                                  </p:stCondLst>
                                  <p:childTnLst>
                                    <p:set>
                                      <p:cBhvr>
                                        <p:cTn id="61" dur="1" fill="hold">
                                          <p:stCondLst>
                                            <p:cond delay="0"/>
                                          </p:stCondLst>
                                        </p:cTn>
                                        <p:tgtEl>
                                          <p:spTgt spid="37731"/>
                                        </p:tgtEl>
                                        <p:attrNameLst>
                                          <p:attrName>style.visibility</p:attrName>
                                        </p:attrNameLst>
                                      </p:cBhvr>
                                      <p:to>
                                        <p:strVal val="visible"/>
                                      </p:to>
                                    </p:set>
                                    <p:animEffect transition="in" filter="dissolve">
                                      <p:cBhvr>
                                        <p:cTn id="62" dur="500"/>
                                        <p:tgtEl>
                                          <p:spTgt spid="3773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37712"/>
                                        </p:tgtEl>
                                        <p:attrNameLst>
                                          <p:attrName>style.visibility</p:attrName>
                                        </p:attrNameLst>
                                      </p:cBhvr>
                                      <p:to>
                                        <p:strVal val="visible"/>
                                      </p:to>
                                    </p:set>
                                    <p:animEffect transition="in" filter="dissolve">
                                      <p:cBhvr>
                                        <p:cTn id="67" dur="500"/>
                                        <p:tgtEl>
                                          <p:spTgt spid="3771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nodeType="clickEffect">
                                  <p:stCondLst>
                                    <p:cond delay="0"/>
                                  </p:stCondLst>
                                  <p:childTnLst>
                                    <p:set>
                                      <p:cBhvr>
                                        <p:cTn id="71" dur="1" fill="hold">
                                          <p:stCondLst>
                                            <p:cond delay="0"/>
                                          </p:stCondLst>
                                        </p:cTn>
                                        <p:tgtEl>
                                          <p:spTgt spid="37732"/>
                                        </p:tgtEl>
                                        <p:attrNameLst>
                                          <p:attrName>style.visibility</p:attrName>
                                        </p:attrNameLst>
                                      </p:cBhvr>
                                      <p:to>
                                        <p:strVal val="visible"/>
                                      </p:to>
                                    </p:set>
                                    <p:animEffect transition="in" filter="dissolve">
                                      <p:cBhvr>
                                        <p:cTn id="72" dur="500"/>
                                        <p:tgtEl>
                                          <p:spTgt spid="3773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37713"/>
                                        </p:tgtEl>
                                        <p:attrNameLst>
                                          <p:attrName>style.visibility</p:attrName>
                                        </p:attrNameLst>
                                      </p:cBhvr>
                                      <p:to>
                                        <p:strVal val="visible"/>
                                      </p:to>
                                    </p:set>
                                    <p:animEffect transition="in" filter="dissolve">
                                      <p:cBhvr>
                                        <p:cTn id="77" dur="500"/>
                                        <p:tgtEl>
                                          <p:spTgt spid="3771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9" presetClass="entr" presetSubtype="0" fill="hold" nodeType="clickEffect">
                                  <p:stCondLst>
                                    <p:cond delay="0"/>
                                  </p:stCondLst>
                                  <p:childTnLst>
                                    <p:set>
                                      <p:cBhvr>
                                        <p:cTn id="81" dur="1" fill="hold">
                                          <p:stCondLst>
                                            <p:cond delay="0"/>
                                          </p:stCondLst>
                                        </p:cTn>
                                        <p:tgtEl>
                                          <p:spTgt spid="37733"/>
                                        </p:tgtEl>
                                        <p:attrNameLst>
                                          <p:attrName>style.visibility</p:attrName>
                                        </p:attrNameLst>
                                      </p:cBhvr>
                                      <p:to>
                                        <p:strVal val="visible"/>
                                      </p:to>
                                    </p:set>
                                    <p:animEffect transition="in" filter="dissolve">
                                      <p:cBhvr>
                                        <p:cTn id="82" dur="500"/>
                                        <p:tgtEl>
                                          <p:spTgt spid="3773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37714"/>
                                        </p:tgtEl>
                                        <p:attrNameLst>
                                          <p:attrName>style.visibility</p:attrName>
                                        </p:attrNameLst>
                                      </p:cBhvr>
                                      <p:to>
                                        <p:strVal val="visible"/>
                                      </p:to>
                                    </p:set>
                                    <p:animEffect transition="in" filter="dissolve">
                                      <p:cBhvr>
                                        <p:cTn id="87" dur="500"/>
                                        <p:tgtEl>
                                          <p:spTgt spid="37714"/>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9" presetClass="entr" presetSubtype="0" fill="hold" nodeType="clickEffect">
                                  <p:stCondLst>
                                    <p:cond delay="0"/>
                                  </p:stCondLst>
                                  <p:childTnLst>
                                    <p:set>
                                      <p:cBhvr>
                                        <p:cTn id="91" dur="1" fill="hold">
                                          <p:stCondLst>
                                            <p:cond delay="0"/>
                                          </p:stCondLst>
                                        </p:cTn>
                                        <p:tgtEl>
                                          <p:spTgt spid="37725"/>
                                        </p:tgtEl>
                                        <p:attrNameLst>
                                          <p:attrName>style.visibility</p:attrName>
                                        </p:attrNameLst>
                                      </p:cBhvr>
                                      <p:to>
                                        <p:strVal val="visible"/>
                                      </p:to>
                                    </p:set>
                                    <p:animEffect transition="in" filter="dissolve">
                                      <p:cBhvr>
                                        <p:cTn id="92" dur="500"/>
                                        <p:tgtEl>
                                          <p:spTgt spid="3772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37711"/>
                                        </p:tgtEl>
                                        <p:attrNameLst>
                                          <p:attrName>style.visibility</p:attrName>
                                        </p:attrNameLst>
                                      </p:cBhvr>
                                      <p:to>
                                        <p:strVal val="visible"/>
                                      </p:to>
                                    </p:set>
                                    <p:animEffect transition="in" filter="dissolve">
                                      <p:cBhvr>
                                        <p:cTn id="97" dur="500"/>
                                        <p:tgtEl>
                                          <p:spTgt spid="377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7" grpId="0"/>
      <p:bldP spid="37702" grpId="0"/>
      <p:bldP spid="37704" grpId="0"/>
      <p:bldP spid="37705" grpId="0"/>
      <p:bldP spid="37707" grpId="0"/>
      <p:bldP spid="37709" grpId="0"/>
      <p:bldP spid="37711" grpId="0"/>
      <p:bldP spid="37712" grpId="0"/>
      <p:bldP spid="37713" grpId="0"/>
      <p:bldP spid="377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0" name="Line 80">
            <a:extLst>
              <a:ext uri="{FF2B5EF4-FFF2-40B4-BE49-F238E27FC236}">
                <a16:creationId xmlns:a16="http://schemas.microsoft.com/office/drawing/2014/main" id="{5FE83AC4-4A2C-4301-BD23-F8FB300F0423}"/>
              </a:ext>
            </a:extLst>
          </p:cNvPr>
          <p:cNvSpPr>
            <a:spLocks noChangeShapeType="1"/>
          </p:cNvSpPr>
          <p:nvPr/>
        </p:nvSpPr>
        <p:spPr bwMode="auto">
          <a:xfrm>
            <a:off x="1600200" y="285750"/>
            <a:ext cx="0" cy="1943100"/>
          </a:xfrm>
          <a:prstGeom prst="line">
            <a:avLst/>
          </a:prstGeom>
          <a:noFill/>
          <a:ln w="28575">
            <a:solidFill>
              <a:srgbClr val="0066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97" name="Text Box 37">
            <a:extLst>
              <a:ext uri="{FF2B5EF4-FFF2-40B4-BE49-F238E27FC236}">
                <a16:creationId xmlns:a16="http://schemas.microsoft.com/office/drawing/2014/main" id="{8C27E958-5FB9-4A2A-85E5-95ACF8BE2505}"/>
              </a:ext>
            </a:extLst>
          </p:cNvPr>
          <p:cNvSpPr txBox="1">
            <a:spLocks noChangeArrowheads="1"/>
          </p:cNvSpPr>
          <p:nvPr/>
        </p:nvSpPr>
        <p:spPr bwMode="auto">
          <a:xfrm>
            <a:off x="1314450" y="800100"/>
            <a:ext cx="2857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33"/>
                </a:solidFill>
              </a:rPr>
              <a:t>q</a:t>
            </a:r>
          </a:p>
        </p:txBody>
      </p:sp>
      <p:sp>
        <p:nvSpPr>
          <p:cNvPr id="40998" name="Text Box 38">
            <a:extLst>
              <a:ext uri="{FF2B5EF4-FFF2-40B4-BE49-F238E27FC236}">
                <a16:creationId xmlns:a16="http://schemas.microsoft.com/office/drawing/2014/main" id="{2360F6A2-8208-4350-8821-305112B1BD0F}"/>
              </a:ext>
            </a:extLst>
          </p:cNvPr>
          <p:cNvSpPr txBox="1">
            <a:spLocks noChangeArrowheads="1"/>
          </p:cNvSpPr>
          <p:nvPr/>
        </p:nvSpPr>
        <p:spPr bwMode="auto">
          <a:xfrm>
            <a:off x="1314450" y="34290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33"/>
                </a:solidFill>
              </a:rPr>
              <a:t>q</a:t>
            </a:r>
            <a:r>
              <a:rPr lang="en-US" altLang="en-US" sz="1050" b="1" baseline="-25000">
                <a:solidFill>
                  <a:srgbClr val="990033"/>
                </a:solidFill>
              </a:rPr>
              <a:t>0</a:t>
            </a:r>
          </a:p>
        </p:txBody>
      </p:sp>
      <p:sp>
        <p:nvSpPr>
          <p:cNvPr id="41000" name="Line 40">
            <a:extLst>
              <a:ext uri="{FF2B5EF4-FFF2-40B4-BE49-F238E27FC236}">
                <a16:creationId xmlns:a16="http://schemas.microsoft.com/office/drawing/2014/main" id="{A5863262-706F-4044-8B7A-EEE62A3DB521}"/>
              </a:ext>
            </a:extLst>
          </p:cNvPr>
          <p:cNvSpPr>
            <a:spLocks noChangeShapeType="1"/>
          </p:cNvSpPr>
          <p:nvPr/>
        </p:nvSpPr>
        <p:spPr bwMode="auto">
          <a:xfrm>
            <a:off x="4800600" y="285750"/>
            <a:ext cx="0" cy="1943100"/>
          </a:xfrm>
          <a:prstGeom prst="line">
            <a:avLst/>
          </a:prstGeom>
          <a:noFill/>
          <a:ln w="28575">
            <a:solidFill>
              <a:srgbClr val="0066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33" name="Text Box 73">
            <a:extLst>
              <a:ext uri="{FF2B5EF4-FFF2-40B4-BE49-F238E27FC236}">
                <a16:creationId xmlns:a16="http://schemas.microsoft.com/office/drawing/2014/main" id="{CD9F0655-E6DB-43CF-8F50-DC8398C1D3C5}"/>
              </a:ext>
            </a:extLst>
          </p:cNvPr>
          <p:cNvSpPr txBox="1">
            <a:spLocks noChangeArrowheads="1"/>
          </p:cNvSpPr>
          <p:nvPr/>
        </p:nvSpPr>
        <p:spPr bwMode="auto">
          <a:xfrm>
            <a:off x="4514850" y="685800"/>
            <a:ext cx="2857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33"/>
                </a:solidFill>
              </a:rPr>
              <a:t>q</a:t>
            </a:r>
          </a:p>
        </p:txBody>
      </p:sp>
      <p:sp>
        <p:nvSpPr>
          <p:cNvPr id="41034" name="Text Box 74">
            <a:extLst>
              <a:ext uri="{FF2B5EF4-FFF2-40B4-BE49-F238E27FC236}">
                <a16:creationId xmlns:a16="http://schemas.microsoft.com/office/drawing/2014/main" id="{32E0253A-92E5-43F0-AC5D-ED0E9F434EA0}"/>
              </a:ext>
            </a:extLst>
          </p:cNvPr>
          <p:cNvSpPr txBox="1">
            <a:spLocks noChangeArrowheads="1"/>
          </p:cNvSpPr>
          <p:nvPr/>
        </p:nvSpPr>
        <p:spPr bwMode="auto">
          <a:xfrm>
            <a:off x="4514850" y="28575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33"/>
                </a:solidFill>
              </a:rPr>
              <a:t>q</a:t>
            </a:r>
            <a:r>
              <a:rPr lang="en-US" altLang="en-US" sz="1050" b="1" baseline="-25000">
                <a:solidFill>
                  <a:srgbClr val="990033"/>
                </a:solidFill>
              </a:rPr>
              <a:t>0</a:t>
            </a:r>
          </a:p>
        </p:txBody>
      </p:sp>
      <p:grpSp>
        <p:nvGrpSpPr>
          <p:cNvPr id="41039" name="Group 79">
            <a:extLst>
              <a:ext uri="{FF2B5EF4-FFF2-40B4-BE49-F238E27FC236}">
                <a16:creationId xmlns:a16="http://schemas.microsoft.com/office/drawing/2014/main" id="{A0E4C07A-8519-4A1B-B1AC-A45AAD9D9DE9}"/>
              </a:ext>
            </a:extLst>
          </p:cNvPr>
          <p:cNvGrpSpPr>
            <a:grpSpLocks/>
          </p:cNvGrpSpPr>
          <p:nvPr/>
        </p:nvGrpSpPr>
        <p:grpSpPr bwMode="auto">
          <a:xfrm>
            <a:off x="4800600" y="457200"/>
            <a:ext cx="2571750" cy="1600200"/>
            <a:chOff x="3408" y="384"/>
            <a:chExt cx="1632" cy="1344"/>
          </a:xfrm>
        </p:grpSpPr>
        <p:sp>
          <p:nvSpPr>
            <p:cNvPr id="41036" name="Freeform 76">
              <a:extLst>
                <a:ext uri="{FF2B5EF4-FFF2-40B4-BE49-F238E27FC236}">
                  <a16:creationId xmlns:a16="http://schemas.microsoft.com/office/drawing/2014/main" id="{D47B5A0A-CF47-4642-A82B-88F9E77C7544}"/>
                </a:ext>
              </a:extLst>
            </p:cNvPr>
            <p:cNvSpPr>
              <a:spLocks/>
            </p:cNvSpPr>
            <p:nvPr/>
          </p:nvSpPr>
          <p:spPr bwMode="auto">
            <a:xfrm>
              <a:off x="3408" y="384"/>
              <a:ext cx="1632" cy="576"/>
            </a:xfrm>
            <a:custGeom>
              <a:avLst/>
              <a:gdLst>
                <a:gd name="T0" fmla="*/ 0 w 2400"/>
                <a:gd name="T1" fmla="*/ 0 h 1008"/>
                <a:gd name="T2" fmla="*/ 384 w 2400"/>
                <a:gd name="T3" fmla="*/ 384 h 1008"/>
                <a:gd name="T4" fmla="*/ 1152 w 2400"/>
                <a:gd name="T5" fmla="*/ 768 h 1008"/>
                <a:gd name="T6" fmla="*/ 1920 w 2400"/>
                <a:gd name="T7" fmla="*/ 960 h 1008"/>
                <a:gd name="T8" fmla="*/ 2400 w 2400"/>
                <a:gd name="T9" fmla="*/ 1008 h 1008"/>
              </a:gdLst>
              <a:ahLst/>
              <a:cxnLst>
                <a:cxn ang="0">
                  <a:pos x="T0" y="T1"/>
                </a:cxn>
                <a:cxn ang="0">
                  <a:pos x="T2" y="T3"/>
                </a:cxn>
                <a:cxn ang="0">
                  <a:pos x="T4" y="T5"/>
                </a:cxn>
                <a:cxn ang="0">
                  <a:pos x="T6" y="T7"/>
                </a:cxn>
                <a:cxn ang="0">
                  <a:pos x="T8" y="T9"/>
                </a:cxn>
              </a:cxnLst>
              <a:rect l="0" t="0" r="r" b="b"/>
              <a:pathLst>
                <a:path w="2400" h="1008">
                  <a:moveTo>
                    <a:pt x="0" y="0"/>
                  </a:moveTo>
                  <a:cubicBezTo>
                    <a:pt x="96" y="128"/>
                    <a:pt x="192" y="256"/>
                    <a:pt x="384" y="384"/>
                  </a:cubicBezTo>
                  <a:cubicBezTo>
                    <a:pt x="576" y="512"/>
                    <a:pt x="896" y="672"/>
                    <a:pt x="1152" y="768"/>
                  </a:cubicBezTo>
                  <a:cubicBezTo>
                    <a:pt x="1408" y="864"/>
                    <a:pt x="1712" y="920"/>
                    <a:pt x="1920" y="960"/>
                  </a:cubicBezTo>
                  <a:cubicBezTo>
                    <a:pt x="2128" y="1000"/>
                    <a:pt x="2264" y="1004"/>
                    <a:pt x="2400" y="1008"/>
                  </a:cubicBezTo>
                </a:path>
              </a:pathLst>
            </a:custGeom>
            <a:noFill/>
            <a:ln w="28575" cap="flat" cmpd="sng">
              <a:solidFill>
                <a:srgbClr val="9900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37" name="Freeform 77">
              <a:extLst>
                <a:ext uri="{FF2B5EF4-FFF2-40B4-BE49-F238E27FC236}">
                  <a16:creationId xmlns:a16="http://schemas.microsoft.com/office/drawing/2014/main" id="{3C2C7A4D-8DAA-4427-A0B6-488DCE6A21CB}"/>
                </a:ext>
              </a:extLst>
            </p:cNvPr>
            <p:cNvSpPr>
              <a:spLocks/>
            </p:cNvSpPr>
            <p:nvPr/>
          </p:nvSpPr>
          <p:spPr bwMode="auto">
            <a:xfrm flipV="1">
              <a:off x="3408" y="1152"/>
              <a:ext cx="1632" cy="576"/>
            </a:xfrm>
            <a:custGeom>
              <a:avLst/>
              <a:gdLst>
                <a:gd name="T0" fmla="*/ 0 w 2400"/>
                <a:gd name="T1" fmla="*/ 0 h 1008"/>
                <a:gd name="T2" fmla="*/ 384 w 2400"/>
                <a:gd name="T3" fmla="*/ 384 h 1008"/>
                <a:gd name="T4" fmla="*/ 1152 w 2400"/>
                <a:gd name="T5" fmla="*/ 768 h 1008"/>
                <a:gd name="T6" fmla="*/ 1920 w 2400"/>
                <a:gd name="T7" fmla="*/ 960 h 1008"/>
                <a:gd name="T8" fmla="*/ 2400 w 2400"/>
                <a:gd name="T9" fmla="*/ 1008 h 1008"/>
              </a:gdLst>
              <a:ahLst/>
              <a:cxnLst>
                <a:cxn ang="0">
                  <a:pos x="T0" y="T1"/>
                </a:cxn>
                <a:cxn ang="0">
                  <a:pos x="T2" y="T3"/>
                </a:cxn>
                <a:cxn ang="0">
                  <a:pos x="T4" y="T5"/>
                </a:cxn>
                <a:cxn ang="0">
                  <a:pos x="T6" y="T7"/>
                </a:cxn>
                <a:cxn ang="0">
                  <a:pos x="T8" y="T9"/>
                </a:cxn>
              </a:cxnLst>
              <a:rect l="0" t="0" r="r" b="b"/>
              <a:pathLst>
                <a:path w="2400" h="1008">
                  <a:moveTo>
                    <a:pt x="0" y="0"/>
                  </a:moveTo>
                  <a:cubicBezTo>
                    <a:pt x="96" y="128"/>
                    <a:pt x="192" y="256"/>
                    <a:pt x="384" y="384"/>
                  </a:cubicBezTo>
                  <a:cubicBezTo>
                    <a:pt x="576" y="512"/>
                    <a:pt x="896" y="672"/>
                    <a:pt x="1152" y="768"/>
                  </a:cubicBezTo>
                  <a:cubicBezTo>
                    <a:pt x="1408" y="864"/>
                    <a:pt x="1712" y="920"/>
                    <a:pt x="1920" y="960"/>
                  </a:cubicBezTo>
                  <a:cubicBezTo>
                    <a:pt x="2128" y="1000"/>
                    <a:pt x="2264" y="1004"/>
                    <a:pt x="2400" y="1008"/>
                  </a:cubicBezTo>
                </a:path>
              </a:pathLst>
            </a:custGeom>
            <a:noFill/>
            <a:ln w="28575" cap="flat" cmpd="sng">
              <a:solidFill>
                <a:srgbClr val="9900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74" name="Group 114">
            <a:extLst>
              <a:ext uri="{FF2B5EF4-FFF2-40B4-BE49-F238E27FC236}">
                <a16:creationId xmlns:a16="http://schemas.microsoft.com/office/drawing/2014/main" id="{8D59AC05-8B67-45A8-9F8F-39E6AB9A34AF}"/>
              </a:ext>
            </a:extLst>
          </p:cNvPr>
          <p:cNvGrpSpPr>
            <a:grpSpLocks/>
          </p:cNvGrpSpPr>
          <p:nvPr/>
        </p:nvGrpSpPr>
        <p:grpSpPr bwMode="auto">
          <a:xfrm>
            <a:off x="1600200" y="514350"/>
            <a:ext cx="2343150" cy="1428750"/>
            <a:chOff x="528" y="432"/>
            <a:chExt cx="1968" cy="1200"/>
          </a:xfrm>
        </p:grpSpPr>
        <p:grpSp>
          <p:nvGrpSpPr>
            <p:cNvPr id="40996" name="Group 36">
              <a:extLst>
                <a:ext uri="{FF2B5EF4-FFF2-40B4-BE49-F238E27FC236}">
                  <a16:creationId xmlns:a16="http://schemas.microsoft.com/office/drawing/2014/main" id="{9B20FB6B-8FDF-4C43-91CA-AB3F61F70FF2}"/>
                </a:ext>
              </a:extLst>
            </p:cNvPr>
            <p:cNvGrpSpPr>
              <a:grpSpLocks/>
            </p:cNvGrpSpPr>
            <p:nvPr/>
          </p:nvGrpSpPr>
          <p:grpSpPr bwMode="auto">
            <a:xfrm>
              <a:off x="528" y="432"/>
              <a:ext cx="1584" cy="1200"/>
              <a:chOff x="384" y="2880"/>
              <a:chExt cx="1584" cy="768"/>
            </a:xfrm>
          </p:grpSpPr>
          <p:grpSp>
            <p:nvGrpSpPr>
              <p:cNvPr id="40966" name="Group 6">
                <a:extLst>
                  <a:ext uri="{FF2B5EF4-FFF2-40B4-BE49-F238E27FC236}">
                    <a16:creationId xmlns:a16="http://schemas.microsoft.com/office/drawing/2014/main" id="{84F7297D-B7AB-43FE-ADE0-518CAB00E17A}"/>
                  </a:ext>
                </a:extLst>
              </p:cNvPr>
              <p:cNvGrpSpPr>
                <a:grpSpLocks/>
              </p:cNvGrpSpPr>
              <p:nvPr/>
            </p:nvGrpSpPr>
            <p:grpSpPr bwMode="auto">
              <a:xfrm>
                <a:off x="384" y="2880"/>
                <a:ext cx="528" cy="768"/>
                <a:chOff x="2736" y="816"/>
                <a:chExt cx="2304" cy="384"/>
              </a:xfrm>
            </p:grpSpPr>
            <p:grpSp>
              <p:nvGrpSpPr>
                <p:cNvPr id="40967" name="Group 7">
                  <a:extLst>
                    <a:ext uri="{FF2B5EF4-FFF2-40B4-BE49-F238E27FC236}">
                      <a16:creationId xmlns:a16="http://schemas.microsoft.com/office/drawing/2014/main" id="{B1826045-537D-4F20-9288-CE3AE2F23C86}"/>
                    </a:ext>
                  </a:extLst>
                </p:cNvPr>
                <p:cNvGrpSpPr>
                  <a:grpSpLocks/>
                </p:cNvGrpSpPr>
                <p:nvPr/>
              </p:nvGrpSpPr>
              <p:grpSpPr bwMode="auto">
                <a:xfrm>
                  <a:off x="2736" y="816"/>
                  <a:ext cx="768" cy="384"/>
                  <a:chOff x="2736" y="816"/>
                  <a:chExt cx="768" cy="384"/>
                </a:xfrm>
              </p:grpSpPr>
              <p:sp>
                <p:nvSpPr>
                  <p:cNvPr id="40968" name="Freeform 8">
                    <a:extLst>
                      <a:ext uri="{FF2B5EF4-FFF2-40B4-BE49-F238E27FC236}">
                        <a16:creationId xmlns:a16="http://schemas.microsoft.com/office/drawing/2014/main" id="{20183209-B133-40B5-8711-00D12EC6FCC7}"/>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69" name="Freeform 9">
                    <a:extLst>
                      <a:ext uri="{FF2B5EF4-FFF2-40B4-BE49-F238E27FC236}">
                        <a16:creationId xmlns:a16="http://schemas.microsoft.com/office/drawing/2014/main" id="{F8D0E996-5EC0-46B9-A59E-6EEA36E3CEFF}"/>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70" name="Group 10">
                  <a:extLst>
                    <a:ext uri="{FF2B5EF4-FFF2-40B4-BE49-F238E27FC236}">
                      <a16:creationId xmlns:a16="http://schemas.microsoft.com/office/drawing/2014/main" id="{0897DAD3-0820-45D9-A26C-8BD18922A405}"/>
                    </a:ext>
                  </a:extLst>
                </p:cNvPr>
                <p:cNvGrpSpPr>
                  <a:grpSpLocks/>
                </p:cNvGrpSpPr>
                <p:nvPr/>
              </p:nvGrpSpPr>
              <p:grpSpPr bwMode="auto">
                <a:xfrm>
                  <a:off x="3504" y="816"/>
                  <a:ext cx="768" cy="384"/>
                  <a:chOff x="2736" y="816"/>
                  <a:chExt cx="768" cy="384"/>
                </a:xfrm>
              </p:grpSpPr>
              <p:sp>
                <p:nvSpPr>
                  <p:cNvPr id="40971" name="Freeform 11">
                    <a:extLst>
                      <a:ext uri="{FF2B5EF4-FFF2-40B4-BE49-F238E27FC236}">
                        <a16:creationId xmlns:a16="http://schemas.microsoft.com/office/drawing/2014/main" id="{6863A7EB-22BE-454D-B087-727E8069B741}"/>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72" name="Freeform 12">
                    <a:extLst>
                      <a:ext uri="{FF2B5EF4-FFF2-40B4-BE49-F238E27FC236}">
                        <a16:creationId xmlns:a16="http://schemas.microsoft.com/office/drawing/2014/main" id="{BEA9FC8A-93BA-4750-9DFE-472B3013F132}"/>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73" name="Group 13">
                  <a:extLst>
                    <a:ext uri="{FF2B5EF4-FFF2-40B4-BE49-F238E27FC236}">
                      <a16:creationId xmlns:a16="http://schemas.microsoft.com/office/drawing/2014/main" id="{4E869000-FD7C-4F8A-AE1A-57FD25273717}"/>
                    </a:ext>
                  </a:extLst>
                </p:cNvPr>
                <p:cNvGrpSpPr>
                  <a:grpSpLocks/>
                </p:cNvGrpSpPr>
                <p:nvPr/>
              </p:nvGrpSpPr>
              <p:grpSpPr bwMode="auto">
                <a:xfrm>
                  <a:off x="4272" y="816"/>
                  <a:ext cx="768" cy="384"/>
                  <a:chOff x="2736" y="816"/>
                  <a:chExt cx="768" cy="384"/>
                </a:xfrm>
              </p:grpSpPr>
              <p:sp>
                <p:nvSpPr>
                  <p:cNvPr id="40974" name="Freeform 14">
                    <a:extLst>
                      <a:ext uri="{FF2B5EF4-FFF2-40B4-BE49-F238E27FC236}">
                        <a16:creationId xmlns:a16="http://schemas.microsoft.com/office/drawing/2014/main" id="{1FC69EA4-42E1-44C5-B4B6-728B9B96890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75" name="Freeform 15">
                    <a:extLst>
                      <a:ext uri="{FF2B5EF4-FFF2-40B4-BE49-F238E27FC236}">
                        <a16:creationId xmlns:a16="http://schemas.microsoft.com/office/drawing/2014/main" id="{D301B7BA-C0DE-4DD9-A8FF-7D17B47E25A2}"/>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40976" name="Group 16">
                <a:extLst>
                  <a:ext uri="{FF2B5EF4-FFF2-40B4-BE49-F238E27FC236}">
                    <a16:creationId xmlns:a16="http://schemas.microsoft.com/office/drawing/2014/main" id="{82BBE955-91A5-41B2-A659-2E8E7465FFC2}"/>
                  </a:ext>
                </a:extLst>
              </p:cNvPr>
              <p:cNvGrpSpPr>
                <a:grpSpLocks/>
              </p:cNvGrpSpPr>
              <p:nvPr/>
            </p:nvGrpSpPr>
            <p:grpSpPr bwMode="auto">
              <a:xfrm>
                <a:off x="912" y="2880"/>
                <a:ext cx="528" cy="768"/>
                <a:chOff x="2736" y="816"/>
                <a:chExt cx="2304" cy="384"/>
              </a:xfrm>
            </p:grpSpPr>
            <p:grpSp>
              <p:nvGrpSpPr>
                <p:cNvPr id="40977" name="Group 17">
                  <a:extLst>
                    <a:ext uri="{FF2B5EF4-FFF2-40B4-BE49-F238E27FC236}">
                      <a16:creationId xmlns:a16="http://schemas.microsoft.com/office/drawing/2014/main" id="{BB2852F6-8D74-4079-B777-B4574D6DEF3F}"/>
                    </a:ext>
                  </a:extLst>
                </p:cNvPr>
                <p:cNvGrpSpPr>
                  <a:grpSpLocks/>
                </p:cNvGrpSpPr>
                <p:nvPr/>
              </p:nvGrpSpPr>
              <p:grpSpPr bwMode="auto">
                <a:xfrm>
                  <a:off x="2736" y="816"/>
                  <a:ext cx="768" cy="384"/>
                  <a:chOff x="2736" y="816"/>
                  <a:chExt cx="768" cy="384"/>
                </a:xfrm>
              </p:grpSpPr>
              <p:sp>
                <p:nvSpPr>
                  <p:cNvPr id="40978" name="Freeform 18">
                    <a:extLst>
                      <a:ext uri="{FF2B5EF4-FFF2-40B4-BE49-F238E27FC236}">
                        <a16:creationId xmlns:a16="http://schemas.microsoft.com/office/drawing/2014/main" id="{E5F9EE5E-052E-4431-ABCF-B7DD100C791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79" name="Freeform 19">
                    <a:extLst>
                      <a:ext uri="{FF2B5EF4-FFF2-40B4-BE49-F238E27FC236}">
                        <a16:creationId xmlns:a16="http://schemas.microsoft.com/office/drawing/2014/main" id="{752859AD-114A-4824-9DCA-BF6E585A4DE2}"/>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80" name="Group 20">
                  <a:extLst>
                    <a:ext uri="{FF2B5EF4-FFF2-40B4-BE49-F238E27FC236}">
                      <a16:creationId xmlns:a16="http://schemas.microsoft.com/office/drawing/2014/main" id="{E40585DD-0B1A-40D2-BAC5-011B7240FFE8}"/>
                    </a:ext>
                  </a:extLst>
                </p:cNvPr>
                <p:cNvGrpSpPr>
                  <a:grpSpLocks/>
                </p:cNvGrpSpPr>
                <p:nvPr/>
              </p:nvGrpSpPr>
              <p:grpSpPr bwMode="auto">
                <a:xfrm>
                  <a:off x="3504" y="816"/>
                  <a:ext cx="768" cy="384"/>
                  <a:chOff x="2736" y="816"/>
                  <a:chExt cx="768" cy="384"/>
                </a:xfrm>
              </p:grpSpPr>
              <p:sp>
                <p:nvSpPr>
                  <p:cNvPr id="40981" name="Freeform 21">
                    <a:extLst>
                      <a:ext uri="{FF2B5EF4-FFF2-40B4-BE49-F238E27FC236}">
                        <a16:creationId xmlns:a16="http://schemas.microsoft.com/office/drawing/2014/main" id="{C088D692-2201-4FD9-9C0B-15171DC3D062}"/>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82" name="Freeform 22">
                    <a:extLst>
                      <a:ext uri="{FF2B5EF4-FFF2-40B4-BE49-F238E27FC236}">
                        <a16:creationId xmlns:a16="http://schemas.microsoft.com/office/drawing/2014/main" id="{117D4FBF-CEB3-489C-8857-044686095375}"/>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83" name="Group 23">
                  <a:extLst>
                    <a:ext uri="{FF2B5EF4-FFF2-40B4-BE49-F238E27FC236}">
                      <a16:creationId xmlns:a16="http://schemas.microsoft.com/office/drawing/2014/main" id="{9882C06C-298C-4B4D-9FCA-D2440EA6A5A2}"/>
                    </a:ext>
                  </a:extLst>
                </p:cNvPr>
                <p:cNvGrpSpPr>
                  <a:grpSpLocks/>
                </p:cNvGrpSpPr>
                <p:nvPr/>
              </p:nvGrpSpPr>
              <p:grpSpPr bwMode="auto">
                <a:xfrm>
                  <a:off x="4272" y="816"/>
                  <a:ext cx="768" cy="384"/>
                  <a:chOff x="2736" y="816"/>
                  <a:chExt cx="768" cy="384"/>
                </a:xfrm>
              </p:grpSpPr>
              <p:sp>
                <p:nvSpPr>
                  <p:cNvPr id="40984" name="Freeform 24">
                    <a:extLst>
                      <a:ext uri="{FF2B5EF4-FFF2-40B4-BE49-F238E27FC236}">
                        <a16:creationId xmlns:a16="http://schemas.microsoft.com/office/drawing/2014/main" id="{330D0141-15ED-4D84-A49D-BFA4C760D98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85" name="Freeform 25">
                    <a:extLst>
                      <a:ext uri="{FF2B5EF4-FFF2-40B4-BE49-F238E27FC236}">
                        <a16:creationId xmlns:a16="http://schemas.microsoft.com/office/drawing/2014/main" id="{74BE7B97-FBF0-416D-AC5D-3A0B37BA883E}"/>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40986" name="Group 26">
                <a:extLst>
                  <a:ext uri="{FF2B5EF4-FFF2-40B4-BE49-F238E27FC236}">
                    <a16:creationId xmlns:a16="http://schemas.microsoft.com/office/drawing/2014/main" id="{05AF7FAB-D1C6-45A2-9FD8-0743088A3F10}"/>
                  </a:ext>
                </a:extLst>
              </p:cNvPr>
              <p:cNvGrpSpPr>
                <a:grpSpLocks/>
              </p:cNvGrpSpPr>
              <p:nvPr/>
            </p:nvGrpSpPr>
            <p:grpSpPr bwMode="auto">
              <a:xfrm>
                <a:off x="1440" y="2880"/>
                <a:ext cx="528" cy="768"/>
                <a:chOff x="2736" y="816"/>
                <a:chExt cx="2304" cy="384"/>
              </a:xfrm>
            </p:grpSpPr>
            <p:grpSp>
              <p:nvGrpSpPr>
                <p:cNvPr id="40987" name="Group 27">
                  <a:extLst>
                    <a:ext uri="{FF2B5EF4-FFF2-40B4-BE49-F238E27FC236}">
                      <a16:creationId xmlns:a16="http://schemas.microsoft.com/office/drawing/2014/main" id="{CE98358F-7948-4572-B234-5B0F8459F502}"/>
                    </a:ext>
                  </a:extLst>
                </p:cNvPr>
                <p:cNvGrpSpPr>
                  <a:grpSpLocks/>
                </p:cNvGrpSpPr>
                <p:nvPr/>
              </p:nvGrpSpPr>
              <p:grpSpPr bwMode="auto">
                <a:xfrm>
                  <a:off x="2736" y="816"/>
                  <a:ext cx="768" cy="384"/>
                  <a:chOff x="2736" y="816"/>
                  <a:chExt cx="768" cy="384"/>
                </a:xfrm>
              </p:grpSpPr>
              <p:sp>
                <p:nvSpPr>
                  <p:cNvPr id="40988" name="Freeform 28">
                    <a:extLst>
                      <a:ext uri="{FF2B5EF4-FFF2-40B4-BE49-F238E27FC236}">
                        <a16:creationId xmlns:a16="http://schemas.microsoft.com/office/drawing/2014/main" id="{8DC64219-C9E1-4174-BF01-D0F2170E229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89" name="Freeform 29">
                    <a:extLst>
                      <a:ext uri="{FF2B5EF4-FFF2-40B4-BE49-F238E27FC236}">
                        <a16:creationId xmlns:a16="http://schemas.microsoft.com/office/drawing/2014/main" id="{994535DC-B6AB-4875-B56A-CE9565C20FF3}"/>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90" name="Group 30">
                  <a:extLst>
                    <a:ext uri="{FF2B5EF4-FFF2-40B4-BE49-F238E27FC236}">
                      <a16:creationId xmlns:a16="http://schemas.microsoft.com/office/drawing/2014/main" id="{DC1BE780-A973-44B8-9267-F6E5ADB2E7E2}"/>
                    </a:ext>
                  </a:extLst>
                </p:cNvPr>
                <p:cNvGrpSpPr>
                  <a:grpSpLocks/>
                </p:cNvGrpSpPr>
                <p:nvPr/>
              </p:nvGrpSpPr>
              <p:grpSpPr bwMode="auto">
                <a:xfrm>
                  <a:off x="3504" y="816"/>
                  <a:ext cx="768" cy="384"/>
                  <a:chOff x="2736" y="816"/>
                  <a:chExt cx="768" cy="384"/>
                </a:xfrm>
              </p:grpSpPr>
              <p:sp>
                <p:nvSpPr>
                  <p:cNvPr id="40991" name="Freeform 31">
                    <a:extLst>
                      <a:ext uri="{FF2B5EF4-FFF2-40B4-BE49-F238E27FC236}">
                        <a16:creationId xmlns:a16="http://schemas.microsoft.com/office/drawing/2014/main" id="{D3E01FCA-738F-470F-AEEB-70237336D5BB}"/>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92" name="Freeform 32">
                    <a:extLst>
                      <a:ext uri="{FF2B5EF4-FFF2-40B4-BE49-F238E27FC236}">
                        <a16:creationId xmlns:a16="http://schemas.microsoft.com/office/drawing/2014/main" id="{034C7D27-1BF9-4238-BF20-B36582FE7435}"/>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0993" name="Group 33">
                  <a:extLst>
                    <a:ext uri="{FF2B5EF4-FFF2-40B4-BE49-F238E27FC236}">
                      <a16:creationId xmlns:a16="http://schemas.microsoft.com/office/drawing/2014/main" id="{B09424A4-B75C-4B8A-ACFA-A04301D09B0D}"/>
                    </a:ext>
                  </a:extLst>
                </p:cNvPr>
                <p:cNvGrpSpPr>
                  <a:grpSpLocks/>
                </p:cNvGrpSpPr>
                <p:nvPr/>
              </p:nvGrpSpPr>
              <p:grpSpPr bwMode="auto">
                <a:xfrm>
                  <a:off x="4272" y="816"/>
                  <a:ext cx="768" cy="384"/>
                  <a:chOff x="2736" y="816"/>
                  <a:chExt cx="768" cy="384"/>
                </a:xfrm>
              </p:grpSpPr>
              <p:sp>
                <p:nvSpPr>
                  <p:cNvPr id="40994" name="Freeform 34">
                    <a:extLst>
                      <a:ext uri="{FF2B5EF4-FFF2-40B4-BE49-F238E27FC236}">
                        <a16:creationId xmlns:a16="http://schemas.microsoft.com/office/drawing/2014/main" id="{7128856D-B9E3-4F92-8047-68F64CCEBB82}"/>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95" name="Freeform 35">
                    <a:extLst>
                      <a:ext uri="{FF2B5EF4-FFF2-40B4-BE49-F238E27FC236}">
                        <a16:creationId xmlns:a16="http://schemas.microsoft.com/office/drawing/2014/main" id="{C7B9591C-4615-4EDE-AEA9-67BB51F1AF47}"/>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grpSp>
          <p:nvGrpSpPr>
            <p:cNvPr id="41065" name="Group 105">
              <a:extLst>
                <a:ext uri="{FF2B5EF4-FFF2-40B4-BE49-F238E27FC236}">
                  <a16:creationId xmlns:a16="http://schemas.microsoft.com/office/drawing/2014/main" id="{ECAFAEC8-0D3E-48E0-9301-726C2A779CF1}"/>
                </a:ext>
              </a:extLst>
            </p:cNvPr>
            <p:cNvGrpSpPr>
              <a:grpSpLocks/>
            </p:cNvGrpSpPr>
            <p:nvPr/>
          </p:nvGrpSpPr>
          <p:grpSpPr bwMode="auto">
            <a:xfrm>
              <a:off x="2112" y="432"/>
              <a:ext cx="192" cy="1200"/>
              <a:chOff x="2736" y="816"/>
              <a:chExt cx="768" cy="384"/>
            </a:xfrm>
          </p:grpSpPr>
          <p:sp>
            <p:nvSpPr>
              <p:cNvPr id="41066" name="Freeform 106">
                <a:extLst>
                  <a:ext uri="{FF2B5EF4-FFF2-40B4-BE49-F238E27FC236}">
                    <a16:creationId xmlns:a16="http://schemas.microsoft.com/office/drawing/2014/main" id="{12C9BF85-8671-477F-B7DA-CCED82AF65E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67" name="Freeform 107">
                <a:extLst>
                  <a:ext uri="{FF2B5EF4-FFF2-40B4-BE49-F238E27FC236}">
                    <a16:creationId xmlns:a16="http://schemas.microsoft.com/office/drawing/2014/main" id="{FE989D7E-3114-4DA5-A254-D48EE02E3E83}"/>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68" name="Group 108">
              <a:extLst>
                <a:ext uri="{FF2B5EF4-FFF2-40B4-BE49-F238E27FC236}">
                  <a16:creationId xmlns:a16="http://schemas.microsoft.com/office/drawing/2014/main" id="{06FA29C6-6C7C-46F2-B3CC-9464AF6245C8}"/>
                </a:ext>
              </a:extLst>
            </p:cNvPr>
            <p:cNvGrpSpPr>
              <a:grpSpLocks/>
            </p:cNvGrpSpPr>
            <p:nvPr/>
          </p:nvGrpSpPr>
          <p:grpSpPr bwMode="auto">
            <a:xfrm>
              <a:off x="2304" y="432"/>
              <a:ext cx="192" cy="1200"/>
              <a:chOff x="2736" y="816"/>
              <a:chExt cx="768" cy="384"/>
            </a:xfrm>
          </p:grpSpPr>
          <p:sp>
            <p:nvSpPr>
              <p:cNvPr id="41069" name="Freeform 109">
                <a:extLst>
                  <a:ext uri="{FF2B5EF4-FFF2-40B4-BE49-F238E27FC236}">
                    <a16:creationId xmlns:a16="http://schemas.microsoft.com/office/drawing/2014/main" id="{27AC6820-5F62-42F6-BB89-7D97C5965ECB}"/>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70" name="Freeform 110">
                <a:extLst>
                  <a:ext uri="{FF2B5EF4-FFF2-40B4-BE49-F238E27FC236}">
                    <a16:creationId xmlns:a16="http://schemas.microsoft.com/office/drawing/2014/main" id="{4267FD32-5272-4313-AF3C-3F6335B2049C}"/>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FF505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1076" name="Text Box 116">
            <a:extLst>
              <a:ext uri="{FF2B5EF4-FFF2-40B4-BE49-F238E27FC236}">
                <a16:creationId xmlns:a16="http://schemas.microsoft.com/office/drawing/2014/main" id="{177E753F-4820-4D25-A69E-02CD872CC401}"/>
              </a:ext>
            </a:extLst>
          </p:cNvPr>
          <p:cNvSpPr txBox="1">
            <a:spLocks noChangeArrowheads="1"/>
          </p:cNvSpPr>
          <p:nvPr/>
        </p:nvSpPr>
        <p:spPr bwMode="auto">
          <a:xfrm>
            <a:off x="1828800" y="2114550"/>
            <a:ext cx="21145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Undamped Oscillations</a:t>
            </a:r>
          </a:p>
        </p:txBody>
      </p:sp>
      <p:sp>
        <p:nvSpPr>
          <p:cNvPr id="41077" name="Text Box 117">
            <a:extLst>
              <a:ext uri="{FF2B5EF4-FFF2-40B4-BE49-F238E27FC236}">
                <a16:creationId xmlns:a16="http://schemas.microsoft.com/office/drawing/2014/main" id="{485F24E4-CB0F-4484-BCA1-D37D79988EB6}"/>
              </a:ext>
            </a:extLst>
          </p:cNvPr>
          <p:cNvSpPr txBox="1">
            <a:spLocks noChangeArrowheads="1"/>
          </p:cNvSpPr>
          <p:nvPr/>
        </p:nvSpPr>
        <p:spPr bwMode="auto">
          <a:xfrm>
            <a:off x="5143500" y="2114550"/>
            <a:ext cx="21145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Damped Oscillations</a:t>
            </a:r>
          </a:p>
        </p:txBody>
      </p:sp>
      <p:sp>
        <p:nvSpPr>
          <p:cNvPr id="41078" name="Text Box 118">
            <a:extLst>
              <a:ext uri="{FF2B5EF4-FFF2-40B4-BE49-F238E27FC236}">
                <a16:creationId xmlns:a16="http://schemas.microsoft.com/office/drawing/2014/main" id="{4EA2A453-15CA-4AE7-9C27-E4A241ADF87A}"/>
              </a:ext>
            </a:extLst>
          </p:cNvPr>
          <p:cNvSpPr txBox="1">
            <a:spLocks noChangeArrowheads="1"/>
          </p:cNvSpPr>
          <p:nvPr/>
        </p:nvSpPr>
        <p:spPr bwMode="auto">
          <a:xfrm>
            <a:off x="1543050" y="2514600"/>
            <a:ext cx="57150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If q be the charge on the capacitor at any time t and dI / dt the rate of change of current, then         </a:t>
            </a:r>
          </a:p>
        </p:txBody>
      </p:sp>
      <p:sp>
        <p:nvSpPr>
          <p:cNvPr id="41079" name="Text Box 119">
            <a:extLst>
              <a:ext uri="{FF2B5EF4-FFF2-40B4-BE49-F238E27FC236}">
                <a16:creationId xmlns:a16="http://schemas.microsoft.com/office/drawing/2014/main" id="{8B213E8E-365B-46FB-95D0-5896ABD8EBA9}"/>
              </a:ext>
            </a:extLst>
          </p:cNvPr>
          <p:cNvSpPr txBox="1">
            <a:spLocks noChangeArrowheads="1"/>
          </p:cNvSpPr>
          <p:nvPr/>
        </p:nvSpPr>
        <p:spPr bwMode="auto">
          <a:xfrm>
            <a:off x="1600200" y="3482578"/>
            <a:ext cx="2286000" cy="9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or</a:t>
            </a:r>
            <a:r>
              <a:rPr lang="en-US" altLang="en-US" sz="1050" b="1">
                <a:solidFill>
                  <a:srgbClr val="990033"/>
                </a:solidFill>
              </a:rPr>
              <a:t>   L (d</a:t>
            </a:r>
            <a:r>
              <a:rPr lang="en-US" altLang="en-US" sz="1050" b="1" baseline="30000">
                <a:solidFill>
                  <a:srgbClr val="990033"/>
                </a:solidFill>
              </a:rPr>
              <a:t>2</a:t>
            </a:r>
            <a:r>
              <a:rPr lang="en-US" altLang="en-US" sz="1050" b="1">
                <a:solidFill>
                  <a:srgbClr val="990033"/>
                </a:solidFill>
              </a:rPr>
              <a:t>q / dt</a:t>
            </a:r>
            <a:r>
              <a:rPr lang="en-US" altLang="en-US" sz="1050" b="1" baseline="30000">
                <a:solidFill>
                  <a:srgbClr val="990033"/>
                </a:solidFill>
              </a:rPr>
              <a:t>2</a:t>
            </a:r>
            <a:r>
              <a:rPr lang="en-US" altLang="en-US" sz="1050" b="1">
                <a:solidFill>
                  <a:srgbClr val="990033"/>
                </a:solidFill>
              </a:rPr>
              <a:t>) + q / C = 0</a:t>
            </a:r>
          </a:p>
          <a:p>
            <a:pPr>
              <a:spcBef>
                <a:spcPct val="50000"/>
              </a:spcBef>
            </a:pPr>
            <a:r>
              <a:rPr lang="en-US" altLang="en-US" sz="1050" b="1">
                <a:solidFill>
                  <a:srgbClr val="FF0066"/>
                </a:solidFill>
              </a:rPr>
              <a:t>or</a:t>
            </a:r>
            <a:r>
              <a:rPr lang="en-US" altLang="en-US" sz="1050" b="1">
                <a:solidFill>
                  <a:srgbClr val="990033"/>
                </a:solidFill>
              </a:rPr>
              <a:t>   </a:t>
            </a:r>
            <a:r>
              <a:rPr lang="en-US" altLang="en-US" sz="1050" b="1">
                <a:solidFill>
                  <a:srgbClr val="0066FF"/>
                </a:solidFill>
              </a:rPr>
              <a:t>d</a:t>
            </a:r>
            <a:r>
              <a:rPr lang="en-US" altLang="en-US" sz="1050" b="1" baseline="30000">
                <a:solidFill>
                  <a:srgbClr val="0066FF"/>
                </a:solidFill>
              </a:rPr>
              <a:t>2</a:t>
            </a:r>
            <a:r>
              <a:rPr lang="en-US" altLang="en-US" sz="1050" b="1">
                <a:solidFill>
                  <a:srgbClr val="0066FF"/>
                </a:solidFill>
              </a:rPr>
              <a:t>q / dt</a:t>
            </a:r>
            <a:r>
              <a:rPr lang="en-US" altLang="en-US" sz="1050" b="1" baseline="30000">
                <a:solidFill>
                  <a:srgbClr val="0066FF"/>
                </a:solidFill>
              </a:rPr>
              <a:t>2 </a:t>
            </a:r>
            <a:r>
              <a:rPr lang="en-US" altLang="en-US" sz="1050" b="1">
                <a:solidFill>
                  <a:srgbClr val="0066FF"/>
                </a:solidFill>
              </a:rPr>
              <a:t>+ q / (LC)  = 0</a:t>
            </a:r>
          </a:p>
          <a:p>
            <a:pPr>
              <a:spcBef>
                <a:spcPct val="50000"/>
              </a:spcBef>
            </a:pPr>
            <a:r>
              <a:rPr lang="en-US" altLang="en-US" sz="1050" b="1">
                <a:solidFill>
                  <a:srgbClr val="990033"/>
                </a:solidFill>
              </a:rPr>
              <a:t>       </a:t>
            </a:r>
            <a:r>
              <a:rPr lang="en-US" altLang="en-US" sz="1050" b="1">
                <a:solidFill>
                  <a:srgbClr val="FF00FF"/>
                </a:solidFill>
              </a:rPr>
              <a:t>Putting 1 / LC = </a:t>
            </a:r>
            <a:r>
              <a:rPr lang="el-GR" altLang="en-US" sz="1050" b="1">
                <a:solidFill>
                  <a:srgbClr val="FF00FF"/>
                </a:solidFill>
              </a:rPr>
              <a:t>ω</a:t>
            </a:r>
            <a:r>
              <a:rPr lang="en-US" altLang="en-US" sz="1050" b="1" baseline="30000">
                <a:solidFill>
                  <a:srgbClr val="FF00FF"/>
                </a:solidFill>
              </a:rPr>
              <a:t>2</a:t>
            </a:r>
            <a:r>
              <a:rPr lang="en-US" altLang="en-US" sz="1050" b="1">
                <a:solidFill>
                  <a:srgbClr val="FF00FF"/>
                </a:solidFill>
              </a:rPr>
              <a:t> </a:t>
            </a:r>
          </a:p>
          <a:p>
            <a:pPr>
              <a:spcBef>
                <a:spcPct val="50000"/>
              </a:spcBef>
            </a:pPr>
            <a:r>
              <a:rPr lang="en-US" altLang="en-US" sz="1050" b="1">
                <a:solidFill>
                  <a:srgbClr val="990033"/>
                </a:solidFill>
              </a:rPr>
              <a:t>       </a:t>
            </a:r>
            <a:r>
              <a:rPr lang="en-US" altLang="en-US" sz="1050" b="1">
                <a:solidFill>
                  <a:srgbClr val="6600CC"/>
                </a:solidFill>
              </a:rPr>
              <a:t>d</a:t>
            </a:r>
            <a:r>
              <a:rPr lang="en-US" altLang="en-US" sz="1050" b="1" baseline="30000">
                <a:solidFill>
                  <a:srgbClr val="6600CC"/>
                </a:solidFill>
              </a:rPr>
              <a:t>2</a:t>
            </a:r>
            <a:r>
              <a:rPr lang="en-US" altLang="en-US" sz="1050" b="1">
                <a:solidFill>
                  <a:srgbClr val="6600CC"/>
                </a:solidFill>
              </a:rPr>
              <a:t>q / dt</a:t>
            </a:r>
            <a:r>
              <a:rPr lang="en-US" altLang="en-US" sz="1050" b="1" baseline="30000">
                <a:solidFill>
                  <a:srgbClr val="6600CC"/>
                </a:solidFill>
              </a:rPr>
              <a:t>2 </a:t>
            </a:r>
            <a:r>
              <a:rPr lang="en-US" altLang="en-US" sz="1050" b="1">
                <a:solidFill>
                  <a:srgbClr val="6600CC"/>
                </a:solidFill>
              </a:rPr>
              <a:t>+ </a:t>
            </a:r>
            <a:r>
              <a:rPr lang="el-GR" altLang="en-US" sz="1050" b="1">
                <a:solidFill>
                  <a:srgbClr val="6600CC"/>
                </a:solidFill>
              </a:rPr>
              <a:t>ω</a:t>
            </a:r>
            <a:r>
              <a:rPr lang="en-US" altLang="en-US" sz="1050" b="1" baseline="30000">
                <a:solidFill>
                  <a:srgbClr val="6600CC"/>
                </a:solidFill>
              </a:rPr>
              <a:t>2 </a:t>
            </a:r>
            <a:r>
              <a:rPr lang="en-US" altLang="en-US" sz="1050" b="1">
                <a:solidFill>
                  <a:srgbClr val="6600CC"/>
                </a:solidFill>
              </a:rPr>
              <a:t>q  = 0</a:t>
            </a:r>
          </a:p>
        </p:txBody>
      </p:sp>
      <p:sp>
        <p:nvSpPr>
          <p:cNvPr id="41081" name="Text Box 121">
            <a:extLst>
              <a:ext uri="{FF2B5EF4-FFF2-40B4-BE49-F238E27FC236}">
                <a16:creationId xmlns:a16="http://schemas.microsoft.com/office/drawing/2014/main" id="{2AE35E69-EFD6-40D4-9DAF-DECC617892F8}"/>
              </a:ext>
            </a:extLst>
          </p:cNvPr>
          <p:cNvSpPr txBox="1">
            <a:spLocks noChangeArrowheads="1"/>
          </p:cNvSpPr>
          <p:nvPr/>
        </p:nvSpPr>
        <p:spPr bwMode="auto">
          <a:xfrm>
            <a:off x="4057650" y="3200400"/>
            <a:ext cx="325755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336699"/>
                </a:solidFill>
              </a:rPr>
              <a:t>The final equation represents </a:t>
            </a:r>
            <a:r>
              <a:rPr lang="en-US" altLang="en-US" sz="1050" b="1">
                <a:solidFill>
                  <a:srgbClr val="FF0000"/>
                </a:solidFill>
              </a:rPr>
              <a:t>Simple Harmonic Electrical Oscillation</a:t>
            </a:r>
            <a:r>
              <a:rPr lang="en-US" altLang="en-US" sz="1050" b="1">
                <a:solidFill>
                  <a:srgbClr val="336699"/>
                </a:solidFill>
              </a:rPr>
              <a:t>  with </a:t>
            </a:r>
            <a:r>
              <a:rPr lang="el-GR" altLang="en-US" sz="1050" b="1">
                <a:solidFill>
                  <a:srgbClr val="336699"/>
                </a:solidFill>
              </a:rPr>
              <a:t>ω</a:t>
            </a:r>
            <a:r>
              <a:rPr lang="en-US" altLang="en-US" sz="1050" b="1">
                <a:solidFill>
                  <a:srgbClr val="336699"/>
                </a:solidFill>
              </a:rPr>
              <a:t> as angular frequency.</a:t>
            </a:r>
          </a:p>
          <a:p>
            <a:pPr>
              <a:spcBef>
                <a:spcPct val="50000"/>
              </a:spcBef>
            </a:pPr>
            <a:r>
              <a:rPr lang="en-US" altLang="en-US" sz="1050" b="1">
                <a:solidFill>
                  <a:srgbClr val="FF0066"/>
                </a:solidFill>
              </a:rPr>
              <a:t>                   </a:t>
            </a:r>
            <a:r>
              <a:rPr lang="en-US" altLang="en-US" sz="1050" b="1">
                <a:solidFill>
                  <a:srgbClr val="336699"/>
                </a:solidFill>
              </a:rPr>
              <a:t>So,</a:t>
            </a:r>
            <a:r>
              <a:rPr lang="en-US" altLang="en-US" sz="1050" b="1">
                <a:solidFill>
                  <a:srgbClr val="FF0066"/>
                </a:solidFill>
              </a:rPr>
              <a:t>           </a:t>
            </a:r>
            <a:r>
              <a:rPr lang="el-GR" altLang="en-US" sz="1050" b="1">
                <a:solidFill>
                  <a:srgbClr val="FF0000"/>
                </a:solidFill>
              </a:rPr>
              <a:t>ω</a:t>
            </a:r>
            <a:r>
              <a:rPr lang="en-US" altLang="en-US" sz="1050" b="1">
                <a:solidFill>
                  <a:srgbClr val="FF0000"/>
                </a:solidFill>
              </a:rPr>
              <a:t> = 1 / </a:t>
            </a:r>
            <a:r>
              <a:rPr lang="en-US" altLang="en-US" sz="1050" b="1">
                <a:solidFill>
                  <a:srgbClr val="FF0000"/>
                </a:solidFill>
                <a:cs typeface="Arial" panose="020B0604020202020204" pitchFamily="34" charset="0"/>
              </a:rPr>
              <a:t>√LC</a:t>
            </a:r>
          </a:p>
          <a:p>
            <a:pPr>
              <a:spcBef>
                <a:spcPct val="50000"/>
              </a:spcBef>
            </a:pPr>
            <a:r>
              <a:rPr lang="en-US" altLang="en-US" sz="1050" b="1">
                <a:solidFill>
                  <a:srgbClr val="FF0000"/>
                </a:solidFill>
                <a:cs typeface="Arial" panose="020B0604020202020204" pitchFamily="34" charset="0"/>
              </a:rPr>
              <a:t>                       or</a:t>
            </a:r>
            <a:endParaRPr lang="el-GR" altLang="en-US" sz="1050" b="1">
              <a:solidFill>
                <a:srgbClr val="006600"/>
              </a:solidFill>
            </a:endParaRPr>
          </a:p>
        </p:txBody>
      </p:sp>
      <p:sp>
        <p:nvSpPr>
          <p:cNvPr id="41083" name="Rectangle 123">
            <a:extLst>
              <a:ext uri="{FF2B5EF4-FFF2-40B4-BE49-F238E27FC236}">
                <a16:creationId xmlns:a16="http://schemas.microsoft.com/office/drawing/2014/main" id="{EA928801-F1B7-44A8-9C23-805688259005}"/>
              </a:ext>
            </a:extLst>
          </p:cNvPr>
          <p:cNvSpPr>
            <a:spLocks noChangeArrowheads="1"/>
          </p:cNvSpPr>
          <p:nvPr/>
        </p:nvSpPr>
        <p:spPr bwMode="auto">
          <a:xfrm>
            <a:off x="1943100" y="3153966"/>
            <a:ext cx="147668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339933"/>
                </a:solidFill>
              </a:rPr>
              <a:t>L dI / dt  +  q / C  =  0</a:t>
            </a:r>
          </a:p>
        </p:txBody>
      </p:sp>
      <p:grpSp>
        <p:nvGrpSpPr>
          <p:cNvPr id="41085" name="Group 125">
            <a:extLst>
              <a:ext uri="{FF2B5EF4-FFF2-40B4-BE49-F238E27FC236}">
                <a16:creationId xmlns:a16="http://schemas.microsoft.com/office/drawing/2014/main" id="{3FE1ACA6-B2A0-4CC8-A1AD-03F6F51C0BF7}"/>
              </a:ext>
            </a:extLst>
          </p:cNvPr>
          <p:cNvGrpSpPr>
            <a:grpSpLocks/>
          </p:cNvGrpSpPr>
          <p:nvPr/>
        </p:nvGrpSpPr>
        <p:grpSpPr bwMode="auto">
          <a:xfrm>
            <a:off x="4800600" y="514350"/>
            <a:ext cx="2343150" cy="1428750"/>
            <a:chOff x="3072" y="432"/>
            <a:chExt cx="1968" cy="1200"/>
          </a:xfrm>
        </p:grpSpPr>
        <p:grpSp>
          <p:nvGrpSpPr>
            <p:cNvPr id="41004" name="Group 44">
              <a:extLst>
                <a:ext uri="{FF2B5EF4-FFF2-40B4-BE49-F238E27FC236}">
                  <a16:creationId xmlns:a16="http://schemas.microsoft.com/office/drawing/2014/main" id="{60C6A405-BB5F-449B-AB3B-C3859AF0E536}"/>
                </a:ext>
              </a:extLst>
            </p:cNvPr>
            <p:cNvGrpSpPr>
              <a:grpSpLocks/>
            </p:cNvGrpSpPr>
            <p:nvPr/>
          </p:nvGrpSpPr>
          <p:grpSpPr bwMode="auto">
            <a:xfrm>
              <a:off x="3072" y="432"/>
              <a:ext cx="192" cy="1200"/>
              <a:chOff x="2736" y="816"/>
              <a:chExt cx="768" cy="384"/>
            </a:xfrm>
          </p:grpSpPr>
          <p:sp>
            <p:nvSpPr>
              <p:cNvPr id="41005" name="Freeform 45">
                <a:extLst>
                  <a:ext uri="{FF2B5EF4-FFF2-40B4-BE49-F238E27FC236}">
                    <a16:creationId xmlns:a16="http://schemas.microsoft.com/office/drawing/2014/main" id="{BBB84A46-59DF-4D6D-8C86-076FBD0111DF}"/>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06" name="Freeform 46">
                <a:extLst>
                  <a:ext uri="{FF2B5EF4-FFF2-40B4-BE49-F238E27FC236}">
                    <a16:creationId xmlns:a16="http://schemas.microsoft.com/office/drawing/2014/main" id="{CF0C7F34-5C1C-4669-A858-22B3B6166F0B}"/>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07" name="Group 47">
              <a:extLst>
                <a:ext uri="{FF2B5EF4-FFF2-40B4-BE49-F238E27FC236}">
                  <a16:creationId xmlns:a16="http://schemas.microsoft.com/office/drawing/2014/main" id="{F20C29C3-B32C-43C5-944C-2AA0A0B9869E}"/>
                </a:ext>
              </a:extLst>
            </p:cNvPr>
            <p:cNvGrpSpPr>
              <a:grpSpLocks/>
            </p:cNvGrpSpPr>
            <p:nvPr/>
          </p:nvGrpSpPr>
          <p:grpSpPr bwMode="auto">
            <a:xfrm>
              <a:off x="3264" y="576"/>
              <a:ext cx="192" cy="960"/>
              <a:chOff x="2736" y="816"/>
              <a:chExt cx="768" cy="384"/>
            </a:xfrm>
          </p:grpSpPr>
          <p:sp>
            <p:nvSpPr>
              <p:cNvPr id="41008" name="Freeform 48">
                <a:extLst>
                  <a:ext uri="{FF2B5EF4-FFF2-40B4-BE49-F238E27FC236}">
                    <a16:creationId xmlns:a16="http://schemas.microsoft.com/office/drawing/2014/main" id="{5395E3CF-7B24-4FC9-B98E-EEED898FD690}"/>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09" name="Freeform 49">
                <a:extLst>
                  <a:ext uri="{FF2B5EF4-FFF2-40B4-BE49-F238E27FC236}">
                    <a16:creationId xmlns:a16="http://schemas.microsoft.com/office/drawing/2014/main" id="{E4793228-D19D-4BE5-9C51-AC1EC5BCD283}"/>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10" name="Group 50">
              <a:extLst>
                <a:ext uri="{FF2B5EF4-FFF2-40B4-BE49-F238E27FC236}">
                  <a16:creationId xmlns:a16="http://schemas.microsoft.com/office/drawing/2014/main" id="{F3982F88-B1E6-478F-BA9D-AEF632E5B276}"/>
                </a:ext>
              </a:extLst>
            </p:cNvPr>
            <p:cNvGrpSpPr>
              <a:grpSpLocks/>
            </p:cNvGrpSpPr>
            <p:nvPr/>
          </p:nvGrpSpPr>
          <p:grpSpPr bwMode="auto">
            <a:xfrm>
              <a:off x="3456" y="624"/>
              <a:ext cx="144" cy="816"/>
              <a:chOff x="2736" y="816"/>
              <a:chExt cx="768" cy="384"/>
            </a:xfrm>
          </p:grpSpPr>
          <p:sp>
            <p:nvSpPr>
              <p:cNvPr id="41011" name="Freeform 51">
                <a:extLst>
                  <a:ext uri="{FF2B5EF4-FFF2-40B4-BE49-F238E27FC236}">
                    <a16:creationId xmlns:a16="http://schemas.microsoft.com/office/drawing/2014/main" id="{0F434ABA-B592-4B3E-B8E9-10FF2C057A9F}"/>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12" name="Freeform 52">
                <a:extLst>
                  <a:ext uri="{FF2B5EF4-FFF2-40B4-BE49-F238E27FC236}">
                    <a16:creationId xmlns:a16="http://schemas.microsoft.com/office/drawing/2014/main" id="{E2B64FFD-9111-4453-A810-58564551034F}"/>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14" name="Group 54">
              <a:extLst>
                <a:ext uri="{FF2B5EF4-FFF2-40B4-BE49-F238E27FC236}">
                  <a16:creationId xmlns:a16="http://schemas.microsoft.com/office/drawing/2014/main" id="{574082D2-4DC6-4DAF-BC9F-B48DC3277B62}"/>
                </a:ext>
              </a:extLst>
            </p:cNvPr>
            <p:cNvGrpSpPr>
              <a:grpSpLocks/>
            </p:cNvGrpSpPr>
            <p:nvPr/>
          </p:nvGrpSpPr>
          <p:grpSpPr bwMode="auto">
            <a:xfrm>
              <a:off x="3600" y="672"/>
              <a:ext cx="144" cy="720"/>
              <a:chOff x="2736" y="816"/>
              <a:chExt cx="768" cy="384"/>
            </a:xfrm>
          </p:grpSpPr>
          <p:sp>
            <p:nvSpPr>
              <p:cNvPr id="41015" name="Freeform 55">
                <a:extLst>
                  <a:ext uri="{FF2B5EF4-FFF2-40B4-BE49-F238E27FC236}">
                    <a16:creationId xmlns:a16="http://schemas.microsoft.com/office/drawing/2014/main" id="{395FB25D-F445-4ACB-A5B6-2320D03DB69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16" name="Freeform 56">
                <a:extLst>
                  <a:ext uri="{FF2B5EF4-FFF2-40B4-BE49-F238E27FC236}">
                    <a16:creationId xmlns:a16="http://schemas.microsoft.com/office/drawing/2014/main" id="{A2ABD319-A742-469E-A7D2-06EB56B3B0A5}"/>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17" name="Group 57">
              <a:extLst>
                <a:ext uri="{FF2B5EF4-FFF2-40B4-BE49-F238E27FC236}">
                  <a16:creationId xmlns:a16="http://schemas.microsoft.com/office/drawing/2014/main" id="{BDF8430E-4604-4698-9748-71FB7FFBCD72}"/>
                </a:ext>
              </a:extLst>
            </p:cNvPr>
            <p:cNvGrpSpPr>
              <a:grpSpLocks/>
            </p:cNvGrpSpPr>
            <p:nvPr/>
          </p:nvGrpSpPr>
          <p:grpSpPr bwMode="auto">
            <a:xfrm>
              <a:off x="3744" y="720"/>
              <a:ext cx="144" cy="624"/>
              <a:chOff x="2736" y="816"/>
              <a:chExt cx="768" cy="384"/>
            </a:xfrm>
          </p:grpSpPr>
          <p:sp>
            <p:nvSpPr>
              <p:cNvPr id="41018" name="Freeform 58">
                <a:extLst>
                  <a:ext uri="{FF2B5EF4-FFF2-40B4-BE49-F238E27FC236}">
                    <a16:creationId xmlns:a16="http://schemas.microsoft.com/office/drawing/2014/main" id="{841D2B4B-A92F-43A8-BCC0-0B4B7D040473}"/>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19" name="Freeform 59">
                <a:extLst>
                  <a:ext uri="{FF2B5EF4-FFF2-40B4-BE49-F238E27FC236}">
                    <a16:creationId xmlns:a16="http://schemas.microsoft.com/office/drawing/2014/main" id="{83EB2B55-7963-4B94-B5EF-95034D94BD17}"/>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20" name="Group 60">
              <a:extLst>
                <a:ext uri="{FF2B5EF4-FFF2-40B4-BE49-F238E27FC236}">
                  <a16:creationId xmlns:a16="http://schemas.microsoft.com/office/drawing/2014/main" id="{6C1D7241-7AC8-4390-8347-48A087C2565C}"/>
                </a:ext>
              </a:extLst>
            </p:cNvPr>
            <p:cNvGrpSpPr>
              <a:grpSpLocks/>
            </p:cNvGrpSpPr>
            <p:nvPr/>
          </p:nvGrpSpPr>
          <p:grpSpPr bwMode="auto">
            <a:xfrm>
              <a:off x="3888" y="768"/>
              <a:ext cx="144" cy="528"/>
              <a:chOff x="2736" y="816"/>
              <a:chExt cx="768" cy="384"/>
            </a:xfrm>
          </p:grpSpPr>
          <p:sp>
            <p:nvSpPr>
              <p:cNvPr id="41021" name="Freeform 61">
                <a:extLst>
                  <a:ext uri="{FF2B5EF4-FFF2-40B4-BE49-F238E27FC236}">
                    <a16:creationId xmlns:a16="http://schemas.microsoft.com/office/drawing/2014/main" id="{38309BC9-BCD2-48A7-96ED-0E8F9FFB5887}"/>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22" name="Freeform 62">
                <a:extLst>
                  <a:ext uri="{FF2B5EF4-FFF2-40B4-BE49-F238E27FC236}">
                    <a16:creationId xmlns:a16="http://schemas.microsoft.com/office/drawing/2014/main" id="{79ECB856-6737-423A-95D5-37B5087C0C6C}"/>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24" name="Group 64">
              <a:extLst>
                <a:ext uri="{FF2B5EF4-FFF2-40B4-BE49-F238E27FC236}">
                  <a16:creationId xmlns:a16="http://schemas.microsoft.com/office/drawing/2014/main" id="{4D66F78F-5F31-4184-BB26-3DFEEBEF2E08}"/>
                </a:ext>
              </a:extLst>
            </p:cNvPr>
            <p:cNvGrpSpPr>
              <a:grpSpLocks/>
            </p:cNvGrpSpPr>
            <p:nvPr/>
          </p:nvGrpSpPr>
          <p:grpSpPr bwMode="auto">
            <a:xfrm>
              <a:off x="4032" y="816"/>
              <a:ext cx="144" cy="480"/>
              <a:chOff x="2736" y="816"/>
              <a:chExt cx="768" cy="384"/>
            </a:xfrm>
          </p:grpSpPr>
          <p:sp>
            <p:nvSpPr>
              <p:cNvPr id="41025" name="Freeform 65">
                <a:extLst>
                  <a:ext uri="{FF2B5EF4-FFF2-40B4-BE49-F238E27FC236}">
                    <a16:creationId xmlns:a16="http://schemas.microsoft.com/office/drawing/2014/main" id="{5B6688EB-AD1F-45A9-A01D-4F736C855A00}"/>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26" name="Freeform 66">
                <a:extLst>
                  <a:ext uri="{FF2B5EF4-FFF2-40B4-BE49-F238E27FC236}">
                    <a16:creationId xmlns:a16="http://schemas.microsoft.com/office/drawing/2014/main" id="{C2F45EC9-C853-477C-BF6E-CA6E11FEB62C}"/>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27" name="Group 67">
              <a:extLst>
                <a:ext uri="{FF2B5EF4-FFF2-40B4-BE49-F238E27FC236}">
                  <a16:creationId xmlns:a16="http://schemas.microsoft.com/office/drawing/2014/main" id="{23C4300B-71EC-4B12-9B6C-1D3E6B4EEDA9}"/>
                </a:ext>
              </a:extLst>
            </p:cNvPr>
            <p:cNvGrpSpPr>
              <a:grpSpLocks/>
            </p:cNvGrpSpPr>
            <p:nvPr/>
          </p:nvGrpSpPr>
          <p:grpSpPr bwMode="auto">
            <a:xfrm>
              <a:off x="4176" y="864"/>
              <a:ext cx="144" cy="384"/>
              <a:chOff x="2736" y="816"/>
              <a:chExt cx="768" cy="384"/>
            </a:xfrm>
          </p:grpSpPr>
          <p:sp>
            <p:nvSpPr>
              <p:cNvPr id="41028" name="Freeform 68">
                <a:extLst>
                  <a:ext uri="{FF2B5EF4-FFF2-40B4-BE49-F238E27FC236}">
                    <a16:creationId xmlns:a16="http://schemas.microsoft.com/office/drawing/2014/main" id="{2ABDF61D-E7BB-4E6A-AC16-9492FDE12F21}"/>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29" name="Freeform 69">
                <a:extLst>
                  <a:ext uri="{FF2B5EF4-FFF2-40B4-BE49-F238E27FC236}">
                    <a16:creationId xmlns:a16="http://schemas.microsoft.com/office/drawing/2014/main" id="{7DF670EB-09F1-4A12-AEC8-5C591EBCE69C}"/>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30" name="Group 70">
              <a:extLst>
                <a:ext uri="{FF2B5EF4-FFF2-40B4-BE49-F238E27FC236}">
                  <a16:creationId xmlns:a16="http://schemas.microsoft.com/office/drawing/2014/main" id="{6E92A285-4EEA-4EDE-B4A6-22635D3579DC}"/>
                </a:ext>
              </a:extLst>
            </p:cNvPr>
            <p:cNvGrpSpPr>
              <a:grpSpLocks/>
            </p:cNvGrpSpPr>
            <p:nvPr/>
          </p:nvGrpSpPr>
          <p:grpSpPr bwMode="auto">
            <a:xfrm>
              <a:off x="4320" y="864"/>
              <a:ext cx="144" cy="384"/>
              <a:chOff x="2736" y="816"/>
              <a:chExt cx="768" cy="384"/>
            </a:xfrm>
          </p:grpSpPr>
          <p:sp>
            <p:nvSpPr>
              <p:cNvPr id="41031" name="Freeform 71">
                <a:extLst>
                  <a:ext uri="{FF2B5EF4-FFF2-40B4-BE49-F238E27FC236}">
                    <a16:creationId xmlns:a16="http://schemas.microsoft.com/office/drawing/2014/main" id="{2EDC9BAA-9B16-4DD7-B724-B98441F3CFDB}"/>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32" name="Freeform 72">
                <a:extLst>
                  <a:ext uri="{FF2B5EF4-FFF2-40B4-BE49-F238E27FC236}">
                    <a16:creationId xmlns:a16="http://schemas.microsoft.com/office/drawing/2014/main" id="{63B09F06-94E9-4547-BE88-4EC561EEAE9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52" name="Group 92">
              <a:extLst>
                <a:ext uri="{FF2B5EF4-FFF2-40B4-BE49-F238E27FC236}">
                  <a16:creationId xmlns:a16="http://schemas.microsoft.com/office/drawing/2014/main" id="{6E197854-1BA7-4682-BFCA-22D8EA94FBCE}"/>
                </a:ext>
              </a:extLst>
            </p:cNvPr>
            <p:cNvGrpSpPr>
              <a:grpSpLocks/>
            </p:cNvGrpSpPr>
            <p:nvPr/>
          </p:nvGrpSpPr>
          <p:grpSpPr bwMode="auto">
            <a:xfrm>
              <a:off x="4464" y="912"/>
              <a:ext cx="144" cy="288"/>
              <a:chOff x="2736" y="816"/>
              <a:chExt cx="768" cy="384"/>
            </a:xfrm>
          </p:grpSpPr>
          <p:sp>
            <p:nvSpPr>
              <p:cNvPr id="41053" name="Freeform 93">
                <a:extLst>
                  <a:ext uri="{FF2B5EF4-FFF2-40B4-BE49-F238E27FC236}">
                    <a16:creationId xmlns:a16="http://schemas.microsoft.com/office/drawing/2014/main" id="{9E3122A0-7566-41BA-9781-269C17FE6886}"/>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54" name="Freeform 94">
                <a:extLst>
                  <a:ext uri="{FF2B5EF4-FFF2-40B4-BE49-F238E27FC236}">
                    <a16:creationId xmlns:a16="http://schemas.microsoft.com/office/drawing/2014/main" id="{10788CEB-6996-4DA7-B810-129654882A50}"/>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55" name="Group 95">
              <a:extLst>
                <a:ext uri="{FF2B5EF4-FFF2-40B4-BE49-F238E27FC236}">
                  <a16:creationId xmlns:a16="http://schemas.microsoft.com/office/drawing/2014/main" id="{9E412B9D-3A99-4C82-A3CB-8D35DE3542F9}"/>
                </a:ext>
              </a:extLst>
            </p:cNvPr>
            <p:cNvGrpSpPr>
              <a:grpSpLocks/>
            </p:cNvGrpSpPr>
            <p:nvPr/>
          </p:nvGrpSpPr>
          <p:grpSpPr bwMode="auto">
            <a:xfrm>
              <a:off x="4608" y="912"/>
              <a:ext cx="144" cy="288"/>
              <a:chOff x="2736" y="816"/>
              <a:chExt cx="768" cy="384"/>
            </a:xfrm>
          </p:grpSpPr>
          <p:sp>
            <p:nvSpPr>
              <p:cNvPr id="41056" name="Freeform 96">
                <a:extLst>
                  <a:ext uri="{FF2B5EF4-FFF2-40B4-BE49-F238E27FC236}">
                    <a16:creationId xmlns:a16="http://schemas.microsoft.com/office/drawing/2014/main" id="{CD73FEFB-E2E8-4A18-B9A2-7A23146FC2D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57" name="Freeform 97">
                <a:extLst>
                  <a:ext uri="{FF2B5EF4-FFF2-40B4-BE49-F238E27FC236}">
                    <a16:creationId xmlns:a16="http://schemas.microsoft.com/office/drawing/2014/main" id="{B8507479-6A68-499C-945F-31C2F9F9B05B}"/>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58" name="Group 98">
              <a:extLst>
                <a:ext uri="{FF2B5EF4-FFF2-40B4-BE49-F238E27FC236}">
                  <a16:creationId xmlns:a16="http://schemas.microsoft.com/office/drawing/2014/main" id="{C1643BDF-EF45-4CBA-B197-49162EF4DAEB}"/>
                </a:ext>
              </a:extLst>
            </p:cNvPr>
            <p:cNvGrpSpPr>
              <a:grpSpLocks/>
            </p:cNvGrpSpPr>
            <p:nvPr/>
          </p:nvGrpSpPr>
          <p:grpSpPr bwMode="auto">
            <a:xfrm>
              <a:off x="4752" y="912"/>
              <a:ext cx="144" cy="288"/>
              <a:chOff x="2736" y="816"/>
              <a:chExt cx="768" cy="384"/>
            </a:xfrm>
          </p:grpSpPr>
          <p:sp>
            <p:nvSpPr>
              <p:cNvPr id="41059" name="Freeform 99">
                <a:extLst>
                  <a:ext uri="{FF2B5EF4-FFF2-40B4-BE49-F238E27FC236}">
                    <a16:creationId xmlns:a16="http://schemas.microsoft.com/office/drawing/2014/main" id="{D3739593-7128-4A00-90D0-22ED1889ECF4}"/>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60" name="Freeform 100">
                <a:extLst>
                  <a:ext uri="{FF2B5EF4-FFF2-40B4-BE49-F238E27FC236}">
                    <a16:creationId xmlns:a16="http://schemas.microsoft.com/office/drawing/2014/main" id="{6C202899-6D31-45D7-A198-49D6B2F3FFDB}"/>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61" name="Group 101">
              <a:extLst>
                <a:ext uri="{FF2B5EF4-FFF2-40B4-BE49-F238E27FC236}">
                  <a16:creationId xmlns:a16="http://schemas.microsoft.com/office/drawing/2014/main" id="{A6044A98-8423-4D7D-8BF6-596A289F007B}"/>
                </a:ext>
              </a:extLst>
            </p:cNvPr>
            <p:cNvGrpSpPr>
              <a:grpSpLocks/>
            </p:cNvGrpSpPr>
            <p:nvPr/>
          </p:nvGrpSpPr>
          <p:grpSpPr bwMode="auto">
            <a:xfrm>
              <a:off x="4896" y="960"/>
              <a:ext cx="144" cy="192"/>
              <a:chOff x="2736" y="816"/>
              <a:chExt cx="768" cy="384"/>
            </a:xfrm>
          </p:grpSpPr>
          <p:sp>
            <p:nvSpPr>
              <p:cNvPr id="41062" name="Freeform 102">
                <a:extLst>
                  <a:ext uri="{FF2B5EF4-FFF2-40B4-BE49-F238E27FC236}">
                    <a16:creationId xmlns:a16="http://schemas.microsoft.com/office/drawing/2014/main" id="{56B23353-5DA7-4C8C-9476-3E0BAB5FD2D5}"/>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63" name="Freeform 103">
                <a:extLst>
                  <a:ext uri="{FF2B5EF4-FFF2-40B4-BE49-F238E27FC236}">
                    <a16:creationId xmlns:a16="http://schemas.microsoft.com/office/drawing/2014/main" id="{8AC8A013-25D9-492C-8819-2D1DA618DEC3}"/>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1084" name="Line 124">
              <a:extLst>
                <a:ext uri="{FF2B5EF4-FFF2-40B4-BE49-F238E27FC236}">
                  <a16:creationId xmlns:a16="http://schemas.microsoft.com/office/drawing/2014/main" id="{C022F205-99CB-4713-BE97-42BA01157F73}"/>
                </a:ext>
              </a:extLst>
            </p:cNvPr>
            <p:cNvSpPr>
              <a:spLocks noChangeShapeType="1"/>
            </p:cNvSpPr>
            <p:nvPr/>
          </p:nvSpPr>
          <p:spPr bwMode="auto">
            <a:xfrm flipV="1">
              <a:off x="3456" y="1008"/>
              <a:ext cx="0" cy="48"/>
            </a:xfrm>
            <a:prstGeom prst="line">
              <a:avLst/>
            </a:prstGeom>
            <a:noFill/>
            <a:ln w="28575">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1086" name="Rectangle 126">
            <a:extLst>
              <a:ext uri="{FF2B5EF4-FFF2-40B4-BE49-F238E27FC236}">
                <a16:creationId xmlns:a16="http://schemas.microsoft.com/office/drawing/2014/main" id="{87FAD6E2-145F-4DEC-A7A6-C03322E479D7}"/>
              </a:ext>
            </a:extLst>
          </p:cNvPr>
          <p:cNvSpPr>
            <a:spLocks noChangeArrowheads="1"/>
          </p:cNvSpPr>
          <p:nvPr/>
        </p:nvSpPr>
        <p:spPr bwMode="auto">
          <a:xfrm>
            <a:off x="1543050" y="3143250"/>
            <a:ext cx="2343150" cy="1714500"/>
          </a:xfrm>
          <a:prstGeom prst="rect">
            <a:avLst/>
          </a:prstGeom>
          <a:noFill/>
          <a:ln w="28575">
            <a:solidFill>
              <a:srgbClr val="99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1087" name="Rectangle 127">
            <a:extLst>
              <a:ext uri="{FF2B5EF4-FFF2-40B4-BE49-F238E27FC236}">
                <a16:creationId xmlns:a16="http://schemas.microsoft.com/office/drawing/2014/main" id="{657B6514-DC02-4FEB-A3D4-B319AE795944}"/>
              </a:ext>
            </a:extLst>
          </p:cNvPr>
          <p:cNvSpPr>
            <a:spLocks noChangeArrowheads="1"/>
          </p:cNvSpPr>
          <p:nvPr/>
        </p:nvSpPr>
        <p:spPr bwMode="auto">
          <a:xfrm>
            <a:off x="4057650" y="3143250"/>
            <a:ext cx="3314700" cy="1714500"/>
          </a:xfrm>
          <a:prstGeom prst="rect">
            <a:avLst/>
          </a:prstGeom>
          <a:noFill/>
          <a:ln w="28575">
            <a:solidFill>
              <a:srgbClr val="99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1090" name="Group 130">
            <a:extLst>
              <a:ext uri="{FF2B5EF4-FFF2-40B4-BE49-F238E27FC236}">
                <a16:creationId xmlns:a16="http://schemas.microsoft.com/office/drawing/2014/main" id="{4FCC0D07-EA6D-4181-AEAF-BD53F3537FCC}"/>
              </a:ext>
            </a:extLst>
          </p:cNvPr>
          <p:cNvGrpSpPr>
            <a:grpSpLocks/>
          </p:cNvGrpSpPr>
          <p:nvPr/>
        </p:nvGrpSpPr>
        <p:grpSpPr bwMode="auto">
          <a:xfrm>
            <a:off x="1600200" y="514350"/>
            <a:ext cx="2571750" cy="1428750"/>
            <a:chOff x="384" y="432"/>
            <a:chExt cx="2160" cy="1200"/>
          </a:xfrm>
        </p:grpSpPr>
        <p:sp>
          <p:nvSpPr>
            <p:cNvPr id="41088" name="Line 128">
              <a:extLst>
                <a:ext uri="{FF2B5EF4-FFF2-40B4-BE49-F238E27FC236}">
                  <a16:creationId xmlns:a16="http://schemas.microsoft.com/office/drawing/2014/main" id="{D8E46818-DECC-4732-A920-DAB71D0B7CF2}"/>
                </a:ext>
              </a:extLst>
            </p:cNvPr>
            <p:cNvSpPr>
              <a:spLocks noChangeShapeType="1"/>
            </p:cNvSpPr>
            <p:nvPr/>
          </p:nvSpPr>
          <p:spPr bwMode="auto">
            <a:xfrm>
              <a:off x="384" y="432"/>
              <a:ext cx="2160" cy="0"/>
            </a:xfrm>
            <a:prstGeom prst="line">
              <a:avLst/>
            </a:prstGeom>
            <a:noFill/>
            <a:ln w="28575">
              <a:solidFill>
                <a:srgbClr val="99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89" name="Line 129">
              <a:extLst>
                <a:ext uri="{FF2B5EF4-FFF2-40B4-BE49-F238E27FC236}">
                  <a16:creationId xmlns:a16="http://schemas.microsoft.com/office/drawing/2014/main" id="{AEFA761F-D886-44A8-A42C-4DE8F4EE4B50}"/>
                </a:ext>
              </a:extLst>
            </p:cNvPr>
            <p:cNvSpPr>
              <a:spLocks noChangeShapeType="1"/>
            </p:cNvSpPr>
            <p:nvPr/>
          </p:nvSpPr>
          <p:spPr bwMode="auto">
            <a:xfrm>
              <a:off x="384" y="1632"/>
              <a:ext cx="2160" cy="0"/>
            </a:xfrm>
            <a:prstGeom prst="line">
              <a:avLst/>
            </a:prstGeom>
            <a:noFill/>
            <a:ln w="28575">
              <a:solidFill>
                <a:srgbClr val="99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1093" name="Group 133">
            <a:extLst>
              <a:ext uri="{FF2B5EF4-FFF2-40B4-BE49-F238E27FC236}">
                <a16:creationId xmlns:a16="http://schemas.microsoft.com/office/drawing/2014/main" id="{62638217-BE76-40B5-894E-5E2399031C13}"/>
              </a:ext>
            </a:extLst>
          </p:cNvPr>
          <p:cNvGrpSpPr>
            <a:grpSpLocks/>
          </p:cNvGrpSpPr>
          <p:nvPr/>
        </p:nvGrpSpPr>
        <p:grpSpPr bwMode="auto">
          <a:xfrm>
            <a:off x="1371600" y="1096567"/>
            <a:ext cx="3200400" cy="414338"/>
            <a:chOff x="192" y="921"/>
            <a:chExt cx="2688" cy="348"/>
          </a:xfrm>
        </p:grpSpPr>
        <p:sp>
          <p:nvSpPr>
            <p:cNvPr id="41041" name="Line 81">
              <a:extLst>
                <a:ext uri="{FF2B5EF4-FFF2-40B4-BE49-F238E27FC236}">
                  <a16:creationId xmlns:a16="http://schemas.microsoft.com/office/drawing/2014/main" id="{B68B3EC3-BB90-41E8-8790-52061DEA19D0}"/>
                </a:ext>
              </a:extLst>
            </p:cNvPr>
            <p:cNvSpPr>
              <a:spLocks noChangeShapeType="1"/>
            </p:cNvSpPr>
            <p:nvPr/>
          </p:nvSpPr>
          <p:spPr bwMode="auto">
            <a:xfrm>
              <a:off x="384" y="1056"/>
              <a:ext cx="2400"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0999" name="Text Box 39">
              <a:extLst>
                <a:ext uri="{FF2B5EF4-FFF2-40B4-BE49-F238E27FC236}">
                  <a16:creationId xmlns:a16="http://schemas.microsoft.com/office/drawing/2014/main" id="{0ADE4F01-610D-4752-B490-5F5E0C52E98A}"/>
                </a:ext>
              </a:extLst>
            </p:cNvPr>
            <p:cNvSpPr txBox="1">
              <a:spLocks noChangeArrowheads="1"/>
            </p:cNvSpPr>
            <p:nvPr/>
          </p:nvSpPr>
          <p:spPr bwMode="auto">
            <a:xfrm>
              <a:off x="2640" y="105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t</a:t>
              </a:r>
              <a:endParaRPr lang="en-US" altLang="en-US" sz="1050">
                <a:solidFill>
                  <a:srgbClr val="0000FF"/>
                </a:solidFill>
              </a:endParaRPr>
            </a:p>
          </p:txBody>
        </p:sp>
        <p:sp>
          <p:nvSpPr>
            <p:cNvPr id="41091" name="Text Box 131">
              <a:extLst>
                <a:ext uri="{FF2B5EF4-FFF2-40B4-BE49-F238E27FC236}">
                  <a16:creationId xmlns:a16="http://schemas.microsoft.com/office/drawing/2014/main" id="{06CB634D-2830-4463-9B4D-0A7DEFD15D41}"/>
                </a:ext>
              </a:extLst>
            </p:cNvPr>
            <p:cNvSpPr txBox="1">
              <a:spLocks noChangeArrowheads="1"/>
            </p:cNvSpPr>
            <p:nvPr/>
          </p:nvSpPr>
          <p:spPr bwMode="auto">
            <a:xfrm>
              <a:off x="192" y="921"/>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0</a:t>
              </a:r>
            </a:p>
          </p:txBody>
        </p:sp>
      </p:grpSp>
      <p:grpSp>
        <p:nvGrpSpPr>
          <p:cNvPr id="41094" name="Group 134">
            <a:extLst>
              <a:ext uri="{FF2B5EF4-FFF2-40B4-BE49-F238E27FC236}">
                <a16:creationId xmlns:a16="http://schemas.microsoft.com/office/drawing/2014/main" id="{0FC7AE45-8220-4B1F-9877-E5AE00F55192}"/>
              </a:ext>
            </a:extLst>
          </p:cNvPr>
          <p:cNvGrpSpPr>
            <a:grpSpLocks/>
          </p:cNvGrpSpPr>
          <p:nvPr/>
        </p:nvGrpSpPr>
        <p:grpSpPr bwMode="auto">
          <a:xfrm>
            <a:off x="4572000" y="1096567"/>
            <a:ext cx="3200400" cy="414338"/>
            <a:chOff x="2880" y="921"/>
            <a:chExt cx="2688" cy="348"/>
          </a:xfrm>
        </p:grpSpPr>
        <p:sp>
          <p:nvSpPr>
            <p:cNvPr id="41001" name="Line 41">
              <a:extLst>
                <a:ext uri="{FF2B5EF4-FFF2-40B4-BE49-F238E27FC236}">
                  <a16:creationId xmlns:a16="http://schemas.microsoft.com/office/drawing/2014/main" id="{E3D521E2-1FFC-4AA0-80C4-257FA85DB50F}"/>
                </a:ext>
              </a:extLst>
            </p:cNvPr>
            <p:cNvSpPr>
              <a:spLocks noChangeShapeType="1"/>
            </p:cNvSpPr>
            <p:nvPr/>
          </p:nvSpPr>
          <p:spPr bwMode="auto">
            <a:xfrm>
              <a:off x="3072" y="1056"/>
              <a:ext cx="2400"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1035" name="Text Box 75">
              <a:extLst>
                <a:ext uri="{FF2B5EF4-FFF2-40B4-BE49-F238E27FC236}">
                  <a16:creationId xmlns:a16="http://schemas.microsoft.com/office/drawing/2014/main" id="{1D92F3C0-939F-4E16-9E29-5A31C5C75081}"/>
                </a:ext>
              </a:extLst>
            </p:cNvPr>
            <p:cNvSpPr txBox="1">
              <a:spLocks noChangeArrowheads="1"/>
            </p:cNvSpPr>
            <p:nvPr/>
          </p:nvSpPr>
          <p:spPr bwMode="auto">
            <a:xfrm>
              <a:off x="5328" y="105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t</a:t>
              </a:r>
              <a:endParaRPr lang="en-US" altLang="en-US" sz="1050">
                <a:solidFill>
                  <a:srgbClr val="0000FF"/>
                </a:solidFill>
              </a:endParaRPr>
            </a:p>
          </p:txBody>
        </p:sp>
        <p:sp>
          <p:nvSpPr>
            <p:cNvPr id="41092" name="Text Box 132">
              <a:extLst>
                <a:ext uri="{FF2B5EF4-FFF2-40B4-BE49-F238E27FC236}">
                  <a16:creationId xmlns:a16="http://schemas.microsoft.com/office/drawing/2014/main" id="{A938894B-3126-42C1-BA80-F77211D505D1}"/>
                </a:ext>
              </a:extLst>
            </p:cNvPr>
            <p:cNvSpPr txBox="1">
              <a:spLocks noChangeArrowheads="1"/>
            </p:cNvSpPr>
            <p:nvPr/>
          </p:nvSpPr>
          <p:spPr bwMode="auto">
            <a:xfrm>
              <a:off x="2880" y="921"/>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0</a:t>
              </a:r>
            </a:p>
          </p:txBody>
        </p:sp>
      </p:grpSp>
      <p:grpSp>
        <p:nvGrpSpPr>
          <p:cNvPr id="41095" name="Group 135">
            <a:extLst>
              <a:ext uri="{FF2B5EF4-FFF2-40B4-BE49-F238E27FC236}">
                <a16:creationId xmlns:a16="http://schemas.microsoft.com/office/drawing/2014/main" id="{9C0DEA85-9AEC-4729-ADFD-FD920F2CF561}"/>
              </a:ext>
            </a:extLst>
          </p:cNvPr>
          <p:cNvGrpSpPr>
            <a:grpSpLocks/>
          </p:cNvGrpSpPr>
          <p:nvPr/>
        </p:nvGrpSpPr>
        <p:grpSpPr bwMode="auto">
          <a:xfrm>
            <a:off x="5829300" y="4171946"/>
            <a:ext cx="1028700" cy="520303"/>
            <a:chOff x="1536" y="3472"/>
            <a:chExt cx="864" cy="437"/>
          </a:xfrm>
        </p:grpSpPr>
        <p:sp>
          <p:nvSpPr>
            <p:cNvPr id="41096" name="Rectangle 136">
              <a:extLst>
                <a:ext uri="{FF2B5EF4-FFF2-40B4-BE49-F238E27FC236}">
                  <a16:creationId xmlns:a16="http://schemas.microsoft.com/office/drawing/2014/main" id="{CA7413F2-468F-415C-8569-C1EFC9564C11}"/>
                </a:ext>
              </a:extLst>
            </p:cNvPr>
            <p:cNvSpPr>
              <a:spLocks noChangeArrowheads="1"/>
            </p:cNvSpPr>
            <p:nvPr/>
          </p:nvSpPr>
          <p:spPr bwMode="auto">
            <a:xfrm>
              <a:off x="1776" y="3696"/>
              <a:ext cx="5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008000"/>
                  </a:solidFill>
                </a:rPr>
                <a:t>2</a:t>
              </a:r>
              <a:r>
                <a:rPr lang="el-GR" altLang="en-US" sz="1050" b="1">
                  <a:solidFill>
                    <a:srgbClr val="008000"/>
                  </a:solidFill>
                </a:rPr>
                <a:t>π</a:t>
              </a:r>
              <a:r>
                <a:rPr lang="en-US" altLang="en-US" sz="1050" b="1">
                  <a:solidFill>
                    <a:srgbClr val="008000"/>
                  </a:solidFill>
                </a:rPr>
                <a:t> √LC</a:t>
              </a:r>
              <a:endParaRPr lang="el-GR" altLang="en-US" sz="1050" b="1">
                <a:solidFill>
                  <a:srgbClr val="008000"/>
                </a:solidFill>
              </a:endParaRPr>
            </a:p>
          </p:txBody>
        </p:sp>
        <p:sp>
          <p:nvSpPr>
            <p:cNvPr id="41097" name="Rectangle 137">
              <a:extLst>
                <a:ext uri="{FF2B5EF4-FFF2-40B4-BE49-F238E27FC236}">
                  <a16:creationId xmlns:a16="http://schemas.microsoft.com/office/drawing/2014/main" id="{C2EA34D3-147C-444F-AD32-AB049CBEB6F5}"/>
                </a:ext>
              </a:extLst>
            </p:cNvPr>
            <p:cNvSpPr>
              <a:spLocks noChangeArrowheads="1"/>
            </p:cNvSpPr>
            <p:nvPr/>
          </p:nvSpPr>
          <p:spPr bwMode="auto">
            <a:xfrm>
              <a:off x="2003" y="3472"/>
              <a:ext cx="2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8000"/>
                  </a:solidFill>
                </a:rPr>
                <a:t>1</a:t>
              </a:r>
            </a:p>
          </p:txBody>
        </p:sp>
        <p:sp>
          <p:nvSpPr>
            <p:cNvPr id="41098" name="Rectangle 138">
              <a:extLst>
                <a:ext uri="{FF2B5EF4-FFF2-40B4-BE49-F238E27FC236}">
                  <a16:creationId xmlns:a16="http://schemas.microsoft.com/office/drawing/2014/main" id="{5D70896D-1C29-44C7-9EB1-A56DF64FE175}"/>
                </a:ext>
              </a:extLst>
            </p:cNvPr>
            <p:cNvSpPr>
              <a:spLocks noChangeArrowheads="1"/>
            </p:cNvSpPr>
            <p:nvPr/>
          </p:nvSpPr>
          <p:spPr bwMode="auto">
            <a:xfrm>
              <a:off x="1536" y="3568"/>
              <a:ext cx="29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8000"/>
                  </a:solidFill>
                </a:rPr>
                <a:t>f =</a:t>
              </a:r>
            </a:p>
          </p:txBody>
        </p:sp>
        <p:sp>
          <p:nvSpPr>
            <p:cNvPr id="41099" name="Line 139">
              <a:extLst>
                <a:ext uri="{FF2B5EF4-FFF2-40B4-BE49-F238E27FC236}">
                  <a16:creationId xmlns:a16="http://schemas.microsoft.com/office/drawing/2014/main" id="{A77CBF59-2457-4425-89FB-4E606D00327A}"/>
                </a:ext>
              </a:extLst>
            </p:cNvPr>
            <p:cNvSpPr>
              <a:spLocks noChangeShapeType="1"/>
            </p:cNvSpPr>
            <p:nvPr/>
          </p:nvSpPr>
          <p:spPr bwMode="auto">
            <a:xfrm>
              <a:off x="1824" y="3696"/>
              <a:ext cx="576" cy="0"/>
            </a:xfrm>
            <a:prstGeom prst="line">
              <a:avLst/>
            </a:prstGeom>
            <a:noFill/>
            <a:ln w="1905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IN" sz="105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41093"/>
                                        </p:tgtEl>
                                        <p:attrNameLst>
                                          <p:attrName>style.visibility</p:attrName>
                                        </p:attrNameLst>
                                      </p:cBhvr>
                                      <p:to>
                                        <p:strVal val="visible"/>
                                      </p:to>
                                    </p:set>
                                    <p:animEffect transition="in" filter="wipe(left)">
                                      <p:cBhvr>
                                        <p:cTn id="7" dur="500"/>
                                        <p:tgtEl>
                                          <p:spTgt spid="410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41040"/>
                                        </p:tgtEl>
                                        <p:attrNameLst>
                                          <p:attrName>style.visibility</p:attrName>
                                        </p:attrNameLst>
                                      </p:cBhvr>
                                      <p:to>
                                        <p:strVal val="visible"/>
                                      </p:to>
                                    </p:set>
                                    <p:animEffect transition="in" filter="box(out)">
                                      <p:cBhvr>
                                        <p:cTn id="12" dur="500"/>
                                        <p:tgtEl>
                                          <p:spTgt spid="41040"/>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40997"/>
                                        </p:tgtEl>
                                        <p:attrNameLst>
                                          <p:attrName>style.visibility</p:attrName>
                                        </p:attrNameLst>
                                      </p:cBhvr>
                                      <p:to>
                                        <p:strVal val="visible"/>
                                      </p:to>
                                    </p:set>
                                    <p:animEffect transition="in" filter="dissolve">
                                      <p:cBhvr>
                                        <p:cTn id="16" dur="500"/>
                                        <p:tgtEl>
                                          <p:spTgt spid="4099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1074"/>
                                        </p:tgtEl>
                                        <p:attrNameLst>
                                          <p:attrName>style.visibility</p:attrName>
                                        </p:attrNameLst>
                                      </p:cBhvr>
                                      <p:to>
                                        <p:strVal val="visible"/>
                                      </p:to>
                                    </p:set>
                                    <p:animEffect transition="in" filter="wipe(left)">
                                      <p:cBhvr>
                                        <p:cTn id="21" dur="3000"/>
                                        <p:tgtEl>
                                          <p:spTgt spid="41074"/>
                                        </p:tgtEl>
                                      </p:cBhvr>
                                    </p:animEffect>
                                  </p:childTnLst>
                                </p:cTn>
                              </p:par>
                            </p:childTnLst>
                          </p:cTn>
                        </p:par>
                        <p:par>
                          <p:cTn id="22" fill="hold" nodeType="afterGroup">
                            <p:stCondLst>
                              <p:cond delay="3000"/>
                            </p:stCondLst>
                            <p:childTnLst>
                              <p:par>
                                <p:cTn id="23" presetID="22" presetClass="entr" presetSubtype="8" fill="hold" nodeType="afterEffect">
                                  <p:stCondLst>
                                    <p:cond delay="0"/>
                                  </p:stCondLst>
                                  <p:childTnLst>
                                    <p:set>
                                      <p:cBhvr>
                                        <p:cTn id="24" dur="1" fill="hold">
                                          <p:stCondLst>
                                            <p:cond delay="0"/>
                                          </p:stCondLst>
                                        </p:cTn>
                                        <p:tgtEl>
                                          <p:spTgt spid="41090"/>
                                        </p:tgtEl>
                                        <p:attrNameLst>
                                          <p:attrName>style.visibility</p:attrName>
                                        </p:attrNameLst>
                                      </p:cBhvr>
                                      <p:to>
                                        <p:strVal val="visible"/>
                                      </p:to>
                                    </p:set>
                                    <p:animEffect transition="in" filter="wipe(left)">
                                      <p:cBhvr>
                                        <p:cTn id="25" dur="3000"/>
                                        <p:tgtEl>
                                          <p:spTgt spid="41090"/>
                                        </p:tgtEl>
                                      </p:cBhvr>
                                    </p:animEffect>
                                  </p:childTnLst>
                                </p:cTn>
                              </p:par>
                            </p:childTnLst>
                          </p:cTn>
                        </p:par>
                        <p:par>
                          <p:cTn id="26" fill="hold" nodeType="afterGroup">
                            <p:stCondLst>
                              <p:cond delay="6000"/>
                            </p:stCondLst>
                            <p:childTnLst>
                              <p:par>
                                <p:cTn id="27" presetID="9" presetClass="entr" presetSubtype="0" fill="hold" grpId="0" nodeType="afterEffect">
                                  <p:stCondLst>
                                    <p:cond delay="0"/>
                                  </p:stCondLst>
                                  <p:childTnLst>
                                    <p:set>
                                      <p:cBhvr>
                                        <p:cTn id="28" dur="1" fill="hold">
                                          <p:stCondLst>
                                            <p:cond delay="0"/>
                                          </p:stCondLst>
                                        </p:cTn>
                                        <p:tgtEl>
                                          <p:spTgt spid="40998"/>
                                        </p:tgtEl>
                                        <p:attrNameLst>
                                          <p:attrName>style.visibility</p:attrName>
                                        </p:attrNameLst>
                                      </p:cBhvr>
                                      <p:to>
                                        <p:strVal val="visible"/>
                                      </p:to>
                                    </p:set>
                                    <p:animEffect transition="in" filter="dissolve">
                                      <p:cBhvr>
                                        <p:cTn id="29" dur="500"/>
                                        <p:tgtEl>
                                          <p:spTgt spid="4099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41076"/>
                                        </p:tgtEl>
                                        <p:attrNameLst>
                                          <p:attrName>style.visibility</p:attrName>
                                        </p:attrNameLst>
                                      </p:cBhvr>
                                      <p:to>
                                        <p:strVal val="visible"/>
                                      </p:to>
                                    </p:set>
                                    <p:anim calcmode="lin" valueType="num">
                                      <p:cBhvr>
                                        <p:cTn id="34" dur="500" fill="hold"/>
                                        <p:tgtEl>
                                          <p:spTgt spid="41076"/>
                                        </p:tgtEl>
                                        <p:attrNameLst>
                                          <p:attrName>ppt_w</p:attrName>
                                        </p:attrNameLst>
                                      </p:cBhvr>
                                      <p:tavLst>
                                        <p:tav tm="0">
                                          <p:val>
                                            <p:fltVal val="0"/>
                                          </p:val>
                                        </p:tav>
                                        <p:tav tm="100000">
                                          <p:val>
                                            <p:strVal val="#ppt_w"/>
                                          </p:val>
                                        </p:tav>
                                      </p:tavLst>
                                    </p:anim>
                                    <p:anim calcmode="lin" valueType="num">
                                      <p:cBhvr>
                                        <p:cTn id="35" dur="500" fill="hold"/>
                                        <p:tgtEl>
                                          <p:spTgt spid="41076"/>
                                        </p:tgtEl>
                                        <p:attrNameLst>
                                          <p:attrName>ppt_h</p:attrName>
                                        </p:attrNameLst>
                                      </p:cBhvr>
                                      <p:tavLst>
                                        <p:tav tm="0">
                                          <p:val>
                                            <p:fltVal val="0"/>
                                          </p:val>
                                        </p:tav>
                                        <p:tav tm="100000">
                                          <p:val>
                                            <p:strVal val="#ppt_h"/>
                                          </p:val>
                                        </p:tav>
                                      </p:tavLst>
                                    </p:anim>
                                    <p:animEffect transition="in" filter="fade">
                                      <p:cBhvr>
                                        <p:cTn id="36" dur="500"/>
                                        <p:tgtEl>
                                          <p:spTgt spid="4107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41094"/>
                                        </p:tgtEl>
                                        <p:attrNameLst>
                                          <p:attrName>style.visibility</p:attrName>
                                        </p:attrNameLst>
                                      </p:cBhvr>
                                      <p:to>
                                        <p:strVal val="visible"/>
                                      </p:to>
                                    </p:set>
                                    <p:animEffect transition="in" filter="wipe(left)">
                                      <p:cBhvr>
                                        <p:cTn id="41" dur="500"/>
                                        <p:tgtEl>
                                          <p:spTgt spid="4109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32" fill="hold" nodeType="clickEffect">
                                  <p:stCondLst>
                                    <p:cond delay="0"/>
                                  </p:stCondLst>
                                  <p:childTnLst>
                                    <p:set>
                                      <p:cBhvr>
                                        <p:cTn id="45" dur="1" fill="hold">
                                          <p:stCondLst>
                                            <p:cond delay="0"/>
                                          </p:stCondLst>
                                        </p:cTn>
                                        <p:tgtEl>
                                          <p:spTgt spid="41000"/>
                                        </p:tgtEl>
                                        <p:attrNameLst>
                                          <p:attrName>style.visibility</p:attrName>
                                        </p:attrNameLst>
                                      </p:cBhvr>
                                      <p:to>
                                        <p:strVal val="visible"/>
                                      </p:to>
                                    </p:set>
                                    <p:animEffect transition="in" filter="box(out)">
                                      <p:cBhvr>
                                        <p:cTn id="46" dur="500"/>
                                        <p:tgtEl>
                                          <p:spTgt spid="41000"/>
                                        </p:tgtEl>
                                      </p:cBhvr>
                                    </p:animEffect>
                                  </p:childTnLst>
                                </p:cTn>
                              </p:par>
                            </p:childTnLst>
                          </p:cTn>
                        </p:par>
                        <p:par>
                          <p:cTn id="47" fill="hold" nodeType="afterGroup">
                            <p:stCondLst>
                              <p:cond delay="500"/>
                            </p:stCondLst>
                            <p:childTnLst>
                              <p:par>
                                <p:cTn id="48" presetID="9" presetClass="entr" presetSubtype="0" fill="hold" grpId="0" nodeType="afterEffect">
                                  <p:stCondLst>
                                    <p:cond delay="0"/>
                                  </p:stCondLst>
                                  <p:childTnLst>
                                    <p:set>
                                      <p:cBhvr>
                                        <p:cTn id="49" dur="1" fill="hold">
                                          <p:stCondLst>
                                            <p:cond delay="0"/>
                                          </p:stCondLst>
                                        </p:cTn>
                                        <p:tgtEl>
                                          <p:spTgt spid="41033"/>
                                        </p:tgtEl>
                                        <p:attrNameLst>
                                          <p:attrName>style.visibility</p:attrName>
                                        </p:attrNameLst>
                                      </p:cBhvr>
                                      <p:to>
                                        <p:strVal val="visible"/>
                                      </p:to>
                                    </p:set>
                                    <p:animEffect transition="in" filter="dissolve">
                                      <p:cBhvr>
                                        <p:cTn id="50" dur="500"/>
                                        <p:tgtEl>
                                          <p:spTgt spid="4103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41085"/>
                                        </p:tgtEl>
                                        <p:attrNameLst>
                                          <p:attrName>style.visibility</p:attrName>
                                        </p:attrNameLst>
                                      </p:cBhvr>
                                      <p:to>
                                        <p:strVal val="visible"/>
                                      </p:to>
                                    </p:set>
                                    <p:animEffect transition="in" filter="wipe(left)">
                                      <p:cBhvr>
                                        <p:cTn id="55" dur="3000"/>
                                        <p:tgtEl>
                                          <p:spTgt spid="41085"/>
                                        </p:tgtEl>
                                      </p:cBhvr>
                                    </p:animEffect>
                                  </p:childTnLst>
                                </p:cTn>
                              </p:par>
                            </p:childTnLst>
                          </p:cTn>
                        </p:par>
                        <p:par>
                          <p:cTn id="56" fill="hold" nodeType="afterGroup">
                            <p:stCondLst>
                              <p:cond delay="3000"/>
                            </p:stCondLst>
                            <p:childTnLst>
                              <p:par>
                                <p:cTn id="57" presetID="9" presetClass="entr" presetSubtype="0" fill="hold" grpId="0" nodeType="afterEffect">
                                  <p:stCondLst>
                                    <p:cond delay="0"/>
                                  </p:stCondLst>
                                  <p:childTnLst>
                                    <p:set>
                                      <p:cBhvr>
                                        <p:cTn id="58" dur="1" fill="hold">
                                          <p:stCondLst>
                                            <p:cond delay="0"/>
                                          </p:stCondLst>
                                        </p:cTn>
                                        <p:tgtEl>
                                          <p:spTgt spid="41034"/>
                                        </p:tgtEl>
                                        <p:attrNameLst>
                                          <p:attrName>style.visibility</p:attrName>
                                        </p:attrNameLst>
                                      </p:cBhvr>
                                      <p:to>
                                        <p:strVal val="visible"/>
                                      </p:to>
                                    </p:set>
                                    <p:animEffect transition="in" filter="dissolve">
                                      <p:cBhvr>
                                        <p:cTn id="59" dur="500"/>
                                        <p:tgtEl>
                                          <p:spTgt spid="41034"/>
                                        </p:tgtEl>
                                      </p:cBhvr>
                                    </p:animEffect>
                                  </p:childTnLst>
                                </p:cTn>
                              </p:par>
                            </p:childTnLst>
                          </p:cTn>
                        </p:par>
                        <p:par>
                          <p:cTn id="60" fill="hold" nodeType="afterGroup">
                            <p:stCondLst>
                              <p:cond delay="3500"/>
                            </p:stCondLst>
                            <p:childTnLst>
                              <p:par>
                                <p:cTn id="61" presetID="22" presetClass="entr" presetSubtype="8" fill="hold" nodeType="afterEffect">
                                  <p:stCondLst>
                                    <p:cond delay="0"/>
                                  </p:stCondLst>
                                  <p:childTnLst>
                                    <p:set>
                                      <p:cBhvr>
                                        <p:cTn id="62" dur="1" fill="hold">
                                          <p:stCondLst>
                                            <p:cond delay="0"/>
                                          </p:stCondLst>
                                        </p:cTn>
                                        <p:tgtEl>
                                          <p:spTgt spid="41039"/>
                                        </p:tgtEl>
                                        <p:attrNameLst>
                                          <p:attrName>style.visibility</p:attrName>
                                        </p:attrNameLst>
                                      </p:cBhvr>
                                      <p:to>
                                        <p:strVal val="visible"/>
                                      </p:to>
                                    </p:set>
                                    <p:animEffect transition="in" filter="wipe(left)">
                                      <p:cBhvr>
                                        <p:cTn id="63" dur="3000"/>
                                        <p:tgtEl>
                                          <p:spTgt spid="41039"/>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41077"/>
                                        </p:tgtEl>
                                        <p:attrNameLst>
                                          <p:attrName>style.visibility</p:attrName>
                                        </p:attrNameLst>
                                      </p:cBhvr>
                                      <p:to>
                                        <p:strVal val="visible"/>
                                      </p:to>
                                    </p:set>
                                    <p:anim calcmode="lin" valueType="num">
                                      <p:cBhvr>
                                        <p:cTn id="68" dur="500" fill="hold"/>
                                        <p:tgtEl>
                                          <p:spTgt spid="41077"/>
                                        </p:tgtEl>
                                        <p:attrNameLst>
                                          <p:attrName>ppt_w</p:attrName>
                                        </p:attrNameLst>
                                      </p:cBhvr>
                                      <p:tavLst>
                                        <p:tav tm="0">
                                          <p:val>
                                            <p:fltVal val="0"/>
                                          </p:val>
                                        </p:tav>
                                        <p:tav tm="100000">
                                          <p:val>
                                            <p:strVal val="#ppt_w"/>
                                          </p:val>
                                        </p:tav>
                                      </p:tavLst>
                                    </p:anim>
                                    <p:anim calcmode="lin" valueType="num">
                                      <p:cBhvr>
                                        <p:cTn id="69" dur="500" fill="hold"/>
                                        <p:tgtEl>
                                          <p:spTgt spid="41077"/>
                                        </p:tgtEl>
                                        <p:attrNameLst>
                                          <p:attrName>ppt_h</p:attrName>
                                        </p:attrNameLst>
                                      </p:cBhvr>
                                      <p:tavLst>
                                        <p:tav tm="0">
                                          <p:val>
                                            <p:fltVal val="0"/>
                                          </p:val>
                                        </p:tav>
                                        <p:tav tm="100000">
                                          <p:val>
                                            <p:strVal val="#ppt_h"/>
                                          </p:val>
                                        </p:tav>
                                      </p:tavLst>
                                    </p:anim>
                                    <p:animEffect transition="in" filter="fade">
                                      <p:cBhvr>
                                        <p:cTn id="70" dur="500"/>
                                        <p:tgtEl>
                                          <p:spTgt spid="41077"/>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2" presetClass="entr" presetSubtype="1" fill="hold" grpId="0" nodeType="clickEffect">
                                  <p:stCondLst>
                                    <p:cond delay="0"/>
                                  </p:stCondLst>
                                  <p:childTnLst>
                                    <p:set>
                                      <p:cBhvr>
                                        <p:cTn id="74" dur="1" fill="hold">
                                          <p:stCondLst>
                                            <p:cond delay="0"/>
                                          </p:stCondLst>
                                        </p:cTn>
                                        <p:tgtEl>
                                          <p:spTgt spid="41078"/>
                                        </p:tgtEl>
                                        <p:attrNameLst>
                                          <p:attrName>style.visibility</p:attrName>
                                        </p:attrNameLst>
                                      </p:cBhvr>
                                      <p:to>
                                        <p:strVal val="visible"/>
                                      </p:to>
                                    </p:set>
                                    <p:animEffect transition="in" filter="wipe(up)">
                                      <p:cBhvr>
                                        <p:cTn id="75" dur="500"/>
                                        <p:tgtEl>
                                          <p:spTgt spid="41078"/>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53" presetClass="entr" presetSubtype="0" fill="hold" nodeType="clickEffect">
                                  <p:stCondLst>
                                    <p:cond delay="0"/>
                                  </p:stCondLst>
                                  <p:childTnLst>
                                    <p:set>
                                      <p:cBhvr>
                                        <p:cTn id="79" dur="1" fill="hold">
                                          <p:stCondLst>
                                            <p:cond delay="0"/>
                                          </p:stCondLst>
                                        </p:cTn>
                                        <p:tgtEl>
                                          <p:spTgt spid="41086"/>
                                        </p:tgtEl>
                                        <p:attrNameLst>
                                          <p:attrName>style.visibility</p:attrName>
                                        </p:attrNameLst>
                                      </p:cBhvr>
                                      <p:to>
                                        <p:strVal val="visible"/>
                                      </p:to>
                                    </p:set>
                                    <p:anim calcmode="lin" valueType="num">
                                      <p:cBhvr>
                                        <p:cTn id="80" dur="500" fill="hold"/>
                                        <p:tgtEl>
                                          <p:spTgt spid="41086"/>
                                        </p:tgtEl>
                                        <p:attrNameLst>
                                          <p:attrName>ppt_w</p:attrName>
                                        </p:attrNameLst>
                                      </p:cBhvr>
                                      <p:tavLst>
                                        <p:tav tm="0">
                                          <p:val>
                                            <p:fltVal val="0"/>
                                          </p:val>
                                        </p:tav>
                                        <p:tav tm="100000">
                                          <p:val>
                                            <p:strVal val="#ppt_w"/>
                                          </p:val>
                                        </p:tav>
                                      </p:tavLst>
                                    </p:anim>
                                    <p:anim calcmode="lin" valueType="num">
                                      <p:cBhvr>
                                        <p:cTn id="81" dur="500" fill="hold"/>
                                        <p:tgtEl>
                                          <p:spTgt spid="41086"/>
                                        </p:tgtEl>
                                        <p:attrNameLst>
                                          <p:attrName>ppt_h</p:attrName>
                                        </p:attrNameLst>
                                      </p:cBhvr>
                                      <p:tavLst>
                                        <p:tav tm="0">
                                          <p:val>
                                            <p:fltVal val="0"/>
                                          </p:val>
                                        </p:tav>
                                        <p:tav tm="100000">
                                          <p:val>
                                            <p:strVal val="#ppt_h"/>
                                          </p:val>
                                        </p:tav>
                                      </p:tavLst>
                                    </p:anim>
                                    <p:animEffect transition="in" filter="fade">
                                      <p:cBhvr>
                                        <p:cTn id="82" dur="500"/>
                                        <p:tgtEl>
                                          <p:spTgt spid="4108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1" fill="hold" grpId="0" nodeType="clickEffect">
                                  <p:stCondLst>
                                    <p:cond delay="0"/>
                                  </p:stCondLst>
                                  <p:childTnLst>
                                    <p:set>
                                      <p:cBhvr>
                                        <p:cTn id="86" dur="1" fill="hold">
                                          <p:stCondLst>
                                            <p:cond delay="0"/>
                                          </p:stCondLst>
                                        </p:cTn>
                                        <p:tgtEl>
                                          <p:spTgt spid="41083"/>
                                        </p:tgtEl>
                                        <p:attrNameLst>
                                          <p:attrName>style.visibility</p:attrName>
                                        </p:attrNameLst>
                                      </p:cBhvr>
                                      <p:to>
                                        <p:strVal val="visible"/>
                                      </p:to>
                                    </p:set>
                                    <p:animEffect transition="in" filter="wipe(up)">
                                      <p:cBhvr>
                                        <p:cTn id="87" dur="500"/>
                                        <p:tgtEl>
                                          <p:spTgt spid="4108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1" fill="hold" nodeType="clickEffect">
                                  <p:stCondLst>
                                    <p:cond delay="0"/>
                                  </p:stCondLst>
                                  <p:childTnLst>
                                    <p:set>
                                      <p:cBhvr>
                                        <p:cTn id="91" dur="1" fill="hold">
                                          <p:stCondLst>
                                            <p:cond delay="0"/>
                                          </p:stCondLst>
                                        </p:cTn>
                                        <p:tgtEl>
                                          <p:spTgt spid="41079">
                                            <p:txEl>
                                              <p:pRg st="0" end="0"/>
                                            </p:txEl>
                                          </p:spTgt>
                                        </p:tgtEl>
                                        <p:attrNameLst>
                                          <p:attrName>style.visibility</p:attrName>
                                        </p:attrNameLst>
                                      </p:cBhvr>
                                      <p:to>
                                        <p:strVal val="visible"/>
                                      </p:to>
                                    </p:set>
                                    <p:animEffect transition="in" filter="wipe(up)">
                                      <p:cBhvr>
                                        <p:cTn id="92" dur="500"/>
                                        <p:tgtEl>
                                          <p:spTgt spid="41079">
                                            <p:txEl>
                                              <p:pRg st="0" end="0"/>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1" fill="hold" nodeType="clickEffect">
                                  <p:stCondLst>
                                    <p:cond delay="0"/>
                                  </p:stCondLst>
                                  <p:childTnLst>
                                    <p:set>
                                      <p:cBhvr>
                                        <p:cTn id="96" dur="1" fill="hold">
                                          <p:stCondLst>
                                            <p:cond delay="0"/>
                                          </p:stCondLst>
                                        </p:cTn>
                                        <p:tgtEl>
                                          <p:spTgt spid="41079">
                                            <p:txEl>
                                              <p:pRg st="1" end="1"/>
                                            </p:txEl>
                                          </p:spTgt>
                                        </p:tgtEl>
                                        <p:attrNameLst>
                                          <p:attrName>style.visibility</p:attrName>
                                        </p:attrNameLst>
                                      </p:cBhvr>
                                      <p:to>
                                        <p:strVal val="visible"/>
                                      </p:to>
                                    </p:set>
                                    <p:animEffect transition="in" filter="wipe(up)">
                                      <p:cBhvr>
                                        <p:cTn id="97" dur="500"/>
                                        <p:tgtEl>
                                          <p:spTgt spid="41079">
                                            <p:txEl>
                                              <p:pRg st="1" end="1"/>
                                            </p:txEl>
                                          </p:spTgt>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1" fill="hold" nodeType="clickEffect">
                                  <p:stCondLst>
                                    <p:cond delay="0"/>
                                  </p:stCondLst>
                                  <p:childTnLst>
                                    <p:set>
                                      <p:cBhvr>
                                        <p:cTn id="101" dur="1" fill="hold">
                                          <p:stCondLst>
                                            <p:cond delay="0"/>
                                          </p:stCondLst>
                                        </p:cTn>
                                        <p:tgtEl>
                                          <p:spTgt spid="41079">
                                            <p:txEl>
                                              <p:pRg st="2" end="2"/>
                                            </p:txEl>
                                          </p:spTgt>
                                        </p:tgtEl>
                                        <p:attrNameLst>
                                          <p:attrName>style.visibility</p:attrName>
                                        </p:attrNameLst>
                                      </p:cBhvr>
                                      <p:to>
                                        <p:strVal val="visible"/>
                                      </p:to>
                                    </p:set>
                                    <p:animEffect transition="in" filter="wipe(up)">
                                      <p:cBhvr>
                                        <p:cTn id="102" dur="500"/>
                                        <p:tgtEl>
                                          <p:spTgt spid="41079">
                                            <p:txEl>
                                              <p:pRg st="2" end="2"/>
                                            </p:txEl>
                                          </p:spTgt>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1" fill="hold" nodeType="clickEffect">
                                  <p:stCondLst>
                                    <p:cond delay="0"/>
                                  </p:stCondLst>
                                  <p:childTnLst>
                                    <p:set>
                                      <p:cBhvr>
                                        <p:cTn id="106" dur="1" fill="hold">
                                          <p:stCondLst>
                                            <p:cond delay="0"/>
                                          </p:stCondLst>
                                        </p:cTn>
                                        <p:tgtEl>
                                          <p:spTgt spid="41079">
                                            <p:txEl>
                                              <p:pRg st="3" end="3"/>
                                            </p:txEl>
                                          </p:spTgt>
                                        </p:tgtEl>
                                        <p:attrNameLst>
                                          <p:attrName>style.visibility</p:attrName>
                                        </p:attrNameLst>
                                      </p:cBhvr>
                                      <p:to>
                                        <p:strVal val="visible"/>
                                      </p:to>
                                    </p:set>
                                    <p:animEffect transition="in" filter="wipe(up)">
                                      <p:cBhvr>
                                        <p:cTn id="107" dur="500"/>
                                        <p:tgtEl>
                                          <p:spTgt spid="41079">
                                            <p:txEl>
                                              <p:pRg st="3" end="3"/>
                                            </p:txEl>
                                          </p:spTgt>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53" presetClass="entr" presetSubtype="0" fill="hold" nodeType="clickEffect">
                                  <p:stCondLst>
                                    <p:cond delay="0"/>
                                  </p:stCondLst>
                                  <p:childTnLst>
                                    <p:set>
                                      <p:cBhvr>
                                        <p:cTn id="111" dur="1" fill="hold">
                                          <p:stCondLst>
                                            <p:cond delay="0"/>
                                          </p:stCondLst>
                                        </p:cTn>
                                        <p:tgtEl>
                                          <p:spTgt spid="41087"/>
                                        </p:tgtEl>
                                        <p:attrNameLst>
                                          <p:attrName>style.visibility</p:attrName>
                                        </p:attrNameLst>
                                      </p:cBhvr>
                                      <p:to>
                                        <p:strVal val="visible"/>
                                      </p:to>
                                    </p:set>
                                    <p:anim calcmode="lin" valueType="num">
                                      <p:cBhvr>
                                        <p:cTn id="112" dur="500" fill="hold"/>
                                        <p:tgtEl>
                                          <p:spTgt spid="41087"/>
                                        </p:tgtEl>
                                        <p:attrNameLst>
                                          <p:attrName>ppt_w</p:attrName>
                                        </p:attrNameLst>
                                      </p:cBhvr>
                                      <p:tavLst>
                                        <p:tav tm="0">
                                          <p:val>
                                            <p:fltVal val="0"/>
                                          </p:val>
                                        </p:tav>
                                        <p:tav tm="100000">
                                          <p:val>
                                            <p:strVal val="#ppt_w"/>
                                          </p:val>
                                        </p:tav>
                                      </p:tavLst>
                                    </p:anim>
                                    <p:anim calcmode="lin" valueType="num">
                                      <p:cBhvr>
                                        <p:cTn id="113" dur="500" fill="hold"/>
                                        <p:tgtEl>
                                          <p:spTgt spid="41087"/>
                                        </p:tgtEl>
                                        <p:attrNameLst>
                                          <p:attrName>ppt_h</p:attrName>
                                        </p:attrNameLst>
                                      </p:cBhvr>
                                      <p:tavLst>
                                        <p:tav tm="0">
                                          <p:val>
                                            <p:fltVal val="0"/>
                                          </p:val>
                                        </p:tav>
                                        <p:tav tm="100000">
                                          <p:val>
                                            <p:strVal val="#ppt_h"/>
                                          </p:val>
                                        </p:tav>
                                      </p:tavLst>
                                    </p:anim>
                                    <p:animEffect transition="in" filter="fade">
                                      <p:cBhvr>
                                        <p:cTn id="114" dur="500"/>
                                        <p:tgtEl>
                                          <p:spTgt spid="41087"/>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2" presetClass="entr" presetSubtype="1" fill="hold" nodeType="clickEffect">
                                  <p:stCondLst>
                                    <p:cond delay="0"/>
                                  </p:stCondLst>
                                  <p:childTnLst>
                                    <p:set>
                                      <p:cBhvr>
                                        <p:cTn id="118" dur="1" fill="hold">
                                          <p:stCondLst>
                                            <p:cond delay="0"/>
                                          </p:stCondLst>
                                        </p:cTn>
                                        <p:tgtEl>
                                          <p:spTgt spid="41081">
                                            <p:txEl>
                                              <p:pRg st="0" end="0"/>
                                            </p:txEl>
                                          </p:spTgt>
                                        </p:tgtEl>
                                        <p:attrNameLst>
                                          <p:attrName>style.visibility</p:attrName>
                                        </p:attrNameLst>
                                      </p:cBhvr>
                                      <p:to>
                                        <p:strVal val="visible"/>
                                      </p:to>
                                    </p:set>
                                    <p:animEffect transition="in" filter="wipe(up)">
                                      <p:cBhvr>
                                        <p:cTn id="119" dur="500"/>
                                        <p:tgtEl>
                                          <p:spTgt spid="41081">
                                            <p:txEl>
                                              <p:pRg st="0" end="0"/>
                                            </p:txEl>
                                          </p:spTgt>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53" presetClass="entr" presetSubtype="0" fill="hold" nodeType="clickEffect">
                                  <p:stCondLst>
                                    <p:cond delay="0"/>
                                  </p:stCondLst>
                                  <p:childTnLst>
                                    <p:set>
                                      <p:cBhvr>
                                        <p:cTn id="123" dur="1" fill="hold">
                                          <p:stCondLst>
                                            <p:cond delay="0"/>
                                          </p:stCondLst>
                                        </p:cTn>
                                        <p:tgtEl>
                                          <p:spTgt spid="41081">
                                            <p:txEl>
                                              <p:pRg st="1" end="1"/>
                                            </p:txEl>
                                          </p:spTgt>
                                        </p:tgtEl>
                                        <p:attrNameLst>
                                          <p:attrName>style.visibility</p:attrName>
                                        </p:attrNameLst>
                                      </p:cBhvr>
                                      <p:to>
                                        <p:strVal val="visible"/>
                                      </p:to>
                                    </p:set>
                                    <p:anim calcmode="lin" valueType="num">
                                      <p:cBhvr>
                                        <p:cTn id="124" dur="500" fill="hold"/>
                                        <p:tgtEl>
                                          <p:spTgt spid="41081">
                                            <p:txEl>
                                              <p:pRg st="1" end="1"/>
                                            </p:txEl>
                                          </p:spTgt>
                                        </p:tgtEl>
                                        <p:attrNameLst>
                                          <p:attrName>ppt_w</p:attrName>
                                        </p:attrNameLst>
                                      </p:cBhvr>
                                      <p:tavLst>
                                        <p:tav tm="0">
                                          <p:val>
                                            <p:fltVal val="0"/>
                                          </p:val>
                                        </p:tav>
                                        <p:tav tm="100000">
                                          <p:val>
                                            <p:strVal val="#ppt_w"/>
                                          </p:val>
                                        </p:tav>
                                      </p:tavLst>
                                    </p:anim>
                                    <p:anim calcmode="lin" valueType="num">
                                      <p:cBhvr>
                                        <p:cTn id="125" dur="500" fill="hold"/>
                                        <p:tgtEl>
                                          <p:spTgt spid="41081">
                                            <p:txEl>
                                              <p:pRg st="1" end="1"/>
                                            </p:txEl>
                                          </p:spTgt>
                                        </p:tgtEl>
                                        <p:attrNameLst>
                                          <p:attrName>ppt_h</p:attrName>
                                        </p:attrNameLst>
                                      </p:cBhvr>
                                      <p:tavLst>
                                        <p:tav tm="0">
                                          <p:val>
                                            <p:fltVal val="0"/>
                                          </p:val>
                                        </p:tav>
                                        <p:tav tm="100000">
                                          <p:val>
                                            <p:strVal val="#ppt_h"/>
                                          </p:val>
                                        </p:tav>
                                      </p:tavLst>
                                    </p:anim>
                                    <p:animEffect transition="in" filter="fade">
                                      <p:cBhvr>
                                        <p:cTn id="126" dur="500"/>
                                        <p:tgtEl>
                                          <p:spTgt spid="41081">
                                            <p:txEl>
                                              <p:pRg st="1" end="1"/>
                                            </p:txEl>
                                          </p:spTgt>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7" presetClass="entr" presetSubtype="10" fill="hold" nodeType="clickEffect">
                                  <p:stCondLst>
                                    <p:cond delay="0"/>
                                  </p:stCondLst>
                                  <p:childTnLst>
                                    <p:set>
                                      <p:cBhvr>
                                        <p:cTn id="130" dur="1" fill="hold">
                                          <p:stCondLst>
                                            <p:cond delay="0"/>
                                          </p:stCondLst>
                                        </p:cTn>
                                        <p:tgtEl>
                                          <p:spTgt spid="41081">
                                            <p:txEl>
                                              <p:pRg st="2" end="2"/>
                                            </p:txEl>
                                          </p:spTgt>
                                        </p:tgtEl>
                                        <p:attrNameLst>
                                          <p:attrName>style.visibility</p:attrName>
                                        </p:attrNameLst>
                                      </p:cBhvr>
                                      <p:to>
                                        <p:strVal val="visible"/>
                                      </p:to>
                                    </p:set>
                                    <p:anim calcmode="lin" valueType="num">
                                      <p:cBhvr>
                                        <p:cTn id="131" dur="500" fill="hold"/>
                                        <p:tgtEl>
                                          <p:spTgt spid="41081">
                                            <p:txEl>
                                              <p:pRg st="2" end="2"/>
                                            </p:txEl>
                                          </p:spTgt>
                                        </p:tgtEl>
                                        <p:attrNameLst>
                                          <p:attrName>ppt_w</p:attrName>
                                        </p:attrNameLst>
                                      </p:cBhvr>
                                      <p:tavLst>
                                        <p:tav tm="0">
                                          <p:val>
                                            <p:fltVal val="0"/>
                                          </p:val>
                                        </p:tav>
                                        <p:tav tm="100000">
                                          <p:val>
                                            <p:strVal val="#ppt_w"/>
                                          </p:val>
                                        </p:tav>
                                      </p:tavLst>
                                    </p:anim>
                                    <p:anim calcmode="lin" valueType="num">
                                      <p:cBhvr>
                                        <p:cTn id="132" dur="500" fill="hold"/>
                                        <p:tgtEl>
                                          <p:spTgt spid="41081">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33" fill="hold" nodeType="clickPar">
                      <p:stCondLst>
                        <p:cond delay="indefinite"/>
                      </p:stCondLst>
                      <p:childTnLst>
                        <p:par>
                          <p:cTn id="134" fill="hold" nodeType="withGroup">
                            <p:stCondLst>
                              <p:cond delay="0"/>
                            </p:stCondLst>
                            <p:childTnLst>
                              <p:par>
                                <p:cTn id="135" presetID="53" presetClass="entr" presetSubtype="0" fill="hold" nodeType="clickEffect">
                                  <p:stCondLst>
                                    <p:cond delay="0"/>
                                  </p:stCondLst>
                                  <p:childTnLst>
                                    <p:set>
                                      <p:cBhvr>
                                        <p:cTn id="136" dur="1" fill="hold">
                                          <p:stCondLst>
                                            <p:cond delay="0"/>
                                          </p:stCondLst>
                                        </p:cTn>
                                        <p:tgtEl>
                                          <p:spTgt spid="41095"/>
                                        </p:tgtEl>
                                        <p:attrNameLst>
                                          <p:attrName>style.visibility</p:attrName>
                                        </p:attrNameLst>
                                      </p:cBhvr>
                                      <p:to>
                                        <p:strVal val="visible"/>
                                      </p:to>
                                    </p:set>
                                    <p:anim calcmode="lin" valueType="num">
                                      <p:cBhvr>
                                        <p:cTn id="137" dur="500" fill="hold"/>
                                        <p:tgtEl>
                                          <p:spTgt spid="41095"/>
                                        </p:tgtEl>
                                        <p:attrNameLst>
                                          <p:attrName>ppt_w</p:attrName>
                                        </p:attrNameLst>
                                      </p:cBhvr>
                                      <p:tavLst>
                                        <p:tav tm="0">
                                          <p:val>
                                            <p:fltVal val="0"/>
                                          </p:val>
                                        </p:tav>
                                        <p:tav tm="100000">
                                          <p:val>
                                            <p:strVal val="#ppt_w"/>
                                          </p:val>
                                        </p:tav>
                                      </p:tavLst>
                                    </p:anim>
                                    <p:anim calcmode="lin" valueType="num">
                                      <p:cBhvr>
                                        <p:cTn id="138" dur="500" fill="hold"/>
                                        <p:tgtEl>
                                          <p:spTgt spid="41095"/>
                                        </p:tgtEl>
                                        <p:attrNameLst>
                                          <p:attrName>ppt_h</p:attrName>
                                        </p:attrNameLst>
                                      </p:cBhvr>
                                      <p:tavLst>
                                        <p:tav tm="0">
                                          <p:val>
                                            <p:fltVal val="0"/>
                                          </p:val>
                                        </p:tav>
                                        <p:tav tm="100000">
                                          <p:val>
                                            <p:strVal val="#ppt_h"/>
                                          </p:val>
                                        </p:tav>
                                      </p:tavLst>
                                    </p:anim>
                                    <p:animEffect transition="in" filter="fade">
                                      <p:cBhvr>
                                        <p:cTn id="139" dur="500"/>
                                        <p:tgtEl>
                                          <p:spTgt spid="410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7" grpId="0"/>
      <p:bldP spid="40998" grpId="0"/>
      <p:bldP spid="41033" grpId="0"/>
      <p:bldP spid="41034" grpId="0"/>
      <p:bldP spid="41076" grpId="0"/>
      <p:bldP spid="41077" grpId="0"/>
      <p:bldP spid="41078" grpId="0"/>
      <p:bldP spid="410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8315</TotalTime>
  <Words>1245</Words>
  <Application>Microsoft Office PowerPoint</Application>
  <PresentationFormat>On-screen Show (16:9)</PresentationFormat>
  <Paragraphs>210</Paragraphs>
  <Slides>10</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Calibri</vt:lpstr>
      <vt:lpstr>Cambria Math</vt:lpstr>
      <vt:lpstr>CommercialScript BT</vt:lpstr>
      <vt:lpstr>Simple Light</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632</cp:revision>
  <dcterms:modified xsi:type="dcterms:W3CDTF">2022-03-30T06:56:14Z</dcterms:modified>
</cp:coreProperties>
</file>