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77" r:id="rId2"/>
    <p:sldId id="257" r:id="rId3"/>
    <p:sldId id="258" r:id="rId4"/>
    <p:sldId id="260" r:id="rId5"/>
    <p:sldId id="261" r:id="rId6"/>
    <p:sldId id="262" r:id="rId7"/>
    <p:sldId id="691"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A46D2B9-6D24-4E87-A903-69DCDC205435}"/>
              </a:ext>
            </a:extLst>
          </p:cNvPr>
          <p:cNvSpPr>
            <a:spLocks noGrp="1" noChangeArrowheads="1"/>
          </p:cNvSpPr>
          <p:nvPr>
            <p:ph type="sldNum" sz="quarter" idx="5"/>
          </p:nvPr>
        </p:nvSpPr>
        <p:spPr>
          <a:ln/>
        </p:spPr>
        <p:txBody>
          <a:bodyPr/>
          <a:lstStyle/>
          <a:p>
            <a:fld id="{3B775E86-0048-4AED-9E78-269365DB2B21}" type="slidenum">
              <a:rPr lang="en-US" altLang="en-US"/>
              <a:pPr/>
              <a:t>3</a:t>
            </a:fld>
            <a:endParaRPr lang="en-US" altLang="en-US"/>
          </a:p>
        </p:txBody>
      </p:sp>
      <p:sp>
        <p:nvSpPr>
          <p:cNvPr id="9218" name="Rectangle 2">
            <a:extLst>
              <a:ext uri="{FF2B5EF4-FFF2-40B4-BE49-F238E27FC236}">
                <a16:creationId xmlns:a16="http://schemas.microsoft.com/office/drawing/2014/main" id="{E52AA9DC-691C-4B2C-8350-F571D85BC3E2}"/>
              </a:ext>
            </a:extLst>
          </p:cNvPr>
          <p:cNvSpPr>
            <a:spLocks noGrp="1" noRot="1" noChangeAspect="1" noChangeArrowheads="1" noTextEdit="1"/>
          </p:cNvSpPr>
          <p:nvPr>
            <p:ph type="sldImg"/>
          </p:nvPr>
        </p:nvSpPr>
        <p:spPr>
          <a:xfrm>
            <a:off x="381000" y="685800"/>
            <a:ext cx="6096000" cy="3429000"/>
          </a:xfrm>
          <a:ln/>
        </p:spPr>
      </p:sp>
      <p:sp>
        <p:nvSpPr>
          <p:cNvPr id="9219" name="Rectangle 3">
            <a:extLst>
              <a:ext uri="{FF2B5EF4-FFF2-40B4-BE49-F238E27FC236}">
                <a16:creationId xmlns:a16="http://schemas.microsoft.com/office/drawing/2014/main" id="{22DC21E5-8A0B-4AAF-B190-D4F6FDA9470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3E71506-DB13-41EB-9D4E-514C17A2518D}"/>
              </a:ext>
            </a:extLst>
          </p:cNvPr>
          <p:cNvSpPr>
            <a:spLocks noGrp="1" noChangeArrowheads="1"/>
          </p:cNvSpPr>
          <p:nvPr>
            <p:ph type="sldNum" sz="quarter" idx="5"/>
          </p:nvPr>
        </p:nvSpPr>
        <p:spPr>
          <a:ln/>
        </p:spPr>
        <p:txBody>
          <a:bodyPr/>
          <a:lstStyle/>
          <a:p>
            <a:fld id="{8AFCF304-E933-49C2-AFA6-4DE894613DC3}" type="slidenum">
              <a:rPr lang="en-US" altLang="en-US"/>
              <a:pPr/>
              <a:t>4</a:t>
            </a:fld>
            <a:endParaRPr lang="en-US" altLang="en-US"/>
          </a:p>
        </p:txBody>
      </p:sp>
      <p:sp>
        <p:nvSpPr>
          <p:cNvPr id="13314" name="Rectangle 2">
            <a:extLst>
              <a:ext uri="{FF2B5EF4-FFF2-40B4-BE49-F238E27FC236}">
                <a16:creationId xmlns:a16="http://schemas.microsoft.com/office/drawing/2014/main" id="{883403DD-734F-46D4-B594-AAA7FFD7A2F3}"/>
              </a:ext>
            </a:extLst>
          </p:cNvPr>
          <p:cNvSpPr>
            <a:spLocks noGrp="1" noRot="1" noChangeAspect="1" noChangeArrowheads="1" noTextEdit="1"/>
          </p:cNvSpPr>
          <p:nvPr>
            <p:ph type="sldImg"/>
          </p:nvPr>
        </p:nvSpPr>
        <p:spPr>
          <a:xfrm>
            <a:off x="381000" y="685800"/>
            <a:ext cx="6096000" cy="3429000"/>
          </a:xfrm>
          <a:ln/>
        </p:spPr>
      </p:sp>
      <p:sp>
        <p:nvSpPr>
          <p:cNvPr id="13315" name="Rectangle 3">
            <a:extLst>
              <a:ext uri="{FF2B5EF4-FFF2-40B4-BE49-F238E27FC236}">
                <a16:creationId xmlns:a16="http://schemas.microsoft.com/office/drawing/2014/main" id="{75A32E63-5964-4237-8684-9A35BAAC649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1FCE16B-A2C5-4C6C-B4B4-D58C8054F390}"/>
              </a:ext>
            </a:extLst>
          </p:cNvPr>
          <p:cNvSpPr>
            <a:spLocks noGrp="1" noChangeArrowheads="1"/>
          </p:cNvSpPr>
          <p:nvPr>
            <p:ph type="sldNum" sz="quarter" idx="5"/>
          </p:nvPr>
        </p:nvSpPr>
        <p:spPr>
          <a:ln/>
        </p:spPr>
        <p:txBody>
          <a:bodyPr/>
          <a:lstStyle/>
          <a:p>
            <a:fld id="{726764EC-F9E5-42EB-ABD5-71CED4DAE4C1}" type="slidenum">
              <a:rPr lang="en-US" altLang="en-US"/>
              <a:pPr/>
              <a:t>5</a:t>
            </a:fld>
            <a:endParaRPr lang="en-US" altLang="en-US"/>
          </a:p>
        </p:txBody>
      </p:sp>
      <p:sp>
        <p:nvSpPr>
          <p:cNvPr id="15362" name="Rectangle 2">
            <a:extLst>
              <a:ext uri="{FF2B5EF4-FFF2-40B4-BE49-F238E27FC236}">
                <a16:creationId xmlns:a16="http://schemas.microsoft.com/office/drawing/2014/main" id="{72C79B3E-75CD-4750-A774-1FC3E9C86E47}"/>
              </a:ext>
            </a:extLst>
          </p:cNvPr>
          <p:cNvSpPr>
            <a:spLocks noGrp="1" noRot="1" noChangeAspect="1" noChangeArrowheads="1" noTextEdit="1"/>
          </p:cNvSpPr>
          <p:nvPr>
            <p:ph type="sldImg"/>
          </p:nvPr>
        </p:nvSpPr>
        <p:spPr>
          <a:xfrm>
            <a:off x="381000" y="685800"/>
            <a:ext cx="6096000" cy="3429000"/>
          </a:xfrm>
          <a:ln/>
        </p:spPr>
      </p:sp>
      <p:sp>
        <p:nvSpPr>
          <p:cNvPr id="15363" name="Rectangle 3">
            <a:extLst>
              <a:ext uri="{FF2B5EF4-FFF2-40B4-BE49-F238E27FC236}">
                <a16:creationId xmlns:a16="http://schemas.microsoft.com/office/drawing/2014/main" id="{3AAC1478-710A-4C23-BE45-82DE2937B22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705B805-05A1-4697-9872-0D992CA5439C}"/>
              </a:ext>
            </a:extLst>
          </p:cNvPr>
          <p:cNvSpPr>
            <a:spLocks noGrp="1" noChangeArrowheads="1"/>
          </p:cNvSpPr>
          <p:nvPr>
            <p:ph type="sldNum" sz="quarter" idx="5"/>
          </p:nvPr>
        </p:nvSpPr>
        <p:spPr>
          <a:ln/>
        </p:spPr>
        <p:txBody>
          <a:bodyPr/>
          <a:lstStyle/>
          <a:p>
            <a:fld id="{E5FDD20D-55BD-4149-A472-C719A2B61937}" type="slidenum">
              <a:rPr lang="en-US" altLang="en-US"/>
              <a:pPr/>
              <a:t>6</a:t>
            </a:fld>
            <a:endParaRPr lang="en-US" altLang="en-US"/>
          </a:p>
        </p:txBody>
      </p:sp>
      <p:sp>
        <p:nvSpPr>
          <p:cNvPr id="17410" name="Rectangle 2">
            <a:extLst>
              <a:ext uri="{FF2B5EF4-FFF2-40B4-BE49-F238E27FC236}">
                <a16:creationId xmlns:a16="http://schemas.microsoft.com/office/drawing/2014/main" id="{4D35AA08-6CFA-4C8C-83DD-3D126095FFBD}"/>
              </a:ext>
            </a:extLst>
          </p:cNvPr>
          <p:cNvSpPr>
            <a:spLocks noGrp="1" noRot="1" noChangeAspect="1" noChangeArrowheads="1" noTextEdit="1"/>
          </p:cNvSpPr>
          <p:nvPr>
            <p:ph type="sldImg"/>
          </p:nvPr>
        </p:nvSpPr>
        <p:spPr>
          <a:xfrm>
            <a:off x="381000" y="685800"/>
            <a:ext cx="6096000" cy="3429000"/>
          </a:xfrm>
          <a:ln/>
        </p:spPr>
      </p:sp>
      <p:sp>
        <p:nvSpPr>
          <p:cNvPr id="17411" name="Rectangle 3">
            <a:extLst>
              <a:ext uri="{FF2B5EF4-FFF2-40B4-BE49-F238E27FC236}">
                <a16:creationId xmlns:a16="http://schemas.microsoft.com/office/drawing/2014/main" id="{349D644D-F37B-4B36-B3EF-5A29172997D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Alternating currents, peak and RMS value of alternating current and voltage</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a:t>SUBJECT : PHYSICS</a:t>
            </a:r>
          </a:p>
          <a:p>
            <a:pPr>
              <a:lnSpc>
                <a:spcPct val="100000"/>
              </a:lnSpc>
              <a:spcBef>
                <a:spcPct val="0"/>
              </a:spcBef>
              <a:buFontTx/>
              <a:buNone/>
            </a:pPr>
            <a:r>
              <a:rPr lang="en-US" altLang="en-US" sz="1350" b="1" dirty="0"/>
              <a:t>CHAPTER NUMBER: 07</a:t>
            </a:r>
          </a:p>
          <a:p>
            <a:pPr>
              <a:lnSpc>
                <a:spcPct val="100000"/>
              </a:lnSpc>
              <a:spcBef>
                <a:spcPct val="0"/>
              </a:spcBef>
              <a:buFontTx/>
              <a:buNone/>
            </a:pPr>
            <a:r>
              <a:rPr lang="en-US" altLang="en-US" sz="1350" b="1" dirty="0"/>
              <a:t>CHAPTER NAME : </a:t>
            </a:r>
            <a:r>
              <a:rPr lang="en-US" altLang="en-US" sz="1350" b="1" dirty="0">
                <a:cs typeface="Calibri" panose="020F0502020204030204" pitchFamily="34" charset="0"/>
                <a:sym typeface="Calibri" panose="020F0502020204030204" pitchFamily="34" charset="0"/>
              </a:rPr>
              <a:t>ALTERNATING CURRENT </a:t>
            </a:r>
            <a:endParaRPr lang="en-US" altLang="en-US" sz="1350" b="1" dirty="0"/>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52" name="Group 260">
            <a:extLst>
              <a:ext uri="{FF2B5EF4-FFF2-40B4-BE49-F238E27FC236}">
                <a16:creationId xmlns:a16="http://schemas.microsoft.com/office/drawing/2014/main" id="{E38C5CAC-EAC4-4251-BCB1-839A727B046A}"/>
              </a:ext>
            </a:extLst>
          </p:cNvPr>
          <p:cNvGrpSpPr>
            <a:grpSpLocks/>
          </p:cNvGrpSpPr>
          <p:nvPr/>
        </p:nvGrpSpPr>
        <p:grpSpPr bwMode="auto">
          <a:xfrm>
            <a:off x="4686300" y="2628900"/>
            <a:ext cx="2343150" cy="571500"/>
            <a:chOff x="2352" y="912"/>
            <a:chExt cx="1536" cy="384"/>
          </a:xfrm>
        </p:grpSpPr>
        <p:grpSp>
          <p:nvGrpSpPr>
            <p:cNvPr id="8453" name="Group 261">
              <a:extLst>
                <a:ext uri="{FF2B5EF4-FFF2-40B4-BE49-F238E27FC236}">
                  <a16:creationId xmlns:a16="http://schemas.microsoft.com/office/drawing/2014/main" id="{B67B0946-7928-4817-910D-8CF0DC18ED88}"/>
                </a:ext>
              </a:extLst>
            </p:cNvPr>
            <p:cNvGrpSpPr>
              <a:grpSpLocks/>
            </p:cNvGrpSpPr>
            <p:nvPr/>
          </p:nvGrpSpPr>
          <p:grpSpPr bwMode="auto">
            <a:xfrm>
              <a:off x="2352" y="912"/>
              <a:ext cx="768" cy="384"/>
              <a:chOff x="2736" y="816"/>
              <a:chExt cx="768" cy="384"/>
            </a:xfrm>
          </p:grpSpPr>
          <p:sp>
            <p:nvSpPr>
              <p:cNvPr id="8454" name="Freeform 262">
                <a:extLst>
                  <a:ext uri="{FF2B5EF4-FFF2-40B4-BE49-F238E27FC236}">
                    <a16:creationId xmlns:a16="http://schemas.microsoft.com/office/drawing/2014/main" id="{F1711F8B-A8FB-49DF-81EA-C282CB60849F}"/>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55" name="Freeform 263">
                <a:extLst>
                  <a:ext uri="{FF2B5EF4-FFF2-40B4-BE49-F238E27FC236}">
                    <a16:creationId xmlns:a16="http://schemas.microsoft.com/office/drawing/2014/main" id="{55104503-E0D0-40AD-8677-7DA6BFAB22BE}"/>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8456" name="Group 264">
              <a:extLst>
                <a:ext uri="{FF2B5EF4-FFF2-40B4-BE49-F238E27FC236}">
                  <a16:creationId xmlns:a16="http://schemas.microsoft.com/office/drawing/2014/main" id="{31ADC7FF-7D4B-4C11-BFE9-9D556AC328E3}"/>
                </a:ext>
              </a:extLst>
            </p:cNvPr>
            <p:cNvGrpSpPr>
              <a:grpSpLocks/>
            </p:cNvGrpSpPr>
            <p:nvPr/>
          </p:nvGrpSpPr>
          <p:grpSpPr bwMode="auto">
            <a:xfrm>
              <a:off x="3120" y="912"/>
              <a:ext cx="768" cy="384"/>
              <a:chOff x="2736" y="816"/>
              <a:chExt cx="768" cy="384"/>
            </a:xfrm>
          </p:grpSpPr>
          <p:sp>
            <p:nvSpPr>
              <p:cNvPr id="8457" name="Freeform 265">
                <a:extLst>
                  <a:ext uri="{FF2B5EF4-FFF2-40B4-BE49-F238E27FC236}">
                    <a16:creationId xmlns:a16="http://schemas.microsoft.com/office/drawing/2014/main" id="{8141FE4E-8C52-4DA2-AF78-39015DA9B366}"/>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58" name="Freeform 266">
                <a:extLst>
                  <a:ext uri="{FF2B5EF4-FFF2-40B4-BE49-F238E27FC236}">
                    <a16:creationId xmlns:a16="http://schemas.microsoft.com/office/drawing/2014/main" id="{B2267AB7-6249-4DA0-8C24-E9F6982C10C9}"/>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8459" name="Group 267">
            <a:extLst>
              <a:ext uri="{FF2B5EF4-FFF2-40B4-BE49-F238E27FC236}">
                <a16:creationId xmlns:a16="http://schemas.microsoft.com/office/drawing/2014/main" id="{775E954F-BA0E-4BC5-ADBA-669D1CE70B0A}"/>
              </a:ext>
            </a:extLst>
          </p:cNvPr>
          <p:cNvGrpSpPr>
            <a:grpSpLocks/>
          </p:cNvGrpSpPr>
          <p:nvPr/>
        </p:nvGrpSpPr>
        <p:grpSpPr bwMode="auto">
          <a:xfrm>
            <a:off x="4572000" y="2343150"/>
            <a:ext cx="2457450" cy="1028700"/>
            <a:chOff x="2880" y="2160"/>
            <a:chExt cx="2064" cy="528"/>
          </a:xfrm>
        </p:grpSpPr>
        <p:grpSp>
          <p:nvGrpSpPr>
            <p:cNvPr id="8460" name="Group 268">
              <a:extLst>
                <a:ext uri="{FF2B5EF4-FFF2-40B4-BE49-F238E27FC236}">
                  <a16:creationId xmlns:a16="http://schemas.microsoft.com/office/drawing/2014/main" id="{C0E7C94D-2347-4C23-8338-51B688FE5090}"/>
                </a:ext>
              </a:extLst>
            </p:cNvPr>
            <p:cNvGrpSpPr>
              <a:grpSpLocks/>
            </p:cNvGrpSpPr>
            <p:nvPr/>
          </p:nvGrpSpPr>
          <p:grpSpPr bwMode="auto">
            <a:xfrm>
              <a:off x="2976" y="2208"/>
              <a:ext cx="1968" cy="480"/>
              <a:chOff x="2352" y="912"/>
              <a:chExt cx="1536" cy="384"/>
            </a:xfrm>
          </p:grpSpPr>
          <p:grpSp>
            <p:nvGrpSpPr>
              <p:cNvPr id="8461" name="Group 269">
                <a:extLst>
                  <a:ext uri="{FF2B5EF4-FFF2-40B4-BE49-F238E27FC236}">
                    <a16:creationId xmlns:a16="http://schemas.microsoft.com/office/drawing/2014/main" id="{9F4A282B-1503-4BD1-A678-CB067E5DEB0E}"/>
                  </a:ext>
                </a:extLst>
              </p:cNvPr>
              <p:cNvGrpSpPr>
                <a:grpSpLocks/>
              </p:cNvGrpSpPr>
              <p:nvPr/>
            </p:nvGrpSpPr>
            <p:grpSpPr bwMode="auto">
              <a:xfrm>
                <a:off x="2352" y="912"/>
                <a:ext cx="768" cy="384"/>
                <a:chOff x="2736" y="816"/>
                <a:chExt cx="768" cy="384"/>
              </a:xfrm>
            </p:grpSpPr>
            <p:sp>
              <p:nvSpPr>
                <p:cNvPr id="8462" name="Freeform 270">
                  <a:extLst>
                    <a:ext uri="{FF2B5EF4-FFF2-40B4-BE49-F238E27FC236}">
                      <a16:creationId xmlns:a16="http://schemas.microsoft.com/office/drawing/2014/main" id="{C3A68669-D5DE-4F72-897E-73D3F6658E0D}"/>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63" name="Freeform 271">
                  <a:extLst>
                    <a:ext uri="{FF2B5EF4-FFF2-40B4-BE49-F238E27FC236}">
                      <a16:creationId xmlns:a16="http://schemas.microsoft.com/office/drawing/2014/main" id="{68DCEA8E-4A11-4F23-8656-23226C5B86AF}"/>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8464" name="Group 272">
                <a:extLst>
                  <a:ext uri="{FF2B5EF4-FFF2-40B4-BE49-F238E27FC236}">
                    <a16:creationId xmlns:a16="http://schemas.microsoft.com/office/drawing/2014/main" id="{5906DC90-6A0C-4B75-9E91-58BD3D137EFE}"/>
                  </a:ext>
                </a:extLst>
              </p:cNvPr>
              <p:cNvGrpSpPr>
                <a:grpSpLocks/>
              </p:cNvGrpSpPr>
              <p:nvPr/>
            </p:nvGrpSpPr>
            <p:grpSpPr bwMode="auto">
              <a:xfrm>
                <a:off x="3120" y="912"/>
                <a:ext cx="768" cy="384"/>
                <a:chOff x="2736" y="816"/>
                <a:chExt cx="768" cy="384"/>
              </a:xfrm>
            </p:grpSpPr>
            <p:sp>
              <p:nvSpPr>
                <p:cNvPr id="8465" name="Freeform 273">
                  <a:extLst>
                    <a:ext uri="{FF2B5EF4-FFF2-40B4-BE49-F238E27FC236}">
                      <a16:creationId xmlns:a16="http://schemas.microsoft.com/office/drawing/2014/main" id="{5E234FE5-73D2-4A29-8120-892107527018}"/>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66" name="Freeform 274">
                  <a:extLst>
                    <a:ext uri="{FF2B5EF4-FFF2-40B4-BE49-F238E27FC236}">
                      <a16:creationId xmlns:a16="http://schemas.microsoft.com/office/drawing/2014/main" id="{99865E79-8841-4070-A3F2-FC80F4C22564}"/>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8467" name="Rectangle 275">
              <a:extLst>
                <a:ext uri="{FF2B5EF4-FFF2-40B4-BE49-F238E27FC236}">
                  <a16:creationId xmlns:a16="http://schemas.microsoft.com/office/drawing/2014/main" id="{384BB248-D0F7-4FC1-8D1B-B05839BBF9CF}"/>
                </a:ext>
              </a:extLst>
            </p:cNvPr>
            <p:cNvSpPr>
              <a:spLocks noChangeArrowheads="1"/>
            </p:cNvSpPr>
            <p:nvPr/>
          </p:nvSpPr>
          <p:spPr bwMode="auto">
            <a:xfrm>
              <a:off x="2880" y="2160"/>
              <a:ext cx="336" cy="336"/>
            </a:xfrm>
            <a:prstGeom prst="rect">
              <a:avLst/>
            </a:prstGeom>
            <a:solidFill>
              <a:srgbClr val="FFEB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8196" name="Text Box 4">
            <a:extLst>
              <a:ext uri="{FF2B5EF4-FFF2-40B4-BE49-F238E27FC236}">
                <a16:creationId xmlns:a16="http://schemas.microsoft.com/office/drawing/2014/main" id="{329C135D-4AFD-418F-9E73-155C639DDD30}"/>
              </a:ext>
            </a:extLst>
          </p:cNvPr>
          <p:cNvSpPr txBox="1">
            <a:spLocks noChangeArrowheads="1"/>
          </p:cNvSpPr>
          <p:nvPr/>
        </p:nvSpPr>
        <p:spPr bwMode="auto">
          <a:xfrm>
            <a:off x="1143000" y="-3572"/>
            <a:ext cx="6572250" cy="1396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650" b="1">
                <a:solidFill>
                  <a:srgbClr val="0000FF"/>
                </a:solidFill>
              </a:rPr>
              <a:t>Alternating emf:</a:t>
            </a:r>
          </a:p>
          <a:p>
            <a:pPr>
              <a:spcBef>
                <a:spcPct val="50000"/>
              </a:spcBef>
            </a:pPr>
            <a:r>
              <a:rPr lang="en-US" altLang="en-US" sz="1050" b="1">
                <a:solidFill>
                  <a:srgbClr val="FF0000"/>
                </a:solidFill>
              </a:rPr>
              <a:t>Alternating emf is that emf  which continuously changes in magnitude and periodically reverses its direction.</a:t>
            </a:r>
          </a:p>
          <a:p>
            <a:pPr>
              <a:spcBef>
                <a:spcPct val="50000"/>
              </a:spcBef>
            </a:pPr>
            <a:r>
              <a:rPr lang="en-US" altLang="en-US" sz="1050" b="1">
                <a:solidFill>
                  <a:srgbClr val="00CC00"/>
                </a:solidFill>
              </a:rPr>
              <a:t>Alternating Current:</a:t>
            </a:r>
          </a:p>
          <a:p>
            <a:pPr>
              <a:spcBef>
                <a:spcPct val="50000"/>
              </a:spcBef>
            </a:pPr>
            <a:r>
              <a:rPr lang="en-US" altLang="en-US" sz="1050" b="1">
                <a:solidFill>
                  <a:srgbClr val="CC3300"/>
                </a:solidFill>
              </a:rPr>
              <a:t>Alternating current is that current  which continuously changes in magnitude and periodically reverses its direction.</a:t>
            </a:r>
          </a:p>
        </p:txBody>
      </p:sp>
      <p:grpSp>
        <p:nvGrpSpPr>
          <p:cNvPr id="8340" name="Group 148">
            <a:extLst>
              <a:ext uri="{FF2B5EF4-FFF2-40B4-BE49-F238E27FC236}">
                <a16:creationId xmlns:a16="http://schemas.microsoft.com/office/drawing/2014/main" id="{86CD9524-A99E-4F16-9F3A-813D3CD5EBA8}"/>
              </a:ext>
            </a:extLst>
          </p:cNvPr>
          <p:cNvGrpSpPr>
            <a:grpSpLocks/>
          </p:cNvGrpSpPr>
          <p:nvPr/>
        </p:nvGrpSpPr>
        <p:grpSpPr bwMode="auto">
          <a:xfrm>
            <a:off x="1600200" y="2457450"/>
            <a:ext cx="2343150" cy="914400"/>
            <a:chOff x="2352" y="912"/>
            <a:chExt cx="1536" cy="384"/>
          </a:xfrm>
        </p:grpSpPr>
        <p:grpSp>
          <p:nvGrpSpPr>
            <p:cNvPr id="8341" name="Group 149">
              <a:extLst>
                <a:ext uri="{FF2B5EF4-FFF2-40B4-BE49-F238E27FC236}">
                  <a16:creationId xmlns:a16="http://schemas.microsoft.com/office/drawing/2014/main" id="{B37EB823-BF2D-453F-8B85-2F532E51C1D8}"/>
                </a:ext>
              </a:extLst>
            </p:cNvPr>
            <p:cNvGrpSpPr>
              <a:grpSpLocks/>
            </p:cNvGrpSpPr>
            <p:nvPr/>
          </p:nvGrpSpPr>
          <p:grpSpPr bwMode="auto">
            <a:xfrm>
              <a:off x="2352" y="912"/>
              <a:ext cx="768" cy="384"/>
              <a:chOff x="2736" y="816"/>
              <a:chExt cx="768" cy="384"/>
            </a:xfrm>
          </p:grpSpPr>
          <p:sp>
            <p:nvSpPr>
              <p:cNvPr id="8342" name="Freeform 150">
                <a:extLst>
                  <a:ext uri="{FF2B5EF4-FFF2-40B4-BE49-F238E27FC236}">
                    <a16:creationId xmlns:a16="http://schemas.microsoft.com/office/drawing/2014/main" id="{5AAD69FE-8B67-4E60-8B41-9D004FABC649}"/>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43" name="Freeform 151">
                <a:extLst>
                  <a:ext uri="{FF2B5EF4-FFF2-40B4-BE49-F238E27FC236}">
                    <a16:creationId xmlns:a16="http://schemas.microsoft.com/office/drawing/2014/main" id="{524B57D6-5D8E-4F62-B665-CB441507E38F}"/>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8344" name="Group 152">
              <a:extLst>
                <a:ext uri="{FF2B5EF4-FFF2-40B4-BE49-F238E27FC236}">
                  <a16:creationId xmlns:a16="http://schemas.microsoft.com/office/drawing/2014/main" id="{7819DF84-5DD2-4E38-AA68-98E8FB970C88}"/>
                </a:ext>
              </a:extLst>
            </p:cNvPr>
            <p:cNvGrpSpPr>
              <a:grpSpLocks/>
            </p:cNvGrpSpPr>
            <p:nvPr/>
          </p:nvGrpSpPr>
          <p:grpSpPr bwMode="auto">
            <a:xfrm>
              <a:off x="3120" y="912"/>
              <a:ext cx="768" cy="384"/>
              <a:chOff x="2736" y="816"/>
              <a:chExt cx="768" cy="384"/>
            </a:xfrm>
          </p:grpSpPr>
          <p:sp>
            <p:nvSpPr>
              <p:cNvPr id="8345" name="Freeform 153">
                <a:extLst>
                  <a:ext uri="{FF2B5EF4-FFF2-40B4-BE49-F238E27FC236}">
                    <a16:creationId xmlns:a16="http://schemas.microsoft.com/office/drawing/2014/main" id="{42DD0922-EF68-414B-9FE6-A60274C6B14F}"/>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46" name="Freeform 154">
                <a:extLst>
                  <a:ext uri="{FF2B5EF4-FFF2-40B4-BE49-F238E27FC236}">
                    <a16:creationId xmlns:a16="http://schemas.microsoft.com/office/drawing/2014/main" id="{C5C9E30D-CCAB-4CCA-8D62-049E1EBA8B3A}"/>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8347" name="Line 155">
            <a:extLst>
              <a:ext uri="{FF2B5EF4-FFF2-40B4-BE49-F238E27FC236}">
                <a16:creationId xmlns:a16="http://schemas.microsoft.com/office/drawing/2014/main" id="{EBB078F1-ADFE-400A-A563-D9A82F54F0B4}"/>
              </a:ext>
            </a:extLst>
          </p:cNvPr>
          <p:cNvSpPr>
            <a:spLocks noChangeShapeType="1"/>
          </p:cNvSpPr>
          <p:nvPr/>
        </p:nvSpPr>
        <p:spPr bwMode="auto">
          <a:xfrm>
            <a:off x="1600200" y="2057400"/>
            <a:ext cx="0" cy="1714500"/>
          </a:xfrm>
          <a:prstGeom prst="line">
            <a:avLst/>
          </a:prstGeom>
          <a:noFill/>
          <a:ln w="28575">
            <a:solidFill>
              <a:srgbClr val="CC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52" name="Text Box 160">
            <a:extLst>
              <a:ext uri="{FF2B5EF4-FFF2-40B4-BE49-F238E27FC236}">
                <a16:creationId xmlns:a16="http://schemas.microsoft.com/office/drawing/2014/main" id="{EBB75F86-C18D-4A89-B31E-92A26CF77648}"/>
              </a:ext>
            </a:extLst>
          </p:cNvPr>
          <p:cNvSpPr txBox="1">
            <a:spLocks noChangeArrowheads="1"/>
          </p:cNvSpPr>
          <p:nvPr/>
        </p:nvSpPr>
        <p:spPr bwMode="auto">
          <a:xfrm>
            <a:off x="3886200" y="3143250"/>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8355" name="Text Box 163">
            <a:extLst>
              <a:ext uri="{FF2B5EF4-FFF2-40B4-BE49-F238E27FC236}">
                <a16:creationId xmlns:a16="http://schemas.microsoft.com/office/drawing/2014/main" id="{25C0AC48-EB37-48FD-A8F2-7A0E42AB3A1A}"/>
              </a:ext>
            </a:extLst>
          </p:cNvPr>
          <p:cNvSpPr txBox="1">
            <a:spLocks noChangeArrowheads="1"/>
          </p:cNvSpPr>
          <p:nvPr/>
        </p:nvSpPr>
        <p:spPr bwMode="auto">
          <a:xfrm>
            <a:off x="1714500" y="3165872"/>
            <a:ext cx="245745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grpSp>
        <p:nvGrpSpPr>
          <p:cNvPr id="8398" name="Group 206">
            <a:extLst>
              <a:ext uri="{FF2B5EF4-FFF2-40B4-BE49-F238E27FC236}">
                <a16:creationId xmlns:a16="http://schemas.microsoft.com/office/drawing/2014/main" id="{FEF04F48-8F63-4137-A466-778894540480}"/>
              </a:ext>
            </a:extLst>
          </p:cNvPr>
          <p:cNvGrpSpPr>
            <a:grpSpLocks/>
          </p:cNvGrpSpPr>
          <p:nvPr/>
        </p:nvGrpSpPr>
        <p:grpSpPr bwMode="auto">
          <a:xfrm>
            <a:off x="3657600" y="3257544"/>
            <a:ext cx="857250" cy="253603"/>
            <a:chOff x="2112" y="2592"/>
            <a:chExt cx="720" cy="213"/>
          </a:xfrm>
        </p:grpSpPr>
        <p:sp>
          <p:nvSpPr>
            <p:cNvPr id="8356" name="Line 164">
              <a:extLst>
                <a:ext uri="{FF2B5EF4-FFF2-40B4-BE49-F238E27FC236}">
                  <a16:creationId xmlns:a16="http://schemas.microsoft.com/office/drawing/2014/main" id="{EA34359A-C2E4-4350-A993-19B16DE4256B}"/>
                </a:ext>
              </a:extLst>
            </p:cNvPr>
            <p:cNvSpPr>
              <a:spLocks noChangeShapeType="1"/>
            </p:cNvSpPr>
            <p:nvPr/>
          </p:nvSpPr>
          <p:spPr bwMode="auto">
            <a:xfrm>
              <a:off x="2112" y="2736"/>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57" name="Text Box 165">
              <a:extLst>
                <a:ext uri="{FF2B5EF4-FFF2-40B4-BE49-F238E27FC236}">
                  <a16:creationId xmlns:a16="http://schemas.microsoft.com/office/drawing/2014/main" id="{1FD5DBCC-1647-471F-B204-D9B3CD5267A3}"/>
                </a:ext>
              </a:extLst>
            </p:cNvPr>
            <p:cNvSpPr txBox="1">
              <a:spLocks noChangeArrowheads="1"/>
            </p:cNvSpPr>
            <p:nvPr/>
          </p:nvSpPr>
          <p:spPr bwMode="auto">
            <a:xfrm>
              <a:off x="2640" y="2592"/>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grpSp>
      <p:sp>
        <p:nvSpPr>
          <p:cNvPr id="8358" name="Rectangle 166">
            <a:extLst>
              <a:ext uri="{FF2B5EF4-FFF2-40B4-BE49-F238E27FC236}">
                <a16:creationId xmlns:a16="http://schemas.microsoft.com/office/drawing/2014/main" id="{0D2D52CF-79C8-424D-B151-1BBB83DAC9C0}"/>
              </a:ext>
            </a:extLst>
          </p:cNvPr>
          <p:cNvSpPr>
            <a:spLocks noChangeArrowheads="1"/>
          </p:cNvSpPr>
          <p:nvPr/>
        </p:nvSpPr>
        <p:spPr bwMode="auto">
          <a:xfrm>
            <a:off x="1257300" y="1943100"/>
            <a:ext cx="3257550" cy="1885950"/>
          </a:xfrm>
          <a:prstGeom prst="rect">
            <a:avLst/>
          </a:prstGeom>
          <a:noFill/>
          <a:ln w="28575">
            <a:solidFill>
              <a:srgbClr val="99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8359" name="Text Box 167">
            <a:extLst>
              <a:ext uri="{FF2B5EF4-FFF2-40B4-BE49-F238E27FC236}">
                <a16:creationId xmlns:a16="http://schemas.microsoft.com/office/drawing/2014/main" id="{07307F6D-2D7E-42E9-A370-EC65C7728AF3}"/>
              </a:ext>
            </a:extLst>
          </p:cNvPr>
          <p:cNvSpPr txBox="1">
            <a:spLocks noChangeArrowheads="1"/>
          </p:cNvSpPr>
          <p:nvPr/>
        </p:nvSpPr>
        <p:spPr bwMode="auto">
          <a:xfrm>
            <a:off x="1371600" y="2800350"/>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0</a:t>
            </a:r>
          </a:p>
        </p:txBody>
      </p:sp>
      <p:grpSp>
        <p:nvGrpSpPr>
          <p:cNvPr id="8397" name="Group 205">
            <a:extLst>
              <a:ext uri="{FF2B5EF4-FFF2-40B4-BE49-F238E27FC236}">
                <a16:creationId xmlns:a16="http://schemas.microsoft.com/office/drawing/2014/main" id="{E5025CCB-B8BD-4CD2-8327-EB3AC279E776}"/>
              </a:ext>
            </a:extLst>
          </p:cNvPr>
          <p:cNvGrpSpPr>
            <a:grpSpLocks/>
          </p:cNvGrpSpPr>
          <p:nvPr/>
        </p:nvGrpSpPr>
        <p:grpSpPr bwMode="auto">
          <a:xfrm>
            <a:off x="1714500" y="2937269"/>
            <a:ext cx="2514600" cy="369092"/>
            <a:chOff x="480" y="2323"/>
            <a:chExt cx="2112" cy="310"/>
          </a:xfrm>
        </p:grpSpPr>
        <p:sp>
          <p:nvSpPr>
            <p:cNvPr id="8348" name="Text Box 156">
              <a:extLst>
                <a:ext uri="{FF2B5EF4-FFF2-40B4-BE49-F238E27FC236}">
                  <a16:creationId xmlns:a16="http://schemas.microsoft.com/office/drawing/2014/main" id="{157F4723-A39E-4832-BEDB-E6C42643A5A6}"/>
                </a:ext>
              </a:extLst>
            </p:cNvPr>
            <p:cNvSpPr txBox="1">
              <a:spLocks noChangeArrowheads="1"/>
            </p:cNvSpPr>
            <p:nvPr/>
          </p:nvSpPr>
          <p:spPr bwMode="auto">
            <a:xfrm>
              <a:off x="768" y="2323"/>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349" name="Text Box 157">
              <a:extLst>
                <a:ext uri="{FF2B5EF4-FFF2-40B4-BE49-F238E27FC236}">
                  <a16:creationId xmlns:a16="http://schemas.microsoft.com/office/drawing/2014/main" id="{AB2A40F4-6A0D-478B-85BE-77D89739AE50}"/>
                </a:ext>
              </a:extLst>
            </p:cNvPr>
            <p:cNvSpPr txBox="1">
              <a:spLocks noChangeArrowheads="1"/>
            </p:cNvSpPr>
            <p:nvPr/>
          </p:nvSpPr>
          <p:spPr bwMode="auto">
            <a:xfrm>
              <a:off x="124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350" name="Text Box 158">
              <a:extLst>
                <a:ext uri="{FF2B5EF4-FFF2-40B4-BE49-F238E27FC236}">
                  <a16:creationId xmlns:a16="http://schemas.microsoft.com/office/drawing/2014/main" id="{A1A6EA26-44B1-402C-AFA3-B46E5128D7C2}"/>
                </a:ext>
              </a:extLst>
            </p:cNvPr>
            <p:cNvSpPr txBox="1">
              <a:spLocks noChangeArrowheads="1"/>
            </p:cNvSpPr>
            <p:nvPr/>
          </p:nvSpPr>
          <p:spPr bwMode="auto">
            <a:xfrm>
              <a:off x="172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351" name="Text Box 159">
              <a:extLst>
                <a:ext uri="{FF2B5EF4-FFF2-40B4-BE49-F238E27FC236}">
                  <a16:creationId xmlns:a16="http://schemas.microsoft.com/office/drawing/2014/main" id="{F52C3644-0E76-44AA-9A05-028A8E0634C9}"/>
                </a:ext>
              </a:extLst>
            </p:cNvPr>
            <p:cNvSpPr txBox="1">
              <a:spLocks noChangeArrowheads="1"/>
            </p:cNvSpPr>
            <p:nvPr/>
          </p:nvSpPr>
          <p:spPr bwMode="auto">
            <a:xfrm>
              <a:off x="2256"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360" name="Text Box 168">
              <a:extLst>
                <a:ext uri="{FF2B5EF4-FFF2-40B4-BE49-F238E27FC236}">
                  <a16:creationId xmlns:a16="http://schemas.microsoft.com/office/drawing/2014/main" id="{8B29BFB5-2960-4635-8C7C-3698E3957FC5}"/>
                </a:ext>
              </a:extLst>
            </p:cNvPr>
            <p:cNvSpPr txBox="1">
              <a:spLocks noChangeArrowheads="1"/>
            </p:cNvSpPr>
            <p:nvPr/>
          </p:nvSpPr>
          <p:spPr bwMode="auto">
            <a:xfrm>
              <a:off x="480" y="2323"/>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8361" name="Text Box 169">
              <a:extLst>
                <a:ext uri="{FF2B5EF4-FFF2-40B4-BE49-F238E27FC236}">
                  <a16:creationId xmlns:a16="http://schemas.microsoft.com/office/drawing/2014/main" id="{A36D31F9-8614-4634-A78D-966370E34C81}"/>
                </a:ext>
              </a:extLst>
            </p:cNvPr>
            <p:cNvSpPr txBox="1">
              <a:spLocks noChangeArrowheads="1"/>
            </p:cNvSpPr>
            <p:nvPr/>
          </p:nvSpPr>
          <p:spPr bwMode="auto">
            <a:xfrm>
              <a:off x="96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8362" name="Text Box 170">
              <a:extLst>
                <a:ext uri="{FF2B5EF4-FFF2-40B4-BE49-F238E27FC236}">
                  <a16:creationId xmlns:a16="http://schemas.microsoft.com/office/drawing/2014/main" id="{BB46F395-6180-42F0-85E2-97B763935B8D}"/>
                </a:ext>
              </a:extLst>
            </p:cNvPr>
            <p:cNvSpPr txBox="1">
              <a:spLocks noChangeArrowheads="1"/>
            </p:cNvSpPr>
            <p:nvPr/>
          </p:nvSpPr>
          <p:spPr bwMode="auto">
            <a:xfrm>
              <a:off x="144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8363" name="Text Box 171">
              <a:extLst>
                <a:ext uri="{FF2B5EF4-FFF2-40B4-BE49-F238E27FC236}">
                  <a16:creationId xmlns:a16="http://schemas.microsoft.com/office/drawing/2014/main" id="{9AA96A06-D983-4998-ADE4-ADEF9C3C4758}"/>
                </a:ext>
              </a:extLst>
            </p:cNvPr>
            <p:cNvSpPr txBox="1">
              <a:spLocks noChangeArrowheads="1"/>
            </p:cNvSpPr>
            <p:nvPr/>
          </p:nvSpPr>
          <p:spPr bwMode="auto">
            <a:xfrm>
              <a:off x="1968"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grpSp>
      <p:sp>
        <p:nvSpPr>
          <p:cNvPr id="8364" name="Rectangle 172">
            <a:extLst>
              <a:ext uri="{FF2B5EF4-FFF2-40B4-BE49-F238E27FC236}">
                <a16:creationId xmlns:a16="http://schemas.microsoft.com/office/drawing/2014/main" id="{040034BA-2CA4-4BC3-8921-ABE7E03FFEC6}"/>
              </a:ext>
            </a:extLst>
          </p:cNvPr>
          <p:cNvSpPr>
            <a:spLocks noChangeArrowheads="1"/>
          </p:cNvSpPr>
          <p:nvPr/>
        </p:nvSpPr>
        <p:spPr bwMode="auto">
          <a:xfrm>
            <a:off x="3995738" y="2914650"/>
            <a:ext cx="56778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FF0000"/>
                </a:solidFill>
              </a:rPr>
              <a:t>θ</a:t>
            </a:r>
            <a:r>
              <a:rPr lang="en-US" altLang="en-US" sz="1050" b="1">
                <a:solidFill>
                  <a:srgbClr val="FF0000"/>
                </a:solidFill>
              </a:rPr>
              <a:t> = </a:t>
            </a:r>
            <a:r>
              <a:rPr lang="el-GR" altLang="en-US" sz="1050" b="1">
                <a:solidFill>
                  <a:srgbClr val="FF0000"/>
                </a:solidFill>
              </a:rPr>
              <a:t>ω</a:t>
            </a:r>
            <a:r>
              <a:rPr lang="en-US" altLang="en-US" sz="1050" b="1">
                <a:solidFill>
                  <a:srgbClr val="FF0000"/>
                </a:solidFill>
              </a:rPr>
              <a:t>t</a:t>
            </a:r>
          </a:p>
        </p:txBody>
      </p:sp>
      <p:grpSp>
        <p:nvGrpSpPr>
          <p:cNvPr id="8365" name="Group 173">
            <a:extLst>
              <a:ext uri="{FF2B5EF4-FFF2-40B4-BE49-F238E27FC236}">
                <a16:creationId xmlns:a16="http://schemas.microsoft.com/office/drawing/2014/main" id="{98683176-E26C-4297-A29F-1F40E093EAF7}"/>
              </a:ext>
            </a:extLst>
          </p:cNvPr>
          <p:cNvGrpSpPr>
            <a:grpSpLocks/>
          </p:cNvGrpSpPr>
          <p:nvPr/>
        </p:nvGrpSpPr>
        <p:grpSpPr bwMode="auto">
          <a:xfrm>
            <a:off x="1600200" y="2857500"/>
            <a:ext cx="2686050" cy="114300"/>
            <a:chOff x="384" y="2400"/>
            <a:chExt cx="2256" cy="96"/>
          </a:xfrm>
        </p:grpSpPr>
        <p:sp>
          <p:nvSpPr>
            <p:cNvPr id="8366" name="Line 174">
              <a:extLst>
                <a:ext uri="{FF2B5EF4-FFF2-40B4-BE49-F238E27FC236}">
                  <a16:creationId xmlns:a16="http://schemas.microsoft.com/office/drawing/2014/main" id="{579D3936-3C5C-4F8A-9741-560BC267BF76}"/>
                </a:ext>
              </a:extLst>
            </p:cNvPr>
            <p:cNvSpPr>
              <a:spLocks noChangeShapeType="1"/>
            </p:cNvSpPr>
            <p:nvPr/>
          </p:nvSpPr>
          <p:spPr bwMode="auto">
            <a:xfrm>
              <a:off x="384" y="2448"/>
              <a:ext cx="2256" cy="0"/>
            </a:xfrm>
            <a:prstGeom prst="line">
              <a:avLst/>
            </a:prstGeom>
            <a:noFill/>
            <a:ln w="28575">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67" name="Line 175">
              <a:extLst>
                <a:ext uri="{FF2B5EF4-FFF2-40B4-BE49-F238E27FC236}">
                  <a16:creationId xmlns:a16="http://schemas.microsoft.com/office/drawing/2014/main" id="{CF2E6290-C892-424E-BF5E-22D53EED6A77}"/>
                </a:ext>
              </a:extLst>
            </p:cNvPr>
            <p:cNvSpPr>
              <a:spLocks noChangeShapeType="1"/>
            </p:cNvSpPr>
            <p:nvPr/>
          </p:nvSpPr>
          <p:spPr bwMode="auto">
            <a:xfrm>
              <a:off x="62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68" name="Line 176">
              <a:extLst>
                <a:ext uri="{FF2B5EF4-FFF2-40B4-BE49-F238E27FC236}">
                  <a16:creationId xmlns:a16="http://schemas.microsoft.com/office/drawing/2014/main" id="{2889BC9F-ECA0-4357-95F7-ADBD6532A545}"/>
                </a:ext>
              </a:extLst>
            </p:cNvPr>
            <p:cNvSpPr>
              <a:spLocks noChangeShapeType="1"/>
            </p:cNvSpPr>
            <p:nvPr/>
          </p:nvSpPr>
          <p:spPr bwMode="auto">
            <a:xfrm>
              <a:off x="110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69" name="Line 177">
              <a:extLst>
                <a:ext uri="{FF2B5EF4-FFF2-40B4-BE49-F238E27FC236}">
                  <a16:creationId xmlns:a16="http://schemas.microsoft.com/office/drawing/2014/main" id="{142E7A89-1E9C-41F8-86A2-ACA26ADA777A}"/>
                </a:ext>
              </a:extLst>
            </p:cNvPr>
            <p:cNvSpPr>
              <a:spLocks noChangeShapeType="1"/>
            </p:cNvSpPr>
            <p:nvPr/>
          </p:nvSpPr>
          <p:spPr bwMode="auto">
            <a:xfrm>
              <a:off x="163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70" name="Line 178">
              <a:extLst>
                <a:ext uri="{FF2B5EF4-FFF2-40B4-BE49-F238E27FC236}">
                  <a16:creationId xmlns:a16="http://schemas.microsoft.com/office/drawing/2014/main" id="{575D0F99-D7BF-44B4-AC66-599D8480B0E2}"/>
                </a:ext>
              </a:extLst>
            </p:cNvPr>
            <p:cNvSpPr>
              <a:spLocks noChangeShapeType="1"/>
            </p:cNvSpPr>
            <p:nvPr/>
          </p:nvSpPr>
          <p:spPr bwMode="auto">
            <a:xfrm>
              <a:off x="211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71" name="Line 179">
              <a:extLst>
                <a:ext uri="{FF2B5EF4-FFF2-40B4-BE49-F238E27FC236}">
                  <a16:creationId xmlns:a16="http://schemas.microsoft.com/office/drawing/2014/main" id="{5470CC17-3EE4-4775-A535-4A3717876F9F}"/>
                </a:ext>
              </a:extLst>
            </p:cNvPr>
            <p:cNvSpPr>
              <a:spLocks noChangeShapeType="1"/>
            </p:cNvSpPr>
            <p:nvPr/>
          </p:nvSpPr>
          <p:spPr bwMode="auto">
            <a:xfrm>
              <a:off x="86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72" name="Line 180">
              <a:extLst>
                <a:ext uri="{FF2B5EF4-FFF2-40B4-BE49-F238E27FC236}">
                  <a16:creationId xmlns:a16="http://schemas.microsoft.com/office/drawing/2014/main" id="{90C8EA9D-90C3-491D-8B45-F203940CEA37}"/>
                </a:ext>
              </a:extLst>
            </p:cNvPr>
            <p:cNvSpPr>
              <a:spLocks noChangeShapeType="1"/>
            </p:cNvSpPr>
            <p:nvPr/>
          </p:nvSpPr>
          <p:spPr bwMode="auto">
            <a:xfrm>
              <a:off x="134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73" name="Line 181">
              <a:extLst>
                <a:ext uri="{FF2B5EF4-FFF2-40B4-BE49-F238E27FC236}">
                  <a16:creationId xmlns:a16="http://schemas.microsoft.com/office/drawing/2014/main" id="{0CEA90B0-020D-4D57-A4BC-7BA4010A4D9C}"/>
                </a:ext>
              </a:extLst>
            </p:cNvPr>
            <p:cNvSpPr>
              <a:spLocks noChangeShapeType="1"/>
            </p:cNvSpPr>
            <p:nvPr/>
          </p:nvSpPr>
          <p:spPr bwMode="auto">
            <a:xfrm>
              <a:off x="187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74" name="Line 182">
              <a:extLst>
                <a:ext uri="{FF2B5EF4-FFF2-40B4-BE49-F238E27FC236}">
                  <a16:creationId xmlns:a16="http://schemas.microsoft.com/office/drawing/2014/main" id="{4E00BB11-6E7A-4683-B9D7-98316AF14641}"/>
                </a:ext>
              </a:extLst>
            </p:cNvPr>
            <p:cNvSpPr>
              <a:spLocks noChangeShapeType="1"/>
            </p:cNvSpPr>
            <p:nvPr/>
          </p:nvSpPr>
          <p:spPr bwMode="auto">
            <a:xfrm>
              <a:off x="235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8375" name="Group 183">
            <a:extLst>
              <a:ext uri="{FF2B5EF4-FFF2-40B4-BE49-F238E27FC236}">
                <a16:creationId xmlns:a16="http://schemas.microsoft.com/office/drawing/2014/main" id="{0AD5AEBD-711D-496B-ADC5-288103892464}"/>
              </a:ext>
            </a:extLst>
          </p:cNvPr>
          <p:cNvGrpSpPr>
            <a:grpSpLocks/>
          </p:cNvGrpSpPr>
          <p:nvPr/>
        </p:nvGrpSpPr>
        <p:grpSpPr bwMode="auto">
          <a:xfrm>
            <a:off x="1600200" y="2628900"/>
            <a:ext cx="2343150" cy="571500"/>
            <a:chOff x="2352" y="912"/>
            <a:chExt cx="1536" cy="384"/>
          </a:xfrm>
        </p:grpSpPr>
        <p:grpSp>
          <p:nvGrpSpPr>
            <p:cNvPr id="8376" name="Group 184">
              <a:extLst>
                <a:ext uri="{FF2B5EF4-FFF2-40B4-BE49-F238E27FC236}">
                  <a16:creationId xmlns:a16="http://schemas.microsoft.com/office/drawing/2014/main" id="{E508A972-32CF-430B-B878-17BACD665A7B}"/>
                </a:ext>
              </a:extLst>
            </p:cNvPr>
            <p:cNvGrpSpPr>
              <a:grpSpLocks/>
            </p:cNvGrpSpPr>
            <p:nvPr/>
          </p:nvGrpSpPr>
          <p:grpSpPr bwMode="auto">
            <a:xfrm>
              <a:off x="2352" y="912"/>
              <a:ext cx="768" cy="384"/>
              <a:chOff x="2736" y="816"/>
              <a:chExt cx="768" cy="384"/>
            </a:xfrm>
          </p:grpSpPr>
          <p:sp>
            <p:nvSpPr>
              <p:cNvPr id="8377" name="Freeform 185">
                <a:extLst>
                  <a:ext uri="{FF2B5EF4-FFF2-40B4-BE49-F238E27FC236}">
                    <a16:creationId xmlns:a16="http://schemas.microsoft.com/office/drawing/2014/main" id="{68E185D9-E3DC-434C-A322-859C413AE818}"/>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78" name="Freeform 186">
                <a:extLst>
                  <a:ext uri="{FF2B5EF4-FFF2-40B4-BE49-F238E27FC236}">
                    <a16:creationId xmlns:a16="http://schemas.microsoft.com/office/drawing/2014/main" id="{F513028F-37EF-4009-A5EC-D9D4352BD459}"/>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8379" name="Group 187">
              <a:extLst>
                <a:ext uri="{FF2B5EF4-FFF2-40B4-BE49-F238E27FC236}">
                  <a16:creationId xmlns:a16="http://schemas.microsoft.com/office/drawing/2014/main" id="{5B05D75B-FA39-46E3-A75F-58EE0401BFB1}"/>
                </a:ext>
              </a:extLst>
            </p:cNvPr>
            <p:cNvGrpSpPr>
              <a:grpSpLocks/>
            </p:cNvGrpSpPr>
            <p:nvPr/>
          </p:nvGrpSpPr>
          <p:grpSpPr bwMode="auto">
            <a:xfrm>
              <a:off x="3120" y="912"/>
              <a:ext cx="768" cy="384"/>
              <a:chOff x="2736" y="816"/>
              <a:chExt cx="768" cy="384"/>
            </a:xfrm>
          </p:grpSpPr>
          <p:sp>
            <p:nvSpPr>
              <p:cNvPr id="8380" name="Freeform 188">
                <a:extLst>
                  <a:ext uri="{FF2B5EF4-FFF2-40B4-BE49-F238E27FC236}">
                    <a16:creationId xmlns:a16="http://schemas.microsoft.com/office/drawing/2014/main" id="{3A0AED2F-BB27-440A-BB44-FBD56BA82E95}"/>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81" name="Freeform 189">
                <a:extLst>
                  <a:ext uri="{FF2B5EF4-FFF2-40B4-BE49-F238E27FC236}">
                    <a16:creationId xmlns:a16="http://schemas.microsoft.com/office/drawing/2014/main" id="{EA32D141-A0B9-43DD-AD67-EB66C2CEE99A}"/>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8382" name="Rectangle 190">
            <a:extLst>
              <a:ext uri="{FF2B5EF4-FFF2-40B4-BE49-F238E27FC236}">
                <a16:creationId xmlns:a16="http://schemas.microsoft.com/office/drawing/2014/main" id="{D1C312DD-E090-4578-BD0D-AFB7C3A0A95D}"/>
              </a:ext>
            </a:extLst>
          </p:cNvPr>
          <p:cNvSpPr>
            <a:spLocks noChangeArrowheads="1"/>
          </p:cNvSpPr>
          <p:nvPr/>
        </p:nvSpPr>
        <p:spPr bwMode="auto">
          <a:xfrm>
            <a:off x="1200150" y="2057400"/>
            <a:ext cx="457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66FF"/>
                </a:solidFill>
                <a:latin typeface="CommercialScript BT" pitchFamily="66" charset="0"/>
              </a:rPr>
              <a:t> E </a:t>
            </a:r>
            <a:r>
              <a:rPr lang="en-US" altLang="en-US" sz="1050" b="1">
                <a:solidFill>
                  <a:srgbClr val="0066FF"/>
                </a:solidFill>
              </a:rPr>
              <a:t>,</a:t>
            </a:r>
            <a:r>
              <a:rPr lang="en-US" altLang="en-US" sz="1050" b="1">
                <a:solidFill>
                  <a:srgbClr val="00CC00"/>
                </a:solidFill>
              </a:rPr>
              <a:t>I</a:t>
            </a:r>
          </a:p>
        </p:txBody>
      </p:sp>
      <p:grpSp>
        <p:nvGrpSpPr>
          <p:cNvPr id="8399" name="Group 207">
            <a:extLst>
              <a:ext uri="{FF2B5EF4-FFF2-40B4-BE49-F238E27FC236}">
                <a16:creationId xmlns:a16="http://schemas.microsoft.com/office/drawing/2014/main" id="{C9979C0D-6502-44D7-B93F-2AD5C5D12D26}"/>
              </a:ext>
            </a:extLst>
          </p:cNvPr>
          <p:cNvGrpSpPr>
            <a:grpSpLocks/>
          </p:cNvGrpSpPr>
          <p:nvPr/>
        </p:nvGrpSpPr>
        <p:grpSpPr bwMode="auto">
          <a:xfrm>
            <a:off x="1279923" y="2285996"/>
            <a:ext cx="606028" cy="253603"/>
            <a:chOff x="115" y="1776"/>
            <a:chExt cx="509" cy="213"/>
          </a:xfrm>
        </p:grpSpPr>
        <p:sp>
          <p:nvSpPr>
            <p:cNvPr id="8354" name="Rectangle 162">
              <a:extLst>
                <a:ext uri="{FF2B5EF4-FFF2-40B4-BE49-F238E27FC236}">
                  <a16:creationId xmlns:a16="http://schemas.microsoft.com/office/drawing/2014/main" id="{4CD15216-3ACF-4176-BDA5-AE28E2FCE5AE}"/>
                </a:ext>
              </a:extLst>
            </p:cNvPr>
            <p:cNvSpPr>
              <a:spLocks noChangeArrowheads="1"/>
            </p:cNvSpPr>
            <p:nvPr/>
          </p:nvSpPr>
          <p:spPr bwMode="auto">
            <a:xfrm>
              <a:off x="115" y="1776"/>
              <a:ext cx="30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0066FF"/>
                  </a:solidFill>
                  <a:latin typeface="CommercialScript BT" pitchFamily="66" charset="0"/>
                </a:rPr>
                <a:t> </a:t>
              </a:r>
              <a:r>
                <a:rPr lang="en-US" altLang="en-US" sz="1050" b="1">
                  <a:solidFill>
                    <a:srgbClr val="0066FF"/>
                  </a:solidFill>
                  <a:latin typeface="CommercialScript BT" pitchFamily="66" charset="0"/>
                </a:rPr>
                <a:t>E</a:t>
              </a:r>
              <a:r>
                <a:rPr lang="en-US" altLang="en-US" sz="1050" b="1" baseline="-25000">
                  <a:solidFill>
                    <a:srgbClr val="0066FF"/>
                  </a:solidFill>
                </a:rPr>
                <a:t>0</a:t>
              </a:r>
              <a:r>
                <a:rPr lang="en-US" altLang="en-US" sz="1050">
                  <a:solidFill>
                    <a:srgbClr val="0066FF"/>
                  </a:solidFill>
                </a:rPr>
                <a:t> </a:t>
              </a:r>
            </a:p>
          </p:txBody>
        </p:sp>
        <p:sp>
          <p:nvSpPr>
            <p:cNvPr id="8383" name="Line 191">
              <a:extLst>
                <a:ext uri="{FF2B5EF4-FFF2-40B4-BE49-F238E27FC236}">
                  <a16:creationId xmlns:a16="http://schemas.microsoft.com/office/drawing/2014/main" id="{119B60D4-D6F1-49E8-8896-DF9B02FE856A}"/>
                </a:ext>
              </a:extLst>
            </p:cNvPr>
            <p:cNvSpPr>
              <a:spLocks noChangeShapeType="1"/>
            </p:cNvSpPr>
            <p:nvPr/>
          </p:nvSpPr>
          <p:spPr bwMode="auto">
            <a:xfrm flipH="1">
              <a:off x="384" y="1908"/>
              <a:ext cx="240" cy="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8400" name="Group 208">
            <a:extLst>
              <a:ext uri="{FF2B5EF4-FFF2-40B4-BE49-F238E27FC236}">
                <a16:creationId xmlns:a16="http://schemas.microsoft.com/office/drawing/2014/main" id="{7824A817-F0A2-455C-B9B9-3A4429650282}"/>
              </a:ext>
            </a:extLst>
          </p:cNvPr>
          <p:cNvGrpSpPr>
            <a:grpSpLocks/>
          </p:cNvGrpSpPr>
          <p:nvPr/>
        </p:nvGrpSpPr>
        <p:grpSpPr bwMode="auto">
          <a:xfrm>
            <a:off x="1325166" y="2443159"/>
            <a:ext cx="560784" cy="253603"/>
            <a:chOff x="153" y="1908"/>
            <a:chExt cx="471" cy="213"/>
          </a:xfrm>
        </p:grpSpPr>
        <p:sp>
          <p:nvSpPr>
            <p:cNvPr id="8384" name="Line 192">
              <a:extLst>
                <a:ext uri="{FF2B5EF4-FFF2-40B4-BE49-F238E27FC236}">
                  <a16:creationId xmlns:a16="http://schemas.microsoft.com/office/drawing/2014/main" id="{F75A0E15-6570-4B4E-8122-2AE493227242}"/>
                </a:ext>
              </a:extLst>
            </p:cNvPr>
            <p:cNvSpPr>
              <a:spLocks noChangeShapeType="1"/>
            </p:cNvSpPr>
            <p:nvPr/>
          </p:nvSpPr>
          <p:spPr bwMode="auto">
            <a:xfrm flipH="1">
              <a:off x="384" y="2052"/>
              <a:ext cx="240" cy="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385" name="Rectangle 193">
              <a:extLst>
                <a:ext uri="{FF2B5EF4-FFF2-40B4-BE49-F238E27FC236}">
                  <a16:creationId xmlns:a16="http://schemas.microsoft.com/office/drawing/2014/main" id="{4C01F188-8E25-46F7-B184-1E19FDA76F48}"/>
                </a:ext>
              </a:extLst>
            </p:cNvPr>
            <p:cNvSpPr>
              <a:spLocks noChangeArrowheads="1"/>
            </p:cNvSpPr>
            <p:nvPr/>
          </p:nvSpPr>
          <p:spPr bwMode="auto">
            <a:xfrm>
              <a:off x="153" y="1908"/>
              <a:ext cx="28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CC00"/>
                  </a:solidFill>
                  <a:latin typeface="CommercialScript BT" pitchFamily="66" charset="0"/>
                </a:rPr>
                <a:t> </a:t>
              </a:r>
              <a:r>
                <a:rPr lang="en-US" altLang="en-US" sz="1050" b="1">
                  <a:solidFill>
                    <a:srgbClr val="00CC00"/>
                  </a:solidFill>
                </a:rPr>
                <a:t>I</a:t>
              </a:r>
              <a:r>
                <a:rPr lang="en-US" altLang="en-US" sz="1050" b="1" baseline="-25000">
                  <a:solidFill>
                    <a:srgbClr val="00CC00"/>
                  </a:solidFill>
                </a:rPr>
                <a:t>0</a:t>
              </a:r>
              <a:r>
                <a:rPr lang="en-US" altLang="en-US" sz="1050" b="1">
                  <a:solidFill>
                    <a:srgbClr val="00CC00"/>
                  </a:solidFill>
                </a:rPr>
                <a:t> </a:t>
              </a:r>
            </a:p>
          </p:txBody>
        </p:sp>
      </p:grpSp>
      <p:sp>
        <p:nvSpPr>
          <p:cNvPr id="8387" name="Rectangle 195">
            <a:extLst>
              <a:ext uri="{FF2B5EF4-FFF2-40B4-BE49-F238E27FC236}">
                <a16:creationId xmlns:a16="http://schemas.microsoft.com/office/drawing/2014/main" id="{535732E9-50E4-4891-8392-15EE24D01793}"/>
              </a:ext>
            </a:extLst>
          </p:cNvPr>
          <p:cNvSpPr>
            <a:spLocks noChangeArrowheads="1"/>
          </p:cNvSpPr>
          <p:nvPr/>
        </p:nvSpPr>
        <p:spPr bwMode="auto">
          <a:xfrm>
            <a:off x="3371851" y="1920479"/>
            <a:ext cx="11031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00FF"/>
                </a:solidFill>
                <a:latin typeface="CommercialScript BT" pitchFamily="66" charset="0"/>
              </a:rPr>
              <a:t>E</a:t>
            </a:r>
            <a:r>
              <a:rPr lang="en-US" altLang="en-US" sz="1200" b="1">
                <a:solidFill>
                  <a:srgbClr val="0000FF"/>
                </a:solidFill>
              </a:rPr>
              <a:t>  = </a:t>
            </a:r>
            <a:r>
              <a:rPr lang="en-US" altLang="en-US" sz="1200" b="1">
                <a:solidFill>
                  <a:srgbClr val="0000FF"/>
                </a:solidFill>
                <a:latin typeface="CommercialScript BT" pitchFamily="66" charset="0"/>
              </a:rPr>
              <a:t>E</a:t>
            </a:r>
            <a:r>
              <a:rPr lang="en-US" altLang="en-US" sz="1200" b="1" baseline="-25000">
                <a:solidFill>
                  <a:srgbClr val="0000FF"/>
                </a:solidFill>
              </a:rPr>
              <a:t>0</a:t>
            </a:r>
            <a:r>
              <a:rPr lang="en-US" altLang="en-US" sz="1200" b="1">
                <a:solidFill>
                  <a:srgbClr val="0000FF"/>
                </a:solidFill>
              </a:rPr>
              <a:t> sin </a:t>
            </a:r>
            <a:r>
              <a:rPr lang="el-GR" altLang="en-US" sz="1200" b="1">
                <a:solidFill>
                  <a:srgbClr val="0000FF"/>
                </a:solidFill>
              </a:rPr>
              <a:t>ω</a:t>
            </a:r>
            <a:r>
              <a:rPr lang="en-US" altLang="en-US" sz="1200" b="1">
                <a:solidFill>
                  <a:srgbClr val="0000FF"/>
                </a:solidFill>
              </a:rPr>
              <a:t>t</a:t>
            </a:r>
          </a:p>
        </p:txBody>
      </p:sp>
      <p:sp>
        <p:nvSpPr>
          <p:cNvPr id="8394" name="Rectangle 202">
            <a:extLst>
              <a:ext uri="{FF2B5EF4-FFF2-40B4-BE49-F238E27FC236}">
                <a16:creationId xmlns:a16="http://schemas.microsoft.com/office/drawing/2014/main" id="{862E30F0-9001-4A74-93E0-FA6CB7BAA73C}"/>
              </a:ext>
            </a:extLst>
          </p:cNvPr>
          <p:cNvSpPr>
            <a:spLocks noChangeArrowheads="1"/>
          </p:cNvSpPr>
          <p:nvPr/>
        </p:nvSpPr>
        <p:spPr bwMode="auto">
          <a:xfrm>
            <a:off x="3429001" y="2090738"/>
            <a:ext cx="103906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339933"/>
                </a:solidFill>
              </a:rPr>
              <a:t>I  = I</a:t>
            </a:r>
            <a:r>
              <a:rPr lang="en-US" altLang="en-US" sz="1200" b="1" baseline="-25000">
                <a:solidFill>
                  <a:srgbClr val="339933"/>
                </a:solidFill>
              </a:rPr>
              <a:t>0</a:t>
            </a:r>
            <a:r>
              <a:rPr lang="en-US" altLang="en-US" sz="1200" b="1">
                <a:solidFill>
                  <a:srgbClr val="339933"/>
                </a:solidFill>
              </a:rPr>
              <a:t> sin </a:t>
            </a:r>
            <a:r>
              <a:rPr lang="el-GR" altLang="en-US" sz="1200" b="1">
                <a:solidFill>
                  <a:srgbClr val="339933"/>
                </a:solidFill>
              </a:rPr>
              <a:t>ω</a:t>
            </a:r>
            <a:r>
              <a:rPr lang="en-US" altLang="en-US" sz="1200" b="1">
                <a:solidFill>
                  <a:srgbClr val="339933"/>
                </a:solidFill>
              </a:rPr>
              <a:t>t</a:t>
            </a:r>
          </a:p>
        </p:txBody>
      </p:sp>
      <p:sp>
        <p:nvSpPr>
          <p:cNvPr id="8396" name="Text Box 204">
            <a:extLst>
              <a:ext uri="{FF2B5EF4-FFF2-40B4-BE49-F238E27FC236}">
                <a16:creationId xmlns:a16="http://schemas.microsoft.com/office/drawing/2014/main" id="{1C2806ED-109E-4A47-B3F7-49F6371C18D5}"/>
              </a:ext>
            </a:extLst>
          </p:cNvPr>
          <p:cNvSpPr txBox="1">
            <a:spLocks noChangeArrowheads="1"/>
          </p:cNvSpPr>
          <p:nvPr/>
        </p:nvSpPr>
        <p:spPr bwMode="auto">
          <a:xfrm>
            <a:off x="1200150" y="4021931"/>
            <a:ext cx="54292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latin typeface="CommercialScript BT" pitchFamily="66" charset="0"/>
              </a:rPr>
              <a:t>E</a:t>
            </a:r>
            <a:r>
              <a:rPr lang="en-US" altLang="en-US" sz="1050" b="1">
                <a:solidFill>
                  <a:srgbClr val="9966FF"/>
                </a:solidFill>
              </a:rPr>
              <a:t>, </a:t>
            </a:r>
            <a:r>
              <a:rPr lang="en-US" altLang="en-US" sz="1050" b="1">
                <a:solidFill>
                  <a:srgbClr val="339933"/>
                </a:solidFill>
              </a:rPr>
              <a:t>I</a:t>
            </a:r>
            <a:r>
              <a:rPr lang="en-US" altLang="en-US" sz="1050" b="1">
                <a:solidFill>
                  <a:srgbClr val="9966FF"/>
                </a:solidFill>
              </a:rPr>
              <a:t>     </a:t>
            </a:r>
            <a:r>
              <a:rPr lang="en-US" altLang="en-US" sz="1050" b="1">
                <a:solidFill>
                  <a:srgbClr val="FF0000"/>
                </a:solidFill>
              </a:rPr>
              <a:t>– Instantaneous value of</a:t>
            </a:r>
            <a:r>
              <a:rPr lang="en-US" altLang="en-US" sz="1050" b="1">
                <a:solidFill>
                  <a:srgbClr val="9966FF"/>
                </a:solidFill>
              </a:rPr>
              <a:t> </a:t>
            </a:r>
            <a:r>
              <a:rPr lang="en-US" altLang="en-US" sz="1050" b="1">
                <a:solidFill>
                  <a:srgbClr val="0000FF"/>
                </a:solidFill>
              </a:rPr>
              <a:t>emf</a:t>
            </a:r>
            <a:r>
              <a:rPr lang="en-US" altLang="en-US" sz="1050" b="1">
                <a:solidFill>
                  <a:srgbClr val="9966FF"/>
                </a:solidFill>
              </a:rPr>
              <a:t> </a:t>
            </a:r>
            <a:r>
              <a:rPr lang="en-US" altLang="en-US" sz="1050" b="1">
                <a:solidFill>
                  <a:srgbClr val="FF0000"/>
                </a:solidFill>
              </a:rPr>
              <a:t>and</a:t>
            </a:r>
            <a:r>
              <a:rPr lang="en-US" altLang="en-US" sz="1050" b="1">
                <a:solidFill>
                  <a:srgbClr val="FF3399"/>
                </a:solidFill>
              </a:rPr>
              <a:t> </a:t>
            </a:r>
            <a:r>
              <a:rPr lang="en-US" altLang="en-US" sz="1050" b="1">
                <a:solidFill>
                  <a:srgbClr val="339933"/>
                </a:solidFill>
              </a:rPr>
              <a:t>current </a:t>
            </a:r>
            <a:r>
              <a:rPr lang="en-US" altLang="en-US" sz="1050" b="1">
                <a:solidFill>
                  <a:srgbClr val="9966FF"/>
                </a:solidFill>
              </a:rPr>
              <a:t>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9966FF"/>
                </a:solidFill>
              </a:rPr>
              <a:t>, </a:t>
            </a:r>
            <a:r>
              <a:rPr lang="en-US" altLang="en-US" sz="1050" b="1">
                <a:solidFill>
                  <a:srgbClr val="339933"/>
                </a:solidFill>
              </a:rPr>
              <a:t>I</a:t>
            </a:r>
            <a:r>
              <a:rPr lang="en-US" altLang="en-US" sz="1050" b="1" baseline="-25000">
                <a:solidFill>
                  <a:srgbClr val="339933"/>
                </a:solidFill>
              </a:rPr>
              <a:t>0</a:t>
            </a:r>
            <a:r>
              <a:rPr lang="en-US" altLang="en-US" sz="1050" b="1">
                <a:solidFill>
                  <a:srgbClr val="9966FF"/>
                </a:solidFill>
              </a:rPr>
              <a:t>  </a:t>
            </a:r>
            <a:r>
              <a:rPr lang="en-US" altLang="en-US" sz="1050" b="1">
                <a:solidFill>
                  <a:srgbClr val="FF0000"/>
                </a:solidFill>
              </a:rPr>
              <a:t>– Peak </a:t>
            </a:r>
            <a:r>
              <a:rPr lang="en-US" altLang="en-US" sz="1050" b="1">
                <a:solidFill>
                  <a:srgbClr val="0099FF"/>
                </a:solidFill>
              </a:rPr>
              <a:t>or </a:t>
            </a:r>
            <a:r>
              <a:rPr lang="en-US" altLang="en-US" sz="1050" b="1">
                <a:solidFill>
                  <a:srgbClr val="FF0000"/>
                </a:solidFill>
              </a:rPr>
              <a:t>maximum value </a:t>
            </a:r>
            <a:r>
              <a:rPr lang="en-US" altLang="en-US" sz="1050" b="1">
                <a:solidFill>
                  <a:srgbClr val="0099FF"/>
                </a:solidFill>
              </a:rPr>
              <a:t>or</a:t>
            </a:r>
            <a:r>
              <a:rPr lang="en-US" altLang="en-US" sz="1050" b="1">
                <a:solidFill>
                  <a:srgbClr val="FF0000"/>
                </a:solidFill>
              </a:rPr>
              <a:t> amplitude of</a:t>
            </a:r>
            <a:r>
              <a:rPr lang="en-US" altLang="en-US" sz="1050" b="1">
                <a:solidFill>
                  <a:srgbClr val="9966FF"/>
                </a:solidFill>
              </a:rPr>
              <a:t> </a:t>
            </a:r>
            <a:r>
              <a:rPr lang="en-US" altLang="en-US" sz="1050" b="1">
                <a:solidFill>
                  <a:srgbClr val="0000FF"/>
                </a:solidFill>
              </a:rPr>
              <a:t>emf</a:t>
            </a:r>
            <a:r>
              <a:rPr lang="en-US" altLang="en-US" sz="1050" b="1">
                <a:solidFill>
                  <a:srgbClr val="9966FF"/>
                </a:solidFill>
              </a:rPr>
              <a:t> </a:t>
            </a:r>
            <a:r>
              <a:rPr lang="en-US" altLang="en-US" sz="1050" b="1">
                <a:solidFill>
                  <a:srgbClr val="FF0000"/>
                </a:solidFill>
              </a:rPr>
              <a:t>and</a:t>
            </a:r>
            <a:r>
              <a:rPr lang="en-US" altLang="en-US" sz="1050" b="1">
                <a:solidFill>
                  <a:srgbClr val="9966FF"/>
                </a:solidFill>
              </a:rPr>
              <a:t> </a:t>
            </a:r>
            <a:r>
              <a:rPr lang="en-US" altLang="en-US" sz="1050" b="1">
                <a:solidFill>
                  <a:srgbClr val="339933"/>
                </a:solidFill>
              </a:rPr>
              <a:t>current</a:t>
            </a:r>
          </a:p>
          <a:p>
            <a:r>
              <a:rPr lang="en-US" altLang="en-US" sz="1050" b="1">
                <a:solidFill>
                  <a:srgbClr val="0000FF"/>
                </a:solidFill>
              </a:rPr>
              <a:t>      </a:t>
            </a:r>
            <a:r>
              <a:rPr lang="el-GR" altLang="en-US" sz="1050" b="1">
                <a:solidFill>
                  <a:srgbClr val="6600CC"/>
                </a:solidFill>
              </a:rPr>
              <a:t>ω</a:t>
            </a:r>
            <a:r>
              <a:rPr lang="en-US" altLang="en-US" sz="1050" b="1">
                <a:solidFill>
                  <a:srgbClr val="6600CC"/>
                </a:solidFill>
              </a:rPr>
              <a:t> – Angular frequency          t – Instantaneous time</a:t>
            </a:r>
          </a:p>
          <a:p>
            <a:r>
              <a:rPr lang="en-US" altLang="en-US" sz="1050" b="1">
                <a:solidFill>
                  <a:srgbClr val="6600CC"/>
                </a:solidFill>
              </a:rPr>
              <a:t>     </a:t>
            </a:r>
            <a:r>
              <a:rPr lang="el-GR" altLang="en-US" sz="1050" b="1">
                <a:solidFill>
                  <a:srgbClr val="6600CC"/>
                </a:solidFill>
              </a:rPr>
              <a:t>ω</a:t>
            </a:r>
            <a:r>
              <a:rPr lang="en-US" altLang="en-US" sz="1050" b="1">
                <a:solidFill>
                  <a:srgbClr val="6600CC"/>
                </a:solidFill>
              </a:rPr>
              <a:t>t – Phase</a:t>
            </a:r>
          </a:p>
        </p:txBody>
      </p:sp>
      <p:sp>
        <p:nvSpPr>
          <p:cNvPr id="8408" name="Line 216">
            <a:extLst>
              <a:ext uri="{FF2B5EF4-FFF2-40B4-BE49-F238E27FC236}">
                <a16:creationId xmlns:a16="http://schemas.microsoft.com/office/drawing/2014/main" id="{6CECEA33-3342-47DF-B536-A7741E7866B3}"/>
              </a:ext>
            </a:extLst>
          </p:cNvPr>
          <p:cNvSpPr>
            <a:spLocks noChangeShapeType="1"/>
          </p:cNvSpPr>
          <p:nvPr/>
        </p:nvSpPr>
        <p:spPr bwMode="auto">
          <a:xfrm>
            <a:off x="4972050" y="2057400"/>
            <a:ext cx="0" cy="1714500"/>
          </a:xfrm>
          <a:prstGeom prst="line">
            <a:avLst/>
          </a:prstGeom>
          <a:noFill/>
          <a:ln w="28575">
            <a:solidFill>
              <a:srgbClr val="CC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09" name="Text Box 217">
            <a:extLst>
              <a:ext uri="{FF2B5EF4-FFF2-40B4-BE49-F238E27FC236}">
                <a16:creationId xmlns:a16="http://schemas.microsoft.com/office/drawing/2014/main" id="{4E892980-17CA-42FC-936A-D4DF6D0CB2B2}"/>
              </a:ext>
            </a:extLst>
          </p:cNvPr>
          <p:cNvSpPr txBox="1">
            <a:spLocks noChangeArrowheads="1"/>
          </p:cNvSpPr>
          <p:nvPr/>
        </p:nvSpPr>
        <p:spPr bwMode="auto">
          <a:xfrm>
            <a:off x="7258050" y="3143250"/>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8410" name="Text Box 218">
            <a:extLst>
              <a:ext uri="{FF2B5EF4-FFF2-40B4-BE49-F238E27FC236}">
                <a16:creationId xmlns:a16="http://schemas.microsoft.com/office/drawing/2014/main" id="{5C813D30-CE92-4C3D-9741-3FC45568E174}"/>
              </a:ext>
            </a:extLst>
          </p:cNvPr>
          <p:cNvSpPr txBox="1">
            <a:spLocks noChangeArrowheads="1"/>
          </p:cNvSpPr>
          <p:nvPr/>
        </p:nvSpPr>
        <p:spPr bwMode="auto">
          <a:xfrm>
            <a:off x="5086350" y="3165872"/>
            <a:ext cx="245745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grpSp>
        <p:nvGrpSpPr>
          <p:cNvPr id="8411" name="Group 219">
            <a:extLst>
              <a:ext uri="{FF2B5EF4-FFF2-40B4-BE49-F238E27FC236}">
                <a16:creationId xmlns:a16="http://schemas.microsoft.com/office/drawing/2014/main" id="{53E99187-E184-43F1-BE79-94885BC698F6}"/>
              </a:ext>
            </a:extLst>
          </p:cNvPr>
          <p:cNvGrpSpPr>
            <a:grpSpLocks/>
          </p:cNvGrpSpPr>
          <p:nvPr/>
        </p:nvGrpSpPr>
        <p:grpSpPr bwMode="auto">
          <a:xfrm>
            <a:off x="7029450" y="3257544"/>
            <a:ext cx="857250" cy="253603"/>
            <a:chOff x="2112" y="2592"/>
            <a:chExt cx="720" cy="213"/>
          </a:xfrm>
        </p:grpSpPr>
        <p:sp>
          <p:nvSpPr>
            <p:cNvPr id="8412" name="Line 220">
              <a:extLst>
                <a:ext uri="{FF2B5EF4-FFF2-40B4-BE49-F238E27FC236}">
                  <a16:creationId xmlns:a16="http://schemas.microsoft.com/office/drawing/2014/main" id="{18250FDA-EB83-4508-BA20-0124DF04EE2A}"/>
                </a:ext>
              </a:extLst>
            </p:cNvPr>
            <p:cNvSpPr>
              <a:spLocks noChangeShapeType="1"/>
            </p:cNvSpPr>
            <p:nvPr/>
          </p:nvSpPr>
          <p:spPr bwMode="auto">
            <a:xfrm>
              <a:off x="2112" y="2736"/>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13" name="Text Box 221">
              <a:extLst>
                <a:ext uri="{FF2B5EF4-FFF2-40B4-BE49-F238E27FC236}">
                  <a16:creationId xmlns:a16="http://schemas.microsoft.com/office/drawing/2014/main" id="{BF37F67D-E9E9-4E11-9410-58CA33CCDE78}"/>
                </a:ext>
              </a:extLst>
            </p:cNvPr>
            <p:cNvSpPr txBox="1">
              <a:spLocks noChangeArrowheads="1"/>
            </p:cNvSpPr>
            <p:nvPr/>
          </p:nvSpPr>
          <p:spPr bwMode="auto">
            <a:xfrm>
              <a:off x="2640" y="2592"/>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grpSp>
      <p:sp>
        <p:nvSpPr>
          <p:cNvPr id="8414" name="Rectangle 222">
            <a:extLst>
              <a:ext uri="{FF2B5EF4-FFF2-40B4-BE49-F238E27FC236}">
                <a16:creationId xmlns:a16="http://schemas.microsoft.com/office/drawing/2014/main" id="{B97CB86E-A394-4BB5-BC98-DB87D1A0765E}"/>
              </a:ext>
            </a:extLst>
          </p:cNvPr>
          <p:cNvSpPr>
            <a:spLocks noChangeArrowheads="1"/>
          </p:cNvSpPr>
          <p:nvPr/>
        </p:nvSpPr>
        <p:spPr bwMode="auto">
          <a:xfrm>
            <a:off x="4629150" y="1943100"/>
            <a:ext cx="3257550" cy="1885950"/>
          </a:xfrm>
          <a:prstGeom prst="rect">
            <a:avLst/>
          </a:prstGeom>
          <a:noFill/>
          <a:ln w="28575">
            <a:solidFill>
              <a:srgbClr val="99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8415" name="Text Box 223">
            <a:extLst>
              <a:ext uri="{FF2B5EF4-FFF2-40B4-BE49-F238E27FC236}">
                <a16:creationId xmlns:a16="http://schemas.microsoft.com/office/drawing/2014/main" id="{CE3C968D-4294-44B4-8D33-DC597029AE89}"/>
              </a:ext>
            </a:extLst>
          </p:cNvPr>
          <p:cNvSpPr txBox="1">
            <a:spLocks noChangeArrowheads="1"/>
          </p:cNvSpPr>
          <p:nvPr/>
        </p:nvSpPr>
        <p:spPr bwMode="auto">
          <a:xfrm>
            <a:off x="4743450" y="2800350"/>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0</a:t>
            </a:r>
          </a:p>
        </p:txBody>
      </p:sp>
      <p:grpSp>
        <p:nvGrpSpPr>
          <p:cNvPr id="8416" name="Group 224">
            <a:extLst>
              <a:ext uri="{FF2B5EF4-FFF2-40B4-BE49-F238E27FC236}">
                <a16:creationId xmlns:a16="http://schemas.microsoft.com/office/drawing/2014/main" id="{054D9A8C-BADB-4261-92BA-23EF5CF1A803}"/>
              </a:ext>
            </a:extLst>
          </p:cNvPr>
          <p:cNvGrpSpPr>
            <a:grpSpLocks/>
          </p:cNvGrpSpPr>
          <p:nvPr/>
        </p:nvGrpSpPr>
        <p:grpSpPr bwMode="auto">
          <a:xfrm>
            <a:off x="5086350" y="2937269"/>
            <a:ext cx="2514600" cy="369092"/>
            <a:chOff x="480" y="2323"/>
            <a:chExt cx="2112" cy="310"/>
          </a:xfrm>
        </p:grpSpPr>
        <p:sp>
          <p:nvSpPr>
            <p:cNvPr id="8417" name="Text Box 225">
              <a:extLst>
                <a:ext uri="{FF2B5EF4-FFF2-40B4-BE49-F238E27FC236}">
                  <a16:creationId xmlns:a16="http://schemas.microsoft.com/office/drawing/2014/main" id="{ACFA2B65-B250-4C8A-8524-ED81C9CA75CD}"/>
                </a:ext>
              </a:extLst>
            </p:cNvPr>
            <p:cNvSpPr txBox="1">
              <a:spLocks noChangeArrowheads="1"/>
            </p:cNvSpPr>
            <p:nvPr/>
          </p:nvSpPr>
          <p:spPr bwMode="auto">
            <a:xfrm>
              <a:off x="768" y="2323"/>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418" name="Text Box 226">
              <a:extLst>
                <a:ext uri="{FF2B5EF4-FFF2-40B4-BE49-F238E27FC236}">
                  <a16:creationId xmlns:a16="http://schemas.microsoft.com/office/drawing/2014/main" id="{E520CF47-5640-4075-B46C-BA70DBEFBBAD}"/>
                </a:ext>
              </a:extLst>
            </p:cNvPr>
            <p:cNvSpPr txBox="1">
              <a:spLocks noChangeArrowheads="1"/>
            </p:cNvSpPr>
            <p:nvPr/>
          </p:nvSpPr>
          <p:spPr bwMode="auto">
            <a:xfrm>
              <a:off x="124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419" name="Text Box 227">
              <a:extLst>
                <a:ext uri="{FF2B5EF4-FFF2-40B4-BE49-F238E27FC236}">
                  <a16:creationId xmlns:a16="http://schemas.microsoft.com/office/drawing/2014/main" id="{89F1FAF8-E0C7-480C-9761-A205843A8DDE}"/>
                </a:ext>
              </a:extLst>
            </p:cNvPr>
            <p:cNvSpPr txBox="1">
              <a:spLocks noChangeArrowheads="1"/>
            </p:cNvSpPr>
            <p:nvPr/>
          </p:nvSpPr>
          <p:spPr bwMode="auto">
            <a:xfrm>
              <a:off x="172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420" name="Text Box 228">
              <a:extLst>
                <a:ext uri="{FF2B5EF4-FFF2-40B4-BE49-F238E27FC236}">
                  <a16:creationId xmlns:a16="http://schemas.microsoft.com/office/drawing/2014/main" id="{5E8507DA-B2B1-46B4-9DFB-428306E6C180}"/>
                </a:ext>
              </a:extLst>
            </p:cNvPr>
            <p:cNvSpPr txBox="1">
              <a:spLocks noChangeArrowheads="1"/>
            </p:cNvSpPr>
            <p:nvPr/>
          </p:nvSpPr>
          <p:spPr bwMode="auto">
            <a:xfrm>
              <a:off x="2256"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8421" name="Text Box 229">
              <a:extLst>
                <a:ext uri="{FF2B5EF4-FFF2-40B4-BE49-F238E27FC236}">
                  <a16:creationId xmlns:a16="http://schemas.microsoft.com/office/drawing/2014/main" id="{F2EE276B-CE3B-43E7-B350-A42BA42A30FE}"/>
                </a:ext>
              </a:extLst>
            </p:cNvPr>
            <p:cNvSpPr txBox="1">
              <a:spLocks noChangeArrowheads="1"/>
            </p:cNvSpPr>
            <p:nvPr/>
          </p:nvSpPr>
          <p:spPr bwMode="auto">
            <a:xfrm>
              <a:off x="480" y="2323"/>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8422" name="Text Box 230">
              <a:extLst>
                <a:ext uri="{FF2B5EF4-FFF2-40B4-BE49-F238E27FC236}">
                  <a16:creationId xmlns:a16="http://schemas.microsoft.com/office/drawing/2014/main" id="{75BC6D7D-F59B-4C1E-93B2-D633CCDAFBF1}"/>
                </a:ext>
              </a:extLst>
            </p:cNvPr>
            <p:cNvSpPr txBox="1">
              <a:spLocks noChangeArrowheads="1"/>
            </p:cNvSpPr>
            <p:nvPr/>
          </p:nvSpPr>
          <p:spPr bwMode="auto">
            <a:xfrm>
              <a:off x="96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8423" name="Text Box 231">
              <a:extLst>
                <a:ext uri="{FF2B5EF4-FFF2-40B4-BE49-F238E27FC236}">
                  <a16:creationId xmlns:a16="http://schemas.microsoft.com/office/drawing/2014/main" id="{829CF246-9083-4B13-B774-3BADD8FEA016}"/>
                </a:ext>
              </a:extLst>
            </p:cNvPr>
            <p:cNvSpPr txBox="1">
              <a:spLocks noChangeArrowheads="1"/>
            </p:cNvSpPr>
            <p:nvPr/>
          </p:nvSpPr>
          <p:spPr bwMode="auto">
            <a:xfrm>
              <a:off x="144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8424" name="Text Box 232">
              <a:extLst>
                <a:ext uri="{FF2B5EF4-FFF2-40B4-BE49-F238E27FC236}">
                  <a16:creationId xmlns:a16="http://schemas.microsoft.com/office/drawing/2014/main" id="{A0456C68-AF72-40FE-BC7A-888E9DB313C0}"/>
                </a:ext>
              </a:extLst>
            </p:cNvPr>
            <p:cNvSpPr txBox="1">
              <a:spLocks noChangeArrowheads="1"/>
            </p:cNvSpPr>
            <p:nvPr/>
          </p:nvSpPr>
          <p:spPr bwMode="auto">
            <a:xfrm>
              <a:off x="1968"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grpSp>
      <p:sp>
        <p:nvSpPr>
          <p:cNvPr id="8425" name="Rectangle 233">
            <a:extLst>
              <a:ext uri="{FF2B5EF4-FFF2-40B4-BE49-F238E27FC236}">
                <a16:creationId xmlns:a16="http://schemas.microsoft.com/office/drawing/2014/main" id="{C87C2375-301E-4739-A387-C355ECB2405E}"/>
              </a:ext>
            </a:extLst>
          </p:cNvPr>
          <p:cNvSpPr>
            <a:spLocks noChangeArrowheads="1"/>
          </p:cNvSpPr>
          <p:nvPr/>
        </p:nvSpPr>
        <p:spPr bwMode="auto">
          <a:xfrm>
            <a:off x="7367588" y="2914650"/>
            <a:ext cx="56778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FF0000"/>
                </a:solidFill>
              </a:rPr>
              <a:t>θ</a:t>
            </a:r>
            <a:r>
              <a:rPr lang="en-US" altLang="en-US" sz="1050" b="1">
                <a:solidFill>
                  <a:srgbClr val="FF0000"/>
                </a:solidFill>
              </a:rPr>
              <a:t> = </a:t>
            </a:r>
            <a:r>
              <a:rPr lang="el-GR" altLang="en-US" sz="1050" b="1">
                <a:solidFill>
                  <a:srgbClr val="FF0000"/>
                </a:solidFill>
              </a:rPr>
              <a:t>ω</a:t>
            </a:r>
            <a:r>
              <a:rPr lang="en-US" altLang="en-US" sz="1050" b="1">
                <a:solidFill>
                  <a:srgbClr val="FF0000"/>
                </a:solidFill>
              </a:rPr>
              <a:t>t</a:t>
            </a:r>
          </a:p>
        </p:txBody>
      </p:sp>
      <p:grpSp>
        <p:nvGrpSpPr>
          <p:cNvPr id="8426" name="Group 234">
            <a:extLst>
              <a:ext uri="{FF2B5EF4-FFF2-40B4-BE49-F238E27FC236}">
                <a16:creationId xmlns:a16="http://schemas.microsoft.com/office/drawing/2014/main" id="{64688E37-A90A-4A84-8F9D-521445EB8001}"/>
              </a:ext>
            </a:extLst>
          </p:cNvPr>
          <p:cNvGrpSpPr>
            <a:grpSpLocks/>
          </p:cNvGrpSpPr>
          <p:nvPr/>
        </p:nvGrpSpPr>
        <p:grpSpPr bwMode="auto">
          <a:xfrm>
            <a:off x="4972050" y="2857500"/>
            <a:ext cx="2686050" cy="114300"/>
            <a:chOff x="384" y="2400"/>
            <a:chExt cx="2256" cy="96"/>
          </a:xfrm>
        </p:grpSpPr>
        <p:sp>
          <p:nvSpPr>
            <p:cNvPr id="8427" name="Line 235">
              <a:extLst>
                <a:ext uri="{FF2B5EF4-FFF2-40B4-BE49-F238E27FC236}">
                  <a16:creationId xmlns:a16="http://schemas.microsoft.com/office/drawing/2014/main" id="{5DB7C9C1-D138-40B5-87AA-A1B98E9374C8}"/>
                </a:ext>
              </a:extLst>
            </p:cNvPr>
            <p:cNvSpPr>
              <a:spLocks noChangeShapeType="1"/>
            </p:cNvSpPr>
            <p:nvPr/>
          </p:nvSpPr>
          <p:spPr bwMode="auto">
            <a:xfrm>
              <a:off x="384" y="2448"/>
              <a:ext cx="2256" cy="0"/>
            </a:xfrm>
            <a:prstGeom prst="line">
              <a:avLst/>
            </a:prstGeom>
            <a:noFill/>
            <a:ln w="28575">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28" name="Line 236">
              <a:extLst>
                <a:ext uri="{FF2B5EF4-FFF2-40B4-BE49-F238E27FC236}">
                  <a16:creationId xmlns:a16="http://schemas.microsoft.com/office/drawing/2014/main" id="{C6798594-E154-44F9-9F35-27115327608A}"/>
                </a:ext>
              </a:extLst>
            </p:cNvPr>
            <p:cNvSpPr>
              <a:spLocks noChangeShapeType="1"/>
            </p:cNvSpPr>
            <p:nvPr/>
          </p:nvSpPr>
          <p:spPr bwMode="auto">
            <a:xfrm>
              <a:off x="62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29" name="Line 237">
              <a:extLst>
                <a:ext uri="{FF2B5EF4-FFF2-40B4-BE49-F238E27FC236}">
                  <a16:creationId xmlns:a16="http://schemas.microsoft.com/office/drawing/2014/main" id="{53A2FA65-2D96-4B27-9EEC-583E7A388C61}"/>
                </a:ext>
              </a:extLst>
            </p:cNvPr>
            <p:cNvSpPr>
              <a:spLocks noChangeShapeType="1"/>
            </p:cNvSpPr>
            <p:nvPr/>
          </p:nvSpPr>
          <p:spPr bwMode="auto">
            <a:xfrm>
              <a:off x="110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30" name="Line 238">
              <a:extLst>
                <a:ext uri="{FF2B5EF4-FFF2-40B4-BE49-F238E27FC236}">
                  <a16:creationId xmlns:a16="http://schemas.microsoft.com/office/drawing/2014/main" id="{75F5EDF8-7CD8-4731-8FC8-223C222CF17C}"/>
                </a:ext>
              </a:extLst>
            </p:cNvPr>
            <p:cNvSpPr>
              <a:spLocks noChangeShapeType="1"/>
            </p:cNvSpPr>
            <p:nvPr/>
          </p:nvSpPr>
          <p:spPr bwMode="auto">
            <a:xfrm>
              <a:off x="163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31" name="Line 239">
              <a:extLst>
                <a:ext uri="{FF2B5EF4-FFF2-40B4-BE49-F238E27FC236}">
                  <a16:creationId xmlns:a16="http://schemas.microsoft.com/office/drawing/2014/main" id="{860E528D-047C-4F52-A4F4-7A942D915E55}"/>
                </a:ext>
              </a:extLst>
            </p:cNvPr>
            <p:cNvSpPr>
              <a:spLocks noChangeShapeType="1"/>
            </p:cNvSpPr>
            <p:nvPr/>
          </p:nvSpPr>
          <p:spPr bwMode="auto">
            <a:xfrm>
              <a:off x="211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32" name="Line 240">
              <a:extLst>
                <a:ext uri="{FF2B5EF4-FFF2-40B4-BE49-F238E27FC236}">
                  <a16:creationId xmlns:a16="http://schemas.microsoft.com/office/drawing/2014/main" id="{92035411-3BD0-4049-8A8F-DEB2A229D0E5}"/>
                </a:ext>
              </a:extLst>
            </p:cNvPr>
            <p:cNvSpPr>
              <a:spLocks noChangeShapeType="1"/>
            </p:cNvSpPr>
            <p:nvPr/>
          </p:nvSpPr>
          <p:spPr bwMode="auto">
            <a:xfrm>
              <a:off x="86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33" name="Line 241">
              <a:extLst>
                <a:ext uri="{FF2B5EF4-FFF2-40B4-BE49-F238E27FC236}">
                  <a16:creationId xmlns:a16="http://schemas.microsoft.com/office/drawing/2014/main" id="{4BAFEB4F-C6F1-413E-A519-EFE2A3F72453}"/>
                </a:ext>
              </a:extLst>
            </p:cNvPr>
            <p:cNvSpPr>
              <a:spLocks noChangeShapeType="1"/>
            </p:cNvSpPr>
            <p:nvPr/>
          </p:nvSpPr>
          <p:spPr bwMode="auto">
            <a:xfrm>
              <a:off x="134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34" name="Line 242">
              <a:extLst>
                <a:ext uri="{FF2B5EF4-FFF2-40B4-BE49-F238E27FC236}">
                  <a16:creationId xmlns:a16="http://schemas.microsoft.com/office/drawing/2014/main" id="{2ADE4718-AB27-4FE1-A556-ECC89C9D33C8}"/>
                </a:ext>
              </a:extLst>
            </p:cNvPr>
            <p:cNvSpPr>
              <a:spLocks noChangeShapeType="1"/>
            </p:cNvSpPr>
            <p:nvPr/>
          </p:nvSpPr>
          <p:spPr bwMode="auto">
            <a:xfrm>
              <a:off x="187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35" name="Line 243">
              <a:extLst>
                <a:ext uri="{FF2B5EF4-FFF2-40B4-BE49-F238E27FC236}">
                  <a16:creationId xmlns:a16="http://schemas.microsoft.com/office/drawing/2014/main" id="{B1170B37-C48F-46C3-A8A4-1FDAE2CCFF51}"/>
                </a:ext>
              </a:extLst>
            </p:cNvPr>
            <p:cNvSpPr>
              <a:spLocks noChangeShapeType="1"/>
            </p:cNvSpPr>
            <p:nvPr/>
          </p:nvSpPr>
          <p:spPr bwMode="auto">
            <a:xfrm>
              <a:off x="235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8443" name="Rectangle 251">
            <a:extLst>
              <a:ext uri="{FF2B5EF4-FFF2-40B4-BE49-F238E27FC236}">
                <a16:creationId xmlns:a16="http://schemas.microsoft.com/office/drawing/2014/main" id="{040C88C7-2751-42D1-93E7-0F4C211A3443}"/>
              </a:ext>
            </a:extLst>
          </p:cNvPr>
          <p:cNvSpPr>
            <a:spLocks noChangeArrowheads="1"/>
          </p:cNvSpPr>
          <p:nvPr/>
        </p:nvSpPr>
        <p:spPr bwMode="auto">
          <a:xfrm>
            <a:off x="4572000" y="2057400"/>
            <a:ext cx="457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66FF"/>
                </a:solidFill>
                <a:latin typeface="CommercialScript BT" pitchFamily="66" charset="0"/>
              </a:rPr>
              <a:t> E </a:t>
            </a:r>
            <a:r>
              <a:rPr lang="en-US" altLang="en-US" sz="1050" b="1">
                <a:solidFill>
                  <a:srgbClr val="0066FF"/>
                </a:solidFill>
              </a:rPr>
              <a:t>,</a:t>
            </a:r>
            <a:r>
              <a:rPr lang="en-US" altLang="en-US" sz="1050" b="1">
                <a:solidFill>
                  <a:srgbClr val="00CC00"/>
                </a:solidFill>
              </a:rPr>
              <a:t>I</a:t>
            </a:r>
          </a:p>
        </p:txBody>
      </p:sp>
      <p:sp>
        <p:nvSpPr>
          <p:cNvPr id="8445" name="Rectangle 253">
            <a:extLst>
              <a:ext uri="{FF2B5EF4-FFF2-40B4-BE49-F238E27FC236}">
                <a16:creationId xmlns:a16="http://schemas.microsoft.com/office/drawing/2014/main" id="{13B8A350-146E-42DC-A47E-F00A12001118}"/>
              </a:ext>
            </a:extLst>
          </p:cNvPr>
          <p:cNvSpPr>
            <a:spLocks noChangeArrowheads="1"/>
          </p:cNvSpPr>
          <p:nvPr/>
        </p:nvSpPr>
        <p:spPr bwMode="auto">
          <a:xfrm>
            <a:off x="4651772" y="2286000"/>
            <a:ext cx="367408"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0066FF"/>
                </a:solidFill>
                <a:latin typeface="CommercialScript BT" pitchFamily="66" charset="0"/>
              </a:rPr>
              <a:t> </a:t>
            </a:r>
            <a:r>
              <a:rPr lang="en-US" altLang="en-US" sz="1050" b="1">
                <a:solidFill>
                  <a:srgbClr val="0066FF"/>
                </a:solidFill>
                <a:latin typeface="CommercialScript BT" pitchFamily="66" charset="0"/>
              </a:rPr>
              <a:t>E</a:t>
            </a:r>
            <a:r>
              <a:rPr lang="en-US" altLang="en-US" sz="1050" b="1" baseline="-25000">
                <a:solidFill>
                  <a:srgbClr val="0066FF"/>
                </a:solidFill>
              </a:rPr>
              <a:t>0</a:t>
            </a:r>
            <a:r>
              <a:rPr lang="en-US" altLang="en-US" sz="1050">
                <a:solidFill>
                  <a:srgbClr val="0066FF"/>
                </a:solidFill>
              </a:rPr>
              <a:t> </a:t>
            </a:r>
          </a:p>
        </p:txBody>
      </p:sp>
      <p:sp>
        <p:nvSpPr>
          <p:cNvPr id="8449" name="Rectangle 257">
            <a:extLst>
              <a:ext uri="{FF2B5EF4-FFF2-40B4-BE49-F238E27FC236}">
                <a16:creationId xmlns:a16="http://schemas.microsoft.com/office/drawing/2014/main" id="{3C65A836-36B6-4FBC-A754-A2F12479AE79}"/>
              </a:ext>
            </a:extLst>
          </p:cNvPr>
          <p:cNvSpPr>
            <a:spLocks noChangeArrowheads="1"/>
          </p:cNvSpPr>
          <p:nvPr/>
        </p:nvSpPr>
        <p:spPr bwMode="auto">
          <a:xfrm>
            <a:off x="4686300" y="2457450"/>
            <a:ext cx="33855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CC00"/>
                </a:solidFill>
                <a:latin typeface="CommercialScript BT" pitchFamily="66" charset="0"/>
              </a:rPr>
              <a:t> </a:t>
            </a:r>
            <a:r>
              <a:rPr lang="en-US" altLang="en-US" sz="1050" b="1">
                <a:solidFill>
                  <a:srgbClr val="00CC00"/>
                </a:solidFill>
              </a:rPr>
              <a:t>I</a:t>
            </a:r>
            <a:r>
              <a:rPr lang="en-US" altLang="en-US" sz="1050" b="1" baseline="-25000">
                <a:solidFill>
                  <a:srgbClr val="00CC00"/>
                </a:solidFill>
              </a:rPr>
              <a:t>0</a:t>
            </a:r>
            <a:r>
              <a:rPr lang="en-US" altLang="en-US" sz="1050" b="1">
                <a:solidFill>
                  <a:srgbClr val="00CC00"/>
                </a:solidFill>
              </a:rPr>
              <a:t> </a:t>
            </a:r>
          </a:p>
        </p:txBody>
      </p:sp>
      <p:sp>
        <p:nvSpPr>
          <p:cNvPr id="8450" name="Rectangle 258">
            <a:extLst>
              <a:ext uri="{FF2B5EF4-FFF2-40B4-BE49-F238E27FC236}">
                <a16:creationId xmlns:a16="http://schemas.microsoft.com/office/drawing/2014/main" id="{00C4843A-F287-4CAD-BCFF-8A6FF482A537}"/>
              </a:ext>
            </a:extLst>
          </p:cNvPr>
          <p:cNvSpPr>
            <a:spLocks noChangeArrowheads="1"/>
          </p:cNvSpPr>
          <p:nvPr/>
        </p:nvSpPr>
        <p:spPr bwMode="auto">
          <a:xfrm>
            <a:off x="6743700" y="1920479"/>
            <a:ext cx="11448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00FF"/>
                </a:solidFill>
                <a:latin typeface="CommercialScript BT" pitchFamily="66" charset="0"/>
              </a:rPr>
              <a:t>E</a:t>
            </a:r>
            <a:r>
              <a:rPr lang="en-US" altLang="en-US" sz="1200" b="1">
                <a:solidFill>
                  <a:srgbClr val="0000FF"/>
                </a:solidFill>
              </a:rPr>
              <a:t>  = </a:t>
            </a:r>
            <a:r>
              <a:rPr lang="en-US" altLang="en-US" sz="1200" b="1">
                <a:solidFill>
                  <a:srgbClr val="0000FF"/>
                </a:solidFill>
                <a:latin typeface="CommercialScript BT" pitchFamily="66" charset="0"/>
              </a:rPr>
              <a:t>E</a:t>
            </a:r>
            <a:r>
              <a:rPr lang="en-US" altLang="en-US" sz="1200" b="1" baseline="-25000">
                <a:solidFill>
                  <a:srgbClr val="0000FF"/>
                </a:solidFill>
              </a:rPr>
              <a:t>0</a:t>
            </a:r>
            <a:r>
              <a:rPr lang="en-US" altLang="en-US" sz="1200" b="1">
                <a:solidFill>
                  <a:srgbClr val="0000FF"/>
                </a:solidFill>
              </a:rPr>
              <a:t> cos </a:t>
            </a:r>
            <a:r>
              <a:rPr lang="el-GR" altLang="en-US" sz="1200" b="1">
                <a:solidFill>
                  <a:srgbClr val="0000FF"/>
                </a:solidFill>
              </a:rPr>
              <a:t>ω</a:t>
            </a:r>
            <a:r>
              <a:rPr lang="en-US" altLang="en-US" sz="1200" b="1">
                <a:solidFill>
                  <a:srgbClr val="0000FF"/>
                </a:solidFill>
              </a:rPr>
              <a:t>t</a:t>
            </a:r>
          </a:p>
        </p:txBody>
      </p:sp>
      <p:sp>
        <p:nvSpPr>
          <p:cNvPr id="8451" name="Rectangle 259">
            <a:extLst>
              <a:ext uri="{FF2B5EF4-FFF2-40B4-BE49-F238E27FC236}">
                <a16:creationId xmlns:a16="http://schemas.microsoft.com/office/drawing/2014/main" id="{A5C30228-9D70-44D7-A269-5380964EC5A1}"/>
              </a:ext>
            </a:extLst>
          </p:cNvPr>
          <p:cNvSpPr>
            <a:spLocks noChangeArrowheads="1"/>
          </p:cNvSpPr>
          <p:nvPr/>
        </p:nvSpPr>
        <p:spPr bwMode="auto">
          <a:xfrm>
            <a:off x="6800850" y="2090738"/>
            <a:ext cx="108074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339933"/>
                </a:solidFill>
              </a:rPr>
              <a:t>I  = I</a:t>
            </a:r>
            <a:r>
              <a:rPr lang="en-US" altLang="en-US" sz="1200" b="1" baseline="-25000">
                <a:solidFill>
                  <a:srgbClr val="339933"/>
                </a:solidFill>
              </a:rPr>
              <a:t>0</a:t>
            </a:r>
            <a:r>
              <a:rPr lang="en-US" altLang="en-US" sz="1200" b="1">
                <a:solidFill>
                  <a:srgbClr val="339933"/>
                </a:solidFill>
              </a:rPr>
              <a:t> cos </a:t>
            </a:r>
            <a:r>
              <a:rPr lang="el-GR" altLang="en-US" sz="1200" b="1">
                <a:solidFill>
                  <a:srgbClr val="339933"/>
                </a:solidFill>
              </a:rPr>
              <a:t>ω</a:t>
            </a:r>
            <a:r>
              <a:rPr lang="en-US" altLang="en-US" sz="1200" b="1">
                <a:solidFill>
                  <a:srgbClr val="339933"/>
                </a:solidFill>
              </a:rPr>
              <a:t>t</a:t>
            </a:r>
          </a:p>
        </p:txBody>
      </p:sp>
      <p:grpSp>
        <p:nvGrpSpPr>
          <p:cNvPr id="8479" name="Group 287">
            <a:extLst>
              <a:ext uri="{FF2B5EF4-FFF2-40B4-BE49-F238E27FC236}">
                <a16:creationId xmlns:a16="http://schemas.microsoft.com/office/drawing/2014/main" id="{B923F4B2-5FCA-4B99-B3DC-7E6143BCD44E}"/>
              </a:ext>
            </a:extLst>
          </p:cNvPr>
          <p:cNvGrpSpPr>
            <a:grpSpLocks/>
          </p:cNvGrpSpPr>
          <p:nvPr/>
        </p:nvGrpSpPr>
        <p:grpSpPr bwMode="auto">
          <a:xfrm>
            <a:off x="6572250" y="4000500"/>
            <a:ext cx="1143000" cy="857250"/>
            <a:chOff x="4560" y="3360"/>
            <a:chExt cx="960" cy="720"/>
          </a:xfrm>
        </p:grpSpPr>
        <p:sp>
          <p:nvSpPr>
            <p:cNvPr id="8478" name="Rectangle 286">
              <a:extLst>
                <a:ext uri="{FF2B5EF4-FFF2-40B4-BE49-F238E27FC236}">
                  <a16:creationId xmlns:a16="http://schemas.microsoft.com/office/drawing/2014/main" id="{97CB60CF-2D5E-4FA5-A4D3-CE864E629AE9}"/>
                </a:ext>
              </a:extLst>
            </p:cNvPr>
            <p:cNvSpPr>
              <a:spLocks noChangeArrowheads="1"/>
            </p:cNvSpPr>
            <p:nvPr/>
          </p:nvSpPr>
          <p:spPr bwMode="auto">
            <a:xfrm>
              <a:off x="4560" y="3360"/>
              <a:ext cx="960" cy="720"/>
            </a:xfrm>
            <a:prstGeom prst="rect">
              <a:avLst/>
            </a:prstGeom>
            <a:solidFill>
              <a:srgbClr val="CCFFCC"/>
            </a:solidFill>
            <a:ln w="28575">
              <a:solidFill>
                <a:srgbClr val="33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8468" name="Text Box 276">
              <a:extLst>
                <a:ext uri="{FF2B5EF4-FFF2-40B4-BE49-F238E27FC236}">
                  <a16:creationId xmlns:a16="http://schemas.microsoft.com/office/drawing/2014/main" id="{7C033CFC-DECE-491D-BB31-FA6D108D9BD5}"/>
                </a:ext>
              </a:extLst>
            </p:cNvPr>
            <p:cNvSpPr txBox="1">
              <a:spLocks noChangeArrowheads="1"/>
            </p:cNvSpPr>
            <p:nvPr/>
          </p:nvSpPr>
          <p:spPr bwMode="auto">
            <a:xfrm>
              <a:off x="4656" y="3360"/>
              <a:ext cx="816"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00FF"/>
                  </a:solidFill>
                </a:rPr>
                <a:t>Symbol of AC Source</a:t>
              </a:r>
            </a:p>
          </p:txBody>
        </p:sp>
        <p:grpSp>
          <p:nvGrpSpPr>
            <p:cNvPr id="8477" name="Group 285">
              <a:extLst>
                <a:ext uri="{FF2B5EF4-FFF2-40B4-BE49-F238E27FC236}">
                  <a16:creationId xmlns:a16="http://schemas.microsoft.com/office/drawing/2014/main" id="{D3BD1A6F-FE3E-4585-8479-50EBB7FF348E}"/>
                </a:ext>
              </a:extLst>
            </p:cNvPr>
            <p:cNvGrpSpPr>
              <a:grpSpLocks/>
            </p:cNvGrpSpPr>
            <p:nvPr/>
          </p:nvGrpSpPr>
          <p:grpSpPr bwMode="auto">
            <a:xfrm>
              <a:off x="4704" y="3792"/>
              <a:ext cx="672" cy="192"/>
              <a:chOff x="4608" y="3792"/>
              <a:chExt cx="672" cy="192"/>
            </a:xfrm>
          </p:grpSpPr>
          <p:sp>
            <p:nvSpPr>
              <p:cNvPr id="8470" name="Oval 278">
                <a:extLst>
                  <a:ext uri="{FF2B5EF4-FFF2-40B4-BE49-F238E27FC236}">
                    <a16:creationId xmlns:a16="http://schemas.microsoft.com/office/drawing/2014/main" id="{0C597417-311E-4540-A9A3-7F409658D948}"/>
                  </a:ext>
                </a:extLst>
              </p:cNvPr>
              <p:cNvSpPr>
                <a:spLocks noChangeArrowheads="1"/>
              </p:cNvSpPr>
              <p:nvPr/>
            </p:nvSpPr>
            <p:spPr bwMode="auto">
              <a:xfrm>
                <a:off x="4848" y="3792"/>
                <a:ext cx="192" cy="19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8472" name="Group 280">
                <a:extLst>
                  <a:ext uri="{FF2B5EF4-FFF2-40B4-BE49-F238E27FC236}">
                    <a16:creationId xmlns:a16="http://schemas.microsoft.com/office/drawing/2014/main" id="{FD0C7581-135B-4006-A4B5-8FA12D695CF3}"/>
                  </a:ext>
                </a:extLst>
              </p:cNvPr>
              <p:cNvGrpSpPr>
                <a:grpSpLocks/>
              </p:cNvGrpSpPr>
              <p:nvPr/>
            </p:nvGrpSpPr>
            <p:grpSpPr bwMode="auto">
              <a:xfrm>
                <a:off x="4896" y="3840"/>
                <a:ext cx="96" cy="96"/>
                <a:chOff x="2736" y="816"/>
                <a:chExt cx="768" cy="384"/>
              </a:xfrm>
            </p:grpSpPr>
            <p:sp>
              <p:nvSpPr>
                <p:cNvPr id="8473" name="Freeform 281">
                  <a:extLst>
                    <a:ext uri="{FF2B5EF4-FFF2-40B4-BE49-F238E27FC236}">
                      <a16:creationId xmlns:a16="http://schemas.microsoft.com/office/drawing/2014/main" id="{D4C8FB4A-107B-4615-B38B-F5572923748E}"/>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74" name="Freeform 282">
                  <a:extLst>
                    <a:ext uri="{FF2B5EF4-FFF2-40B4-BE49-F238E27FC236}">
                      <a16:creationId xmlns:a16="http://schemas.microsoft.com/office/drawing/2014/main" id="{BC06805F-5CFE-4E55-9EE4-C46FAC8B0795}"/>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8475" name="Line 283">
                <a:extLst>
                  <a:ext uri="{FF2B5EF4-FFF2-40B4-BE49-F238E27FC236}">
                    <a16:creationId xmlns:a16="http://schemas.microsoft.com/office/drawing/2014/main" id="{D0535AA3-CCF8-4810-A48E-A1A087DDE7BE}"/>
                  </a:ext>
                </a:extLst>
              </p:cNvPr>
              <p:cNvSpPr>
                <a:spLocks noChangeShapeType="1"/>
              </p:cNvSpPr>
              <p:nvPr/>
            </p:nvSpPr>
            <p:spPr bwMode="auto">
              <a:xfrm>
                <a:off x="4608" y="3888"/>
                <a:ext cx="240"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8476" name="Line 284">
                <a:extLst>
                  <a:ext uri="{FF2B5EF4-FFF2-40B4-BE49-F238E27FC236}">
                    <a16:creationId xmlns:a16="http://schemas.microsoft.com/office/drawing/2014/main" id="{E09A2925-5F81-411E-A7BD-488646695F1A}"/>
                  </a:ext>
                </a:extLst>
              </p:cNvPr>
              <p:cNvSpPr>
                <a:spLocks noChangeShapeType="1"/>
              </p:cNvSpPr>
              <p:nvPr/>
            </p:nvSpPr>
            <p:spPr bwMode="auto">
              <a:xfrm>
                <a:off x="5040" y="3888"/>
                <a:ext cx="240"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pic>
        <p:nvPicPr>
          <p:cNvPr id="114" name="Google Shape;63;p14">
            <a:extLst>
              <a:ext uri="{FF2B5EF4-FFF2-40B4-BE49-F238E27FC236}">
                <a16:creationId xmlns:a16="http://schemas.microsoft.com/office/drawing/2014/main" id="{3B3B1DDF-8B07-4504-9778-EF46A99A03CC}"/>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86553"/>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5" name="Google Shape;63;p14">
            <a:extLst>
              <a:ext uri="{FF2B5EF4-FFF2-40B4-BE49-F238E27FC236}">
                <a16:creationId xmlns:a16="http://schemas.microsoft.com/office/drawing/2014/main" id="{435B2367-2CD5-4F0D-8468-C706FE548516}"/>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nodeType="after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animEffect transition="in" filter="slide(fromTop)">
                                      <p:cBhvr>
                                        <p:cTn id="7" dur="500"/>
                                        <p:tgtEl>
                                          <p:spTgt spid="819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8196">
                                            <p:txEl>
                                              <p:pRg st="1" end="1"/>
                                            </p:txEl>
                                          </p:spTgt>
                                        </p:tgtEl>
                                        <p:attrNameLst>
                                          <p:attrName>style.visibility</p:attrName>
                                        </p:attrNameLst>
                                      </p:cBhvr>
                                      <p:to>
                                        <p:strVal val="visible"/>
                                      </p:to>
                                    </p:set>
                                    <p:animEffect transition="in" filter="wipe(up)">
                                      <p:cBhvr>
                                        <p:cTn id="12" dur="500"/>
                                        <p:tgtEl>
                                          <p:spTgt spid="819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nodeType="clickEffect">
                                  <p:stCondLst>
                                    <p:cond delay="0"/>
                                  </p:stCondLst>
                                  <p:childTnLst>
                                    <p:set>
                                      <p:cBhvr>
                                        <p:cTn id="16" dur="1" fill="hold">
                                          <p:stCondLst>
                                            <p:cond delay="0"/>
                                          </p:stCondLst>
                                        </p:cTn>
                                        <p:tgtEl>
                                          <p:spTgt spid="8196">
                                            <p:txEl>
                                              <p:pRg st="2" end="2"/>
                                            </p:txEl>
                                          </p:spTgt>
                                        </p:tgtEl>
                                        <p:attrNameLst>
                                          <p:attrName>style.visibility</p:attrName>
                                        </p:attrNameLst>
                                      </p:cBhvr>
                                      <p:to>
                                        <p:strVal val="visible"/>
                                      </p:to>
                                    </p:set>
                                    <p:animEffect transition="in" filter="slide(fromTop)">
                                      <p:cBhvr>
                                        <p:cTn id="17" dur="500"/>
                                        <p:tgtEl>
                                          <p:spTgt spid="819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8196">
                                            <p:txEl>
                                              <p:pRg st="3" end="3"/>
                                            </p:txEl>
                                          </p:spTgt>
                                        </p:tgtEl>
                                        <p:attrNameLst>
                                          <p:attrName>style.visibility</p:attrName>
                                        </p:attrNameLst>
                                      </p:cBhvr>
                                      <p:to>
                                        <p:strVal val="visible"/>
                                      </p:to>
                                    </p:set>
                                    <p:animEffect transition="in" filter="wipe(up)">
                                      <p:cBhvr>
                                        <p:cTn id="22" dur="500"/>
                                        <p:tgtEl>
                                          <p:spTgt spid="819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nodeType="clickEffect">
                                  <p:stCondLst>
                                    <p:cond delay="0"/>
                                  </p:stCondLst>
                                  <p:childTnLst>
                                    <p:set>
                                      <p:cBhvr>
                                        <p:cTn id="26" dur="1" fill="hold">
                                          <p:stCondLst>
                                            <p:cond delay="0"/>
                                          </p:stCondLst>
                                        </p:cTn>
                                        <p:tgtEl>
                                          <p:spTgt spid="8358"/>
                                        </p:tgtEl>
                                        <p:attrNameLst>
                                          <p:attrName>style.visibility</p:attrName>
                                        </p:attrNameLst>
                                      </p:cBhvr>
                                      <p:to>
                                        <p:strVal val="visible"/>
                                      </p:to>
                                    </p:set>
                                    <p:anim calcmode="lin" valueType="num">
                                      <p:cBhvr>
                                        <p:cTn id="27" dur="500" fill="hold"/>
                                        <p:tgtEl>
                                          <p:spTgt spid="8358"/>
                                        </p:tgtEl>
                                        <p:attrNameLst>
                                          <p:attrName>ppt_w</p:attrName>
                                        </p:attrNameLst>
                                      </p:cBhvr>
                                      <p:tavLst>
                                        <p:tav tm="0">
                                          <p:val>
                                            <p:fltVal val="0"/>
                                          </p:val>
                                        </p:tav>
                                        <p:tav tm="100000">
                                          <p:val>
                                            <p:strVal val="#ppt_w"/>
                                          </p:val>
                                        </p:tav>
                                      </p:tavLst>
                                    </p:anim>
                                    <p:anim calcmode="lin" valueType="num">
                                      <p:cBhvr>
                                        <p:cTn id="28" dur="500" fill="hold"/>
                                        <p:tgtEl>
                                          <p:spTgt spid="8358"/>
                                        </p:tgtEl>
                                        <p:attrNameLst>
                                          <p:attrName>ppt_h</p:attrName>
                                        </p:attrNameLst>
                                      </p:cBhvr>
                                      <p:tavLst>
                                        <p:tav tm="0">
                                          <p:val>
                                            <p:fltVal val="0"/>
                                          </p:val>
                                        </p:tav>
                                        <p:tav tm="100000">
                                          <p:val>
                                            <p:strVal val="#ppt_h"/>
                                          </p:val>
                                        </p:tav>
                                      </p:tavLst>
                                    </p:anim>
                                    <p:animEffect transition="in" filter="fade">
                                      <p:cBhvr>
                                        <p:cTn id="29" dur="500"/>
                                        <p:tgtEl>
                                          <p:spTgt spid="835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8365"/>
                                        </p:tgtEl>
                                        <p:attrNameLst>
                                          <p:attrName>style.visibility</p:attrName>
                                        </p:attrNameLst>
                                      </p:cBhvr>
                                      <p:to>
                                        <p:strVal val="visible"/>
                                      </p:to>
                                    </p:set>
                                    <p:animEffect transition="in" filter="wipe(left)">
                                      <p:cBhvr>
                                        <p:cTn id="34" dur="1000"/>
                                        <p:tgtEl>
                                          <p:spTgt spid="8365"/>
                                        </p:tgtEl>
                                      </p:cBhvr>
                                    </p:animEffect>
                                  </p:childTnLst>
                                </p:cTn>
                              </p:par>
                            </p:childTnLst>
                          </p:cTn>
                        </p:par>
                        <p:par>
                          <p:cTn id="35" fill="hold" nodeType="afterGroup">
                            <p:stCondLst>
                              <p:cond delay="1000"/>
                            </p:stCondLst>
                            <p:childTnLst>
                              <p:par>
                                <p:cTn id="36" presetID="9" presetClass="entr" presetSubtype="0" fill="hold" grpId="0" nodeType="afterEffect">
                                  <p:stCondLst>
                                    <p:cond delay="0"/>
                                  </p:stCondLst>
                                  <p:childTnLst>
                                    <p:set>
                                      <p:cBhvr>
                                        <p:cTn id="37" dur="1" fill="hold">
                                          <p:stCondLst>
                                            <p:cond delay="0"/>
                                          </p:stCondLst>
                                        </p:cTn>
                                        <p:tgtEl>
                                          <p:spTgt spid="8359"/>
                                        </p:tgtEl>
                                        <p:attrNameLst>
                                          <p:attrName>style.visibility</p:attrName>
                                        </p:attrNameLst>
                                      </p:cBhvr>
                                      <p:to>
                                        <p:strVal val="visible"/>
                                      </p:to>
                                    </p:set>
                                    <p:animEffect transition="in" filter="dissolve">
                                      <p:cBhvr>
                                        <p:cTn id="38" dur="500"/>
                                        <p:tgtEl>
                                          <p:spTgt spid="8359"/>
                                        </p:tgtEl>
                                      </p:cBhvr>
                                    </p:animEffect>
                                  </p:childTnLst>
                                </p:cTn>
                              </p:par>
                            </p:childTnLst>
                          </p:cTn>
                        </p:par>
                        <p:par>
                          <p:cTn id="39" fill="hold" nodeType="afterGroup">
                            <p:stCondLst>
                              <p:cond delay="1500"/>
                            </p:stCondLst>
                            <p:childTnLst>
                              <p:par>
                                <p:cTn id="40" presetID="9" presetClass="entr" presetSubtype="0" fill="hold" grpId="0" nodeType="afterEffect">
                                  <p:stCondLst>
                                    <p:cond delay="0"/>
                                  </p:stCondLst>
                                  <p:childTnLst>
                                    <p:set>
                                      <p:cBhvr>
                                        <p:cTn id="41" dur="1" fill="hold">
                                          <p:stCondLst>
                                            <p:cond delay="0"/>
                                          </p:stCondLst>
                                        </p:cTn>
                                        <p:tgtEl>
                                          <p:spTgt spid="8364"/>
                                        </p:tgtEl>
                                        <p:attrNameLst>
                                          <p:attrName>style.visibility</p:attrName>
                                        </p:attrNameLst>
                                      </p:cBhvr>
                                      <p:to>
                                        <p:strVal val="visible"/>
                                      </p:to>
                                    </p:set>
                                    <p:animEffect transition="in" filter="dissolve">
                                      <p:cBhvr>
                                        <p:cTn id="42" dur="500"/>
                                        <p:tgtEl>
                                          <p:spTgt spid="836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8397"/>
                                        </p:tgtEl>
                                        <p:attrNameLst>
                                          <p:attrName>style.visibility</p:attrName>
                                        </p:attrNameLst>
                                      </p:cBhvr>
                                      <p:to>
                                        <p:strVal val="visible"/>
                                      </p:to>
                                    </p:set>
                                    <p:animEffect transition="in" filter="wipe(left)">
                                      <p:cBhvr>
                                        <p:cTn id="47" dur="3000"/>
                                        <p:tgtEl>
                                          <p:spTgt spid="839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8355"/>
                                        </p:tgtEl>
                                        <p:attrNameLst>
                                          <p:attrName>style.visibility</p:attrName>
                                        </p:attrNameLst>
                                      </p:cBhvr>
                                      <p:to>
                                        <p:strVal val="visible"/>
                                      </p:to>
                                    </p:set>
                                    <p:animEffect transition="in" filter="wipe(left)">
                                      <p:cBhvr>
                                        <p:cTn id="52" dur="3000"/>
                                        <p:tgtEl>
                                          <p:spTgt spid="8355"/>
                                        </p:tgtEl>
                                      </p:cBhvr>
                                    </p:animEffect>
                                  </p:childTnLst>
                                </p:cTn>
                              </p:par>
                              <p:par>
                                <p:cTn id="53" presetID="22" presetClass="entr" presetSubtype="8" fill="hold" nodeType="withEffect">
                                  <p:stCondLst>
                                    <p:cond delay="0"/>
                                  </p:stCondLst>
                                  <p:childTnLst>
                                    <p:set>
                                      <p:cBhvr>
                                        <p:cTn id="54" dur="1" fill="hold">
                                          <p:stCondLst>
                                            <p:cond delay="0"/>
                                          </p:stCondLst>
                                        </p:cTn>
                                        <p:tgtEl>
                                          <p:spTgt spid="8398"/>
                                        </p:tgtEl>
                                        <p:attrNameLst>
                                          <p:attrName>style.visibility</p:attrName>
                                        </p:attrNameLst>
                                      </p:cBhvr>
                                      <p:to>
                                        <p:strVal val="visible"/>
                                      </p:to>
                                    </p:set>
                                    <p:animEffect transition="in" filter="wipe(left)">
                                      <p:cBhvr>
                                        <p:cTn id="55" dur="3000"/>
                                        <p:tgtEl>
                                          <p:spTgt spid="839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32" fill="hold" nodeType="clickEffect">
                                  <p:stCondLst>
                                    <p:cond delay="0"/>
                                  </p:stCondLst>
                                  <p:childTnLst>
                                    <p:set>
                                      <p:cBhvr>
                                        <p:cTn id="59" dur="1" fill="hold">
                                          <p:stCondLst>
                                            <p:cond delay="0"/>
                                          </p:stCondLst>
                                        </p:cTn>
                                        <p:tgtEl>
                                          <p:spTgt spid="8347"/>
                                        </p:tgtEl>
                                        <p:attrNameLst>
                                          <p:attrName>style.visibility</p:attrName>
                                        </p:attrNameLst>
                                      </p:cBhvr>
                                      <p:to>
                                        <p:strVal val="visible"/>
                                      </p:to>
                                    </p:set>
                                    <p:animEffect transition="in" filter="box(out)">
                                      <p:cBhvr>
                                        <p:cTn id="60" dur="500"/>
                                        <p:tgtEl>
                                          <p:spTgt spid="8347"/>
                                        </p:tgtEl>
                                      </p:cBhvr>
                                    </p:animEffect>
                                  </p:childTnLst>
                                </p:cTn>
                              </p:par>
                            </p:childTnLst>
                          </p:cTn>
                        </p:par>
                        <p:par>
                          <p:cTn id="61" fill="hold" nodeType="afterGroup">
                            <p:stCondLst>
                              <p:cond delay="500"/>
                            </p:stCondLst>
                            <p:childTnLst>
                              <p:par>
                                <p:cTn id="62" presetID="9" presetClass="entr" presetSubtype="0" fill="hold" grpId="0" nodeType="afterEffect">
                                  <p:stCondLst>
                                    <p:cond delay="0"/>
                                  </p:stCondLst>
                                  <p:childTnLst>
                                    <p:set>
                                      <p:cBhvr>
                                        <p:cTn id="63" dur="1" fill="hold">
                                          <p:stCondLst>
                                            <p:cond delay="0"/>
                                          </p:stCondLst>
                                        </p:cTn>
                                        <p:tgtEl>
                                          <p:spTgt spid="8382"/>
                                        </p:tgtEl>
                                        <p:attrNameLst>
                                          <p:attrName>style.visibility</p:attrName>
                                        </p:attrNameLst>
                                      </p:cBhvr>
                                      <p:to>
                                        <p:strVal val="visible"/>
                                      </p:to>
                                    </p:set>
                                    <p:animEffect transition="in" filter="dissolve">
                                      <p:cBhvr>
                                        <p:cTn id="64" dur="500"/>
                                        <p:tgtEl>
                                          <p:spTgt spid="838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8" fill="hold" nodeType="clickEffect">
                                  <p:stCondLst>
                                    <p:cond delay="0"/>
                                  </p:stCondLst>
                                  <p:childTnLst>
                                    <p:set>
                                      <p:cBhvr>
                                        <p:cTn id="68" dur="1" fill="hold">
                                          <p:stCondLst>
                                            <p:cond delay="0"/>
                                          </p:stCondLst>
                                        </p:cTn>
                                        <p:tgtEl>
                                          <p:spTgt spid="8340"/>
                                        </p:tgtEl>
                                        <p:attrNameLst>
                                          <p:attrName>style.visibility</p:attrName>
                                        </p:attrNameLst>
                                      </p:cBhvr>
                                      <p:to>
                                        <p:strVal val="visible"/>
                                      </p:to>
                                    </p:set>
                                    <p:animEffect transition="in" filter="wipe(left)">
                                      <p:cBhvr>
                                        <p:cTn id="69" dur="1000"/>
                                        <p:tgtEl>
                                          <p:spTgt spid="8340"/>
                                        </p:tgtEl>
                                      </p:cBhvr>
                                    </p:animEffect>
                                  </p:childTnLst>
                                </p:cTn>
                              </p:par>
                            </p:childTnLst>
                          </p:cTn>
                        </p:par>
                        <p:par>
                          <p:cTn id="70" fill="hold" nodeType="afterGroup">
                            <p:stCondLst>
                              <p:cond delay="1000"/>
                            </p:stCondLst>
                            <p:childTnLst>
                              <p:par>
                                <p:cTn id="71" presetID="9" presetClass="entr" presetSubtype="0" fill="hold" nodeType="afterEffect">
                                  <p:stCondLst>
                                    <p:cond delay="0"/>
                                  </p:stCondLst>
                                  <p:childTnLst>
                                    <p:set>
                                      <p:cBhvr>
                                        <p:cTn id="72" dur="1" fill="hold">
                                          <p:stCondLst>
                                            <p:cond delay="0"/>
                                          </p:stCondLst>
                                        </p:cTn>
                                        <p:tgtEl>
                                          <p:spTgt spid="8399"/>
                                        </p:tgtEl>
                                        <p:attrNameLst>
                                          <p:attrName>style.visibility</p:attrName>
                                        </p:attrNameLst>
                                      </p:cBhvr>
                                      <p:to>
                                        <p:strVal val="visible"/>
                                      </p:to>
                                    </p:set>
                                    <p:animEffect transition="in" filter="dissolve">
                                      <p:cBhvr>
                                        <p:cTn id="73" dur="500"/>
                                        <p:tgtEl>
                                          <p:spTgt spid="8399"/>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3" presetClass="entr" presetSubtype="0" fill="hold" grpId="0" nodeType="clickEffect">
                                  <p:stCondLst>
                                    <p:cond delay="0"/>
                                  </p:stCondLst>
                                  <p:childTnLst>
                                    <p:set>
                                      <p:cBhvr>
                                        <p:cTn id="77" dur="1" fill="hold">
                                          <p:stCondLst>
                                            <p:cond delay="0"/>
                                          </p:stCondLst>
                                        </p:cTn>
                                        <p:tgtEl>
                                          <p:spTgt spid="8387"/>
                                        </p:tgtEl>
                                        <p:attrNameLst>
                                          <p:attrName>style.visibility</p:attrName>
                                        </p:attrNameLst>
                                      </p:cBhvr>
                                      <p:to>
                                        <p:strVal val="visible"/>
                                      </p:to>
                                    </p:set>
                                    <p:anim calcmode="lin" valueType="num">
                                      <p:cBhvr>
                                        <p:cTn id="78" dur="500" fill="hold"/>
                                        <p:tgtEl>
                                          <p:spTgt spid="8387"/>
                                        </p:tgtEl>
                                        <p:attrNameLst>
                                          <p:attrName>ppt_w</p:attrName>
                                        </p:attrNameLst>
                                      </p:cBhvr>
                                      <p:tavLst>
                                        <p:tav tm="0">
                                          <p:val>
                                            <p:fltVal val="0"/>
                                          </p:val>
                                        </p:tav>
                                        <p:tav tm="100000">
                                          <p:val>
                                            <p:strVal val="#ppt_w"/>
                                          </p:val>
                                        </p:tav>
                                      </p:tavLst>
                                    </p:anim>
                                    <p:anim calcmode="lin" valueType="num">
                                      <p:cBhvr>
                                        <p:cTn id="79" dur="500" fill="hold"/>
                                        <p:tgtEl>
                                          <p:spTgt spid="8387"/>
                                        </p:tgtEl>
                                        <p:attrNameLst>
                                          <p:attrName>ppt_h</p:attrName>
                                        </p:attrNameLst>
                                      </p:cBhvr>
                                      <p:tavLst>
                                        <p:tav tm="0">
                                          <p:val>
                                            <p:fltVal val="0"/>
                                          </p:val>
                                        </p:tav>
                                        <p:tav tm="100000">
                                          <p:val>
                                            <p:strVal val="#ppt_h"/>
                                          </p:val>
                                        </p:tav>
                                      </p:tavLst>
                                    </p:anim>
                                    <p:animEffect transition="in" filter="fade">
                                      <p:cBhvr>
                                        <p:cTn id="80" dur="500"/>
                                        <p:tgtEl>
                                          <p:spTgt spid="8387"/>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8375"/>
                                        </p:tgtEl>
                                        <p:attrNameLst>
                                          <p:attrName>style.visibility</p:attrName>
                                        </p:attrNameLst>
                                      </p:cBhvr>
                                      <p:to>
                                        <p:strVal val="visible"/>
                                      </p:to>
                                    </p:set>
                                    <p:animEffect transition="in" filter="wipe(left)">
                                      <p:cBhvr>
                                        <p:cTn id="85" dur="1000"/>
                                        <p:tgtEl>
                                          <p:spTgt spid="8375"/>
                                        </p:tgtEl>
                                      </p:cBhvr>
                                    </p:animEffect>
                                  </p:childTnLst>
                                </p:cTn>
                              </p:par>
                            </p:childTnLst>
                          </p:cTn>
                        </p:par>
                        <p:par>
                          <p:cTn id="86" fill="hold" nodeType="afterGroup">
                            <p:stCondLst>
                              <p:cond delay="1000"/>
                            </p:stCondLst>
                            <p:childTnLst>
                              <p:par>
                                <p:cTn id="87" presetID="9" presetClass="entr" presetSubtype="0" fill="hold" nodeType="afterEffect">
                                  <p:stCondLst>
                                    <p:cond delay="0"/>
                                  </p:stCondLst>
                                  <p:childTnLst>
                                    <p:set>
                                      <p:cBhvr>
                                        <p:cTn id="88" dur="1" fill="hold">
                                          <p:stCondLst>
                                            <p:cond delay="0"/>
                                          </p:stCondLst>
                                        </p:cTn>
                                        <p:tgtEl>
                                          <p:spTgt spid="8400"/>
                                        </p:tgtEl>
                                        <p:attrNameLst>
                                          <p:attrName>style.visibility</p:attrName>
                                        </p:attrNameLst>
                                      </p:cBhvr>
                                      <p:to>
                                        <p:strVal val="visible"/>
                                      </p:to>
                                    </p:set>
                                    <p:animEffect transition="in" filter="dissolve">
                                      <p:cBhvr>
                                        <p:cTn id="89" dur="500"/>
                                        <p:tgtEl>
                                          <p:spTgt spid="840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53" presetClass="entr" presetSubtype="0" fill="hold" grpId="0" nodeType="clickEffect">
                                  <p:stCondLst>
                                    <p:cond delay="0"/>
                                  </p:stCondLst>
                                  <p:childTnLst>
                                    <p:set>
                                      <p:cBhvr>
                                        <p:cTn id="93" dur="1" fill="hold">
                                          <p:stCondLst>
                                            <p:cond delay="0"/>
                                          </p:stCondLst>
                                        </p:cTn>
                                        <p:tgtEl>
                                          <p:spTgt spid="8394"/>
                                        </p:tgtEl>
                                        <p:attrNameLst>
                                          <p:attrName>style.visibility</p:attrName>
                                        </p:attrNameLst>
                                      </p:cBhvr>
                                      <p:to>
                                        <p:strVal val="visible"/>
                                      </p:to>
                                    </p:set>
                                    <p:anim calcmode="lin" valueType="num">
                                      <p:cBhvr>
                                        <p:cTn id="94" dur="500" fill="hold"/>
                                        <p:tgtEl>
                                          <p:spTgt spid="8394"/>
                                        </p:tgtEl>
                                        <p:attrNameLst>
                                          <p:attrName>ppt_w</p:attrName>
                                        </p:attrNameLst>
                                      </p:cBhvr>
                                      <p:tavLst>
                                        <p:tav tm="0">
                                          <p:val>
                                            <p:fltVal val="0"/>
                                          </p:val>
                                        </p:tav>
                                        <p:tav tm="100000">
                                          <p:val>
                                            <p:strVal val="#ppt_w"/>
                                          </p:val>
                                        </p:tav>
                                      </p:tavLst>
                                    </p:anim>
                                    <p:anim calcmode="lin" valueType="num">
                                      <p:cBhvr>
                                        <p:cTn id="95" dur="500" fill="hold"/>
                                        <p:tgtEl>
                                          <p:spTgt spid="8394"/>
                                        </p:tgtEl>
                                        <p:attrNameLst>
                                          <p:attrName>ppt_h</p:attrName>
                                        </p:attrNameLst>
                                      </p:cBhvr>
                                      <p:tavLst>
                                        <p:tav tm="0">
                                          <p:val>
                                            <p:fltVal val="0"/>
                                          </p:val>
                                        </p:tav>
                                        <p:tav tm="100000">
                                          <p:val>
                                            <p:strVal val="#ppt_h"/>
                                          </p:val>
                                        </p:tav>
                                      </p:tavLst>
                                    </p:anim>
                                    <p:animEffect transition="in" filter="fade">
                                      <p:cBhvr>
                                        <p:cTn id="96" dur="500"/>
                                        <p:tgtEl>
                                          <p:spTgt spid="8394"/>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53" presetClass="entr" presetSubtype="0" fill="hold" nodeType="clickEffect">
                                  <p:stCondLst>
                                    <p:cond delay="0"/>
                                  </p:stCondLst>
                                  <p:childTnLst>
                                    <p:set>
                                      <p:cBhvr>
                                        <p:cTn id="100" dur="1" fill="hold">
                                          <p:stCondLst>
                                            <p:cond delay="0"/>
                                          </p:stCondLst>
                                        </p:cTn>
                                        <p:tgtEl>
                                          <p:spTgt spid="8414"/>
                                        </p:tgtEl>
                                        <p:attrNameLst>
                                          <p:attrName>style.visibility</p:attrName>
                                        </p:attrNameLst>
                                      </p:cBhvr>
                                      <p:to>
                                        <p:strVal val="visible"/>
                                      </p:to>
                                    </p:set>
                                    <p:anim calcmode="lin" valueType="num">
                                      <p:cBhvr>
                                        <p:cTn id="101" dur="500" fill="hold"/>
                                        <p:tgtEl>
                                          <p:spTgt spid="8414"/>
                                        </p:tgtEl>
                                        <p:attrNameLst>
                                          <p:attrName>ppt_w</p:attrName>
                                        </p:attrNameLst>
                                      </p:cBhvr>
                                      <p:tavLst>
                                        <p:tav tm="0">
                                          <p:val>
                                            <p:fltVal val="0"/>
                                          </p:val>
                                        </p:tav>
                                        <p:tav tm="100000">
                                          <p:val>
                                            <p:strVal val="#ppt_w"/>
                                          </p:val>
                                        </p:tav>
                                      </p:tavLst>
                                    </p:anim>
                                    <p:anim calcmode="lin" valueType="num">
                                      <p:cBhvr>
                                        <p:cTn id="102" dur="500" fill="hold"/>
                                        <p:tgtEl>
                                          <p:spTgt spid="8414"/>
                                        </p:tgtEl>
                                        <p:attrNameLst>
                                          <p:attrName>ppt_h</p:attrName>
                                        </p:attrNameLst>
                                      </p:cBhvr>
                                      <p:tavLst>
                                        <p:tav tm="0">
                                          <p:val>
                                            <p:fltVal val="0"/>
                                          </p:val>
                                        </p:tav>
                                        <p:tav tm="100000">
                                          <p:val>
                                            <p:strVal val="#ppt_h"/>
                                          </p:val>
                                        </p:tav>
                                      </p:tavLst>
                                    </p:anim>
                                    <p:animEffect transition="in" filter="fade">
                                      <p:cBhvr>
                                        <p:cTn id="103" dur="500"/>
                                        <p:tgtEl>
                                          <p:spTgt spid="8414"/>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nodeType="clickEffect">
                                  <p:stCondLst>
                                    <p:cond delay="0"/>
                                  </p:stCondLst>
                                  <p:childTnLst>
                                    <p:set>
                                      <p:cBhvr>
                                        <p:cTn id="107" dur="1" fill="hold">
                                          <p:stCondLst>
                                            <p:cond delay="0"/>
                                          </p:stCondLst>
                                        </p:cTn>
                                        <p:tgtEl>
                                          <p:spTgt spid="8426"/>
                                        </p:tgtEl>
                                        <p:attrNameLst>
                                          <p:attrName>style.visibility</p:attrName>
                                        </p:attrNameLst>
                                      </p:cBhvr>
                                      <p:to>
                                        <p:strVal val="visible"/>
                                      </p:to>
                                    </p:set>
                                    <p:animEffect transition="in" filter="wipe(left)">
                                      <p:cBhvr>
                                        <p:cTn id="108" dur="1000"/>
                                        <p:tgtEl>
                                          <p:spTgt spid="8426"/>
                                        </p:tgtEl>
                                      </p:cBhvr>
                                    </p:animEffect>
                                  </p:childTnLst>
                                </p:cTn>
                              </p:par>
                            </p:childTnLst>
                          </p:cTn>
                        </p:par>
                        <p:par>
                          <p:cTn id="109" fill="hold" nodeType="afterGroup">
                            <p:stCondLst>
                              <p:cond delay="1000"/>
                            </p:stCondLst>
                            <p:childTnLst>
                              <p:par>
                                <p:cTn id="110" presetID="9" presetClass="entr" presetSubtype="0" fill="hold" grpId="0" nodeType="afterEffect">
                                  <p:stCondLst>
                                    <p:cond delay="0"/>
                                  </p:stCondLst>
                                  <p:childTnLst>
                                    <p:set>
                                      <p:cBhvr>
                                        <p:cTn id="111" dur="1" fill="hold">
                                          <p:stCondLst>
                                            <p:cond delay="0"/>
                                          </p:stCondLst>
                                        </p:cTn>
                                        <p:tgtEl>
                                          <p:spTgt spid="8415"/>
                                        </p:tgtEl>
                                        <p:attrNameLst>
                                          <p:attrName>style.visibility</p:attrName>
                                        </p:attrNameLst>
                                      </p:cBhvr>
                                      <p:to>
                                        <p:strVal val="visible"/>
                                      </p:to>
                                    </p:set>
                                    <p:animEffect transition="in" filter="dissolve">
                                      <p:cBhvr>
                                        <p:cTn id="112" dur="500"/>
                                        <p:tgtEl>
                                          <p:spTgt spid="8415"/>
                                        </p:tgtEl>
                                      </p:cBhvr>
                                    </p:animEffect>
                                  </p:childTnLst>
                                </p:cTn>
                              </p:par>
                            </p:childTnLst>
                          </p:cTn>
                        </p:par>
                        <p:par>
                          <p:cTn id="113" fill="hold" nodeType="afterGroup">
                            <p:stCondLst>
                              <p:cond delay="1500"/>
                            </p:stCondLst>
                            <p:childTnLst>
                              <p:par>
                                <p:cTn id="114" presetID="9" presetClass="entr" presetSubtype="0" fill="hold" grpId="0" nodeType="afterEffect">
                                  <p:stCondLst>
                                    <p:cond delay="0"/>
                                  </p:stCondLst>
                                  <p:childTnLst>
                                    <p:set>
                                      <p:cBhvr>
                                        <p:cTn id="115" dur="1" fill="hold">
                                          <p:stCondLst>
                                            <p:cond delay="0"/>
                                          </p:stCondLst>
                                        </p:cTn>
                                        <p:tgtEl>
                                          <p:spTgt spid="8425"/>
                                        </p:tgtEl>
                                        <p:attrNameLst>
                                          <p:attrName>style.visibility</p:attrName>
                                        </p:attrNameLst>
                                      </p:cBhvr>
                                      <p:to>
                                        <p:strVal val="visible"/>
                                      </p:to>
                                    </p:set>
                                    <p:animEffect transition="in" filter="dissolve">
                                      <p:cBhvr>
                                        <p:cTn id="116" dur="500"/>
                                        <p:tgtEl>
                                          <p:spTgt spid="8425"/>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8" fill="hold" nodeType="clickEffect">
                                  <p:stCondLst>
                                    <p:cond delay="0"/>
                                  </p:stCondLst>
                                  <p:childTnLst>
                                    <p:set>
                                      <p:cBhvr>
                                        <p:cTn id="120" dur="1" fill="hold">
                                          <p:stCondLst>
                                            <p:cond delay="0"/>
                                          </p:stCondLst>
                                        </p:cTn>
                                        <p:tgtEl>
                                          <p:spTgt spid="8416"/>
                                        </p:tgtEl>
                                        <p:attrNameLst>
                                          <p:attrName>style.visibility</p:attrName>
                                        </p:attrNameLst>
                                      </p:cBhvr>
                                      <p:to>
                                        <p:strVal val="visible"/>
                                      </p:to>
                                    </p:set>
                                    <p:animEffect transition="in" filter="wipe(left)">
                                      <p:cBhvr>
                                        <p:cTn id="121" dur="3000"/>
                                        <p:tgtEl>
                                          <p:spTgt spid="8416"/>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2" presetClass="entr" presetSubtype="8" fill="hold" grpId="0" nodeType="clickEffect">
                                  <p:stCondLst>
                                    <p:cond delay="0"/>
                                  </p:stCondLst>
                                  <p:childTnLst>
                                    <p:set>
                                      <p:cBhvr>
                                        <p:cTn id="125" dur="1" fill="hold">
                                          <p:stCondLst>
                                            <p:cond delay="0"/>
                                          </p:stCondLst>
                                        </p:cTn>
                                        <p:tgtEl>
                                          <p:spTgt spid="8410"/>
                                        </p:tgtEl>
                                        <p:attrNameLst>
                                          <p:attrName>style.visibility</p:attrName>
                                        </p:attrNameLst>
                                      </p:cBhvr>
                                      <p:to>
                                        <p:strVal val="visible"/>
                                      </p:to>
                                    </p:set>
                                    <p:animEffect transition="in" filter="wipe(left)">
                                      <p:cBhvr>
                                        <p:cTn id="126" dur="3000"/>
                                        <p:tgtEl>
                                          <p:spTgt spid="8410"/>
                                        </p:tgtEl>
                                      </p:cBhvr>
                                    </p:animEffect>
                                  </p:childTnLst>
                                </p:cTn>
                              </p:par>
                              <p:par>
                                <p:cTn id="127" presetID="22" presetClass="entr" presetSubtype="8" fill="hold" nodeType="withEffect">
                                  <p:stCondLst>
                                    <p:cond delay="0"/>
                                  </p:stCondLst>
                                  <p:childTnLst>
                                    <p:set>
                                      <p:cBhvr>
                                        <p:cTn id="128" dur="1" fill="hold">
                                          <p:stCondLst>
                                            <p:cond delay="0"/>
                                          </p:stCondLst>
                                        </p:cTn>
                                        <p:tgtEl>
                                          <p:spTgt spid="8411"/>
                                        </p:tgtEl>
                                        <p:attrNameLst>
                                          <p:attrName>style.visibility</p:attrName>
                                        </p:attrNameLst>
                                      </p:cBhvr>
                                      <p:to>
                                        <p:strVal val="visible"/>
                                      </p:to>
                                    </p:set>
                                    <p:animEffect transition="in" filter="wipe(left)">
                                      <p:cBhvr>
                                        <p:cTn id="129" dur="3000"/>
                                        <p:tgtEl>
                                          <p:spTgt spid="8411"/>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4" presetClass="entr" presetSubtype="32" fill="hold" nodeType="clickEffect">
                                  <p:stCondLst>
                                    <p:cond delay="0"/>
                                  </p:stCondLst>
                                  <p:childTnLst>
                                    <p:set>
                                      <p:cBhvr>
                                        <p:cTn id="133" dur="1" fill="hold">
                                          <p:stCondLst>
                                            <p:cond delay="0"/>
                                          </p:stCondLst>
                                        </p:cTn>
                                        <p:tgtEl>
                                          <p:spTgt spid="8408"/>
                                        </p:tgtEl>
                                        <p:attrNameLst>
                                          <p:attrName>style.visibility</p:attrName>
                                        </p:attrNameLst>
                                      </p:cBhvr>
                                      <p:to>
                                        <p:strVal val="visible"/>
                                      </p:to>
                                    </p:set>
                                    <p:animEffect transition="in" filter="box(out)">
                                      <p:cBhvr>
                                        <p:cTn id="134" dur="500"/>
                                        <p:tgtEl>
                                          <p:spTgt spid="8408"/>
                                        </p:tgtEl>
                                      </p:cBhvr>
                                    </p:animEffect>
                                  </p:childTnLst>
                                </p:cTn>
                              </p:par>
                            </p:childTnLst>
                          </p:cTn>
                        </p:par>
                        <p:par>
                          <p:cTn id="135" fill="hold" nodeType="afterGroup">
                            <p:stCondLst>
                              <p:cond delay="500"/>
                            </p:stCondLst>
                            <p:childTnLst>
                              <p:par>
                                <p:cTn id="136" presetID="9" presetClass="entr" presetSubtype="0" fill="hold" grpId="0" nodeType="afterEffect">
                                  <p:stCondLst>
                                    <p:cond delay="0"/>
                                  </p:stCondLst>
                                  <p:childTnLst>
                                    <p:set>
                                      <p:cBhvr>
                                        <p:cTn id="137" dur="1" fill="hold">
                                          <p:stCondLst>
                                            <p:cond delay="0"/>
                                          </p:stCondLst>
                                        </p:cTn>
                                        <p:tgtEl>
                                          <p:spTgt spid="8443"/>
                                        </p:tgtEl>
                                        <p:attrNameLst>
                                          <p:attrName>style.visibility</p:attrName>
                                        </p:attrNameLst>
                                      </p:cBhvr>
                                      <p:to>
                                        <p:strVal val="visible"/>
                                      </p:to>
                                    </p:set>
                                    <p:animEffect transition="in" filter="dissolve">
                                      <p:cBhvr>
                                        <p:cTn id="138" dur="500"/>
                                        <p:tgtEl>
                                          <p:spTgt spid="8443"/>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2" presetClass="entr" presetSubtype="8" fill="hold" nodeType="clickEffect">
                                  <p:stCondLst>
                                    <p:cond delay="0"/>
                                  </p:stCondLst>
                                  <p:childTnLst>
                                    <p:set>
                                      <p:cBhvr>
                                        <p:cTn id="142" dur="1" fill="hold">
                                          <p:stCondLst>
                                            <p:cond delay="0"/>
                                          </p:stCondLst>
                                        </p:cTn>
                                        <p:tgtEl>
                                          <p:spTgt spid="8459"/>
                                        </p:tgtEl>
                                        <p:attrNameLst>
                                          <p:attrName>style.visibility</p:attrName>
                                        </p:attrNameLst>
                                      </p:cBhvr>
                                      <p:to>
                                        <p:strVal val="visible"/>
                                      </p:to>
                                    </p:set>
                                    <p:animEffect transition="in" filter="wipe(left)">
                                      <p:cBhvr>
                                        <p:cTn id="143" dur="1000"/>
                                        <p:tgtEl>
                                          <p:spTgt spid="8459"/>
                                        </p:tgtEl>
                                      </p:cBhvr>
                                    </p:animEffect>
                                  </p:childTnLst>
                                </p:cTn>
                              </p:par>
                            </p:childTnLst>
                          </p:cTn>
                        </p:par>
                        <p:par>
                          <p:cTn id="144" fill="hold" nodeType="afterGroup">
                            <p:stCondLst>
                              <p:cond delay="1000"/>
                            </p:stCondLst>
                            <p:childTnLst>
                              <p:par>
                                <p:cTn id="145" presetID="9" presetClass="entr" presetSubtype="0" fill="hold" grpId="0" nodeType="afterEffect">
                                  <p:stCondLst>
                                    <p:cond delay="0"/>
                                  </p:stCondLst>
                                  <p:childTnLst>
                                    <p:set>
                                      <p:cBhvr>
                                        <p:cTn id="146" dur="1" fill="hold">
                                          <p:stCondLst>
                                            <p:cond delay="0"/>
                                          </p:stCondLst>
                                        </p:cTn>
                                        <p:tgtEl>
                                          <p:spTgt spid="8445"/>
                                        </p:tgtEl>
                                        <p:attrNameLst>
                                          <p:attrName>style.visibility</p:attrName>
                                        </p:attrNameLst>
                                      </p:cBhvr>
                                      <p:to>
                                        <p:strVal val="visible"/>
                                      </p:to>
                                    </p:set>
                                    <p:animEffect transition="in" filter="dissolve">
                                      <p:cBhvr>
                                        <p:cTn id="147" dur="500"/>
                                        <p:tgtEl>
                                          <p:spTgt spid="8445"/>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53" presetClass="entr" presetSubtype="0" fill="hold" grpId="0" nodeType="clickEffect">
                                  <p:stCondLst>
                                    <p:cond delay="0"/>
                                  </p:stCondLst>
                                  <p:childTnLst>
                                    <p:set>
                                      <p:cBhvr>
                                        <p:cTn id="151" dur="1" fill="hold">
                                          <p:stCondLst>
                                            <p:cond delay="0"/>
                                          </p:stCondLst>
                                        </p:cTn>
                                        <p:tgtEl>
                                          <p:spTgt spid="8450"/>
                                        </p:tgtEl>
                                        <p:attrNameLst>
                                          <p:attrName>style.visibility</p:attrName>
                                        </p:attrNameLst>
                                      </p:cBhvr>
                                      <p:to>
                                        <p:strVal val="visible"/>
                                      </p:to>
                                    </p:set>
                                    <p:anim calcmode="lin" valueType="num">
                                      <p:cBhvr>
                                        <p:cTn id="152" dur="500" fill="hold"/>
                                        <p:tgtEl>
                                          <p:spTgt spid="8450"/>
                                        </p:tgtEl>
                                        <p:attrNameLst>
                                          <p:attrName>ppt_w</p:attrName>
                                        </p:attrNameLst>
                                      </p:cBhvr>
                                      <p:tavLst>
                                        <p:tav tm="0">
                                          <p:val>
                                            <p:fltVal val="0"/>
                                          </p:val>
                                        </p:tav>
                                        <p:tav tm="100000">
                                          <p:val>
                                            <p:strVal val="#ppt_w"/>
                                          </p:val>
                                        </p:tav>
                                      </p:tavLst>
                                    </p:anim>
                                    <p:anim calcmode="lin" valueType="num">
                                      <p:cBhvr>
                                        <p:cTn id="153" dur="500" fill="hold"/>
                                        <p:tgtEl>
                                          <p:spTgt spid="8450"/>
                                        </p:tgtEl>
                                        <p:attrNameLst>
                                          <p:attrName>ppt_h</p:attrName>
                                        </p:attrNameLst>
                                      </p:cBhvr>
                                      <p:tavLst>
                                        <p:tav tm="0">
                                          <p:val>
                                            <p:fltVal val="0"/>
                                          </p:val>
                                        </p:tav>
                                        <p:tav tm="100000">
                                          <p:val>
                                            <p:strVal val="#ppt_h"/>
                                          </p:val>
                                        </p:tav>
                                      </p:tavLst>
                                    </p:anim>
                                    <p:animEffect transition="in" filter="fade">
                                      <p:cBhvr>
                                        <p:cTn id="154" dur="500"/>
                                        <p:tgtEl>
                                          <p:spTgt spid="8450"/>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8" fill="hold" nodeType="clickEffect">
                                  <p:stCondLst>
                                    <p:cond delay="0"/>
                                  </p:stCondLst>
                                  <p:childTnLst>
                                    <p:set>
                                      <p:cBhvr>
                                        <p:cTn id="158" dur="1" fill="hold">
                                          <p:stCondLst>
                                            <p:cond delay="0"/>
                                          </p:stCondLst>
                                        </p:cTn>
                                        <p:tgtEl>
                                          <p:spTgt spid="8452"/>
                                        </p:tgtEl>
                                        <p:attrNameLst>
                                          <p:attrName>style.visibility</p:attrName>
                                        </p:attrNameLst>
                                      </p:cBhvr>
                                      <p:to>
                                        <p:strVal val="visible"/>
                                      </p:to>
                                    </p:set>
                                    <p:animEffect transition="in" filter="wipe(left)">
                                      <p:cBhvr>
                                        <p:cTn id="159" dur="1000"/>
                                        <p:tgtEl>
                                          <p:spTgt spid="8452"/>
                                        </p:tgtEl>
                                      </p:cBhvr>
                                    </p:animEffect>
                                  </p:childTnLst>
                                </p:cTn>
                              </p:par>
                            </p:childTnLst>
                          </p:cTn>
                        </p:par>
                        <p:par>
                          <p:cTn id="160" fill="hold" nodeType="afterGroup">
                            <p:stCondLst>
                              <p:cond delay="1000"/>
                            </p:stCondLst>
                            <p:childTnLst>
                              <p:par>
                                <p:cTn id="161" presetID="9" presetClass="entr" presetSubtype="0" fill="hold" grpId="0" nodeType="afterEffect">
                                  <p:stCondLst>
                                    <p:cond delay="0"/>
                                  </p:stCondLst>
                                  <p:childTnLst>
                                    <p:set>
                                      <p:cBhvr>
                                        <p:cTn id="162" dur="1" fill="hold">
                                          <p:stCondLst>
                                            <p:cond delay="0"/>
                                          </p:stCondLst>
                                        </p:cTn>
                                        <p:tgtEl>
                                          <p:spTgt spid="8449"/>
                                        </p:tgtEl>
                                        <p:attrNameLst>
                                          <p:attrName>style.visibility</p:attrName>
                                        </p:attrNameLst>
                                      </p:cBhvr>
                                      <p:to>
                                        <p:strVal val="visible"/>
                                      </p:to>
                                    </p:set>
                                    <p:animEffect transition="in" filter="dissolve">
                                      <p:cBhvr>
                                        <p:cTn id="163" dur="500"/>
                                        <p:tgtEl>
                                          <p:spTgt spid="8449"/>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53" presetClass="entr" presetSubtype="0" fill="hold" grpId="0" nodeType="clickEffect">
                                  <p:stCondLst>
                                    <p:cond delay="0"/>
                                  </p:stCondLst>
                                  <p:childTnLst>
                                    <p:set>
                                      <p:cBhvr>
                                        <p:cTn id="167" dur="1" fill="hold">
                                          <p:stCondLst>
                                            <p:cond delay="0"/>
                                          </p:stCondLst>
                                        </p:cTn>
                                        <p:tgtEl>
                                          <p:spTgt spid="8451"/>
                                        </p:tgtEl>
                                        <p:attrNameLst>
                                          <p:attrName>style.visibility</p:attrName>
                                        </p:attrNameLst>
                                      </p:cBhvr>
                                      <p:to>
                                        <p:strVal val="visible"/>
                                      </p:to>
                                    </p:set>
                                    <p:anim calcmode="lin" valueType="num">
                                      <p:cBhvr>
                                        <p:cTn id="168" dur="500" fill="hold"/>
                                        <p:tgtEl>
                                          <p:spTgt spid="8451"/>
                                        </p:tgtEl>
                                        <p:attrNameLst>
                                          <p:attrName>ppt_w</p:attrName>
                                        </p:attrNameLst>
                                      </p:cBhvr>
                                      <p:tavLst>
                                        <p:tav tm="0">
                                          <p:val>
                                            <p:fltVal val="0"/>
                                          </p:val>
                                        </p:tav>
                                        <p:tav tm="100000">
                                          <p:val>
                                            <p:strVal val="#ppt_w"/>
                                          </p:val>
                                        </p:tav>
                                      </p:tavLst>
                                    </p:anim>
                                    <p:anim calcmode="lin" valueType="num">
                                      <p:cBhvr>
                                        <p:cTn id="169" dur="500" fill="hold"/>
                                        <p:tgtEl>
                                          <p:spTgt spid="8451"/>
                                        </p:tgtEl>
                                        <p:attrNameLst>
                                          <p:attrName>ppt_h</p:attrName>
                                        </p:attrNameLst>
                                      </p:cBhvr>
                                      <p:tavLst>
                                        <p:tav tm="0">
                                          <p:val>
                                            <p:fltVal val="0"/>
                                          </p:val>
                                        </p:tav>
                                        <p:tav tm="100000">
                                          <p:val>
                                            <p:strVal val="#ppt_h"/>
                                          </p:val>
                                        </p:tav>
                                      </p:tavLst>
                                    </p:anim>
                                    <p:animEffect transition="in" filter="fade">
                                      <p:cBhvr>
                                        <p:cTn id="170" dur="500"/>
                                        <p:tgtEl>
                                          <p:spTgt spid="8451"/>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2" presetClass="entr" presetSubtype="4" fill="hold" nodeType="clickEffect">
                                  <p:stCondLst>
                                    <p:cond delay="0"/>
                                  </p:stCondLst>
                                  <p:childTnLst>
                                    <p:set>
                                      <p:cBhvr>
                                        <p:cTn id="174" dur="1" fill="hold">
                                          <p:stCondLst>
                                            <p:cond delay="0"/>
                                          </p:stCondLst>
                                        </p:cTn>
                                        <p:tgtEl>
                                          <p:spTgt spid="8396">
                                            <p:txEl>
                                              <p:pRg st="0" end="0"/>
                                            </p:txEl>
                                          </p:spTgt>
                                        </p:tgtEl>
                                        <p:attrNameLst>
                                          <p:attrName>style.visibility</p:attrName>
                                        </p:attrNameLst>
                                      </p:cBhvr>
                                      <p:to>
                                        <p:strVal val="visible"/>
                                      </p:to>
                                    </p:set>
                                    <p:animEffect transition="in" filter="slide(fromBottom)">
                                      <p:cBhvr>
                                        <p:cTn id="175" dur="500"/>
                                        <p:tgtEl>
                                          <p:spTgt spid="8396">
                                            <p:txEl>
                                              <p:pRg st="0" end="0"/>
                                            </p:txEl>
                                          </p:spTgt>
                                        </p:tgtEl>
                                      </p:cBhvr>
                                    </p:animEffect>
                                  </p:childTnLst>
                                </p:cTn>
                              </p:par>
                              <p:par>
                                <p:cTn id="176" presetID="22" presetClass="entr" presetSubtype="4" fill="hold" nodeType="withEffect">
                                  <p:stCondLst>
                                    <p:cond delay="0"/>
                                  </p:stCondLst>
                                  <p:childTnLst>
                                    <p:set>
                                      <p:cBhvr>
                                        <p:cTn id="177" dur="1" fill="hold">
                                          <p:stCondLst>
                                            <p:cond delay="0"/>
                                          </p:stCondLst>
                                        </p:cTn>
                                        <p:tgtEl>
                                          <p:spTgt spid="8396">
                                            <p:txEl>
                                              <p:pRg st="1" end="1"/>
                                            </p:txEl>
                                          </p:spTgt>
                                        </p:tgtEl>
                                        <p:attrNameLst>
                                          <p:attrName>style.visibility</p:attrName>
                                        </p:attrNameLst>
                                      </p:cBhvr>
                                      <p:to>
                                        <p:strVal val="visible"/>
                                      </p:to>
                                    </p:set>
                                    <p:animEffect transition="in" filter="wipe(down)">
                                      <p:cBhvr>
                                        <p:cTn id="178" dur="500"/>
                                        <p:tgtEl>
                                          <p:spTgt spid="8396">
                                            <p:txEl>
                                              <p:pRg st="1" end="1"/>
                                            </p:txEl>
                                          </p:spTgt>
                                        </p:tgtEl>
                                      </p:cBhvr>
                                    </p:animEffect>
                                  </p:childTnLst>
                                </p:cTn>
                              </p:par>
                              <p:par>
                                <p:cTn id="179" presetID="22" presetClass="entr" presetSubtype="4" fill="hold" nodeType="withEffect">
                                  <p:stCondLst>
                                    <p:cond delay="0"/>
                                  </p:stCondLst>
                                  <p:childTnLst>
                                    <p:set>
                                      <p:cBhvr>
                                        <p:cTn id="180" dur="1" fill="hold">
                                          <p:stCondLst>
                                            <p:cond delay="0"/>
                                          </p:stCondLst>
                                        </p:cTn>
                                        <p:tgtEl>
                                          <p:spTgt spid="8396">
                                            <p:txEl>
                                              <p:pRg st="2" end="2"/>
                                            </p:txEl>
                                          </p:spTgt>
                                        </p:tgtEl>
                                        <p:attrNameLst>
                                          <p:attrName>style.visibility</p:attrName>
                                        </p:attrNameLst>
                                      </p:cBhvr>
                                      <p:to>
                                        <p:strVal val="visible"/>
                                      </p:to>
                                    </p:set>
                                    <p:animEffect transition="in" filter="wipe(down)">
                                      <p:cBhvr>
                                        <p:cTn id="181" dur="500"/>
                                        <p:tgtEl>
                                          <p:spTgt spid="8396">
                                            <p:txEl>
                                              <p:pRg st="2" end="2"/>
                                            </p:txEl>
                                          </p:spTgt>
                                        </p:tgtEl>
                                      </p:cBhvr>
                                    </p:animEffect>
                                  </p:childTnLst>
                                </p:cTn>
                              </p:par>
                            </p:childTnLst>
                          </p:cTn>
                        </p:par>
                      </p:childTnLst>
                    </p:cTn>
                  </p:par>
                  <p:par>
                    <p:cTn id="182" fill="hold" nodeType="clickPar">
                      <p:stCondLst>
                        <p:cond delay="indefinite"/>
                      </p:stCondLst>
                      <p:childTnLst>
                        <p:par>
                          <p:cTn id="183" fill="hold" nodeType="withGroup">
                            <p:stCondLst>
                              <p:cond delay="0"/>
                            </p:stCondLst>
                            <p:childTnLst>
                              <p:par>
                                <p:cTn id="184" presetID="53" presetClass="entr" presetSubtype="0" fill="hold" nodeType="clickEffect">
                                  <p:stCondLst>
                                    <p:cond delay="0"/>
                                  </p:stCondLst>
                                  <p:childTnLst>
                                    <p:set>
                                      <p:cBhvr>
                                        <p:cTn id="185" dur="1" fill="hold">
                                          <p:stCondLst>
                                            <p:cond delay="0"/>
                                          </p:stCondLst>
                                        </p:cTn>
                                        <p:tgtEl>
                                          <p:spTgt spid="8479"/>
                                        </p:tgtEl>
                                        <p:attrNameLst>
                                          <p:attrName>style.visibility</p:attrName>
                                        </p:attrNameLst>
                                      </p:cBhvr>
                                      <p:to>
                                        <p:strVal val="visible"/>
                                      </p:to>
                                    </p:set>
                                    <p:anim calcmode="lin" valueType="num">
                                      <p:cBhvr>
                                        <p:cTn id="186" dur="500" fill="hold"/>
                                        <p:tgtEl>
                                          <p:spTgt spid="8479"/>
                                        </p:tgtEl>
                                        <p:attrNameLst>
                                          <p:attrName>ppt_w</p:attrName>
                                        </p:attrNameLst>
                                      </p:cBhvr>
                                      <p:tavLst>
                                        <p:tav tm="0">
                                          <p:val>
                                            <p:fltVal val="0"/>
                                          </p:val>
                                        </p:tav>
                                        <p:tav tm="100000">
                                          <p:val>
                                            <p:strVal val="#ppt_w"/>
                                          </p:val>
                                        </p:tav>
                                      </p:tavLst>
                                    </p:anim>
                                    <p:anim calcmode="lin" valueType="num">
                                      <p:cBhvr>
                                        <p:cTn id="187" dur="500" fill="hold"/>
                                        <p:tgtEl>
                                          <p:spTgt spid="8479"/>
                                        </p:tgtEl>
                                        <p:attrNameLst>
                                          <p:attrName>ppt_h</p:attrName>
                                        </p:attrNameLst>
                                      </p:cBhvr>
                                      <p:tavLst>
                                        <p:tav tm="0">
                                          <p:val>
                                            <p:fltVal val="0"/>
                                          </p:val>
                                        </p:tav>
                                        <p:tav tm="100000">
                                          <p:val>
                                            <p:strVal val="#ppt_h"/>
                                          </p:val>
                                        </p:tav>
                                      </p:tavLst>
                                    </p:anim>
                                    <p:animEffect transition="in" filter="fade">
                                      <p:cBhvr>
                                        <p:cTn id="188" dur="500"/>
                                        <p:tgtEl>
                                          <p:spTgt spid="8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55" grpId="0"/>
      <p:bldP spid="8359" grpId="0"/>
      <p:bldP spid="8364" grpId="0"/>
      <p:bldP spid="8382" grpId="0"/>
      <p:bldP spid="8387" grpId="0"/>
      <p:bldP spid="8394" grpId="0"/>
      <p:bldP spid="8410" grpId="0"/>
      <p:bldP spid="8415" grpId="0"/>
      <p:bldP spid="8425" grpId="0"/>
      <p:bldP spid="8443" grpId="0"/>
      <p:bldP spid="8445" grpId="0"/>
      <p:bldP spid="8449" grpId="0"/>
      <p:bldP spid="8450" grpId="0"/>
      <p:bldP spid="845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a:extLst>
              <a:ext uri="{FF2B5EF4-FFF2-40B4-BE49-F238E27FC236}">
                <a16:creationId xmlns:a16="http://schemas.microsoft.com/office/drawing/2014/main" id="{497015BD-A8C6-4633-AD67-5A65D6060BB5}"/>
              </a:ext>
            </a:extLst>
          </p:cNvPr>
          <p:cNvSpPr>
            <a:spLocks noChangeArrowheads="1"/>
          </p:cNvSpPr>
          <p:nvPr/>
        </p:nvSpPr>
        <p:spPr bwMode="auto">
          <a:xfrm>
            <a:off x="1257300" y="39291"/>
            <a:ext cx="4914900"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990000"/>
                </a:solidFill>
              </a:rPr>
              <a:t>Average or Mean Value of Alternating Current:</a:t>
            </a:r>
            <a:endParaRPr lang="en-US" altLang="en-US" sz="1050" b="1">
              <a:solidFill>
                <a:srgbClr val="990000"/>
              </a:solidFill>
            </a:endParaRPr>
          </a:p>
        </p:txBody>
      </p:sp>
      <p:sp>
        <p:nvSpPr>
          <p:cNvPr id="12294" name="Rectangle 6">
            <a:extLst>
              <a:ext uri="{FF2B5EF4-FFF2-40B4-BE49-F238E27FC236}">
                <a16:creationId xmlns:a16="http://schemas.microsoft.com/office/drawing/2014/main" id="{F1154D6A-E0F1-4C37-B891-AC7AAAA612F3}"/>
              </a:ext>
            </a:extLst>
          </p:cNvPr>
          <p:cNvSpPr>
            <a:spLocks noChangeArrowheads="1"/>
          </p:cNvSpPr>
          <p:nvPr/>
        </p:nvSpPr>
        <p:spPr bwMode="auto">
          <a:xfrm>
            <a:off x="1314450" y="342900"/>
            <a:ext cx="6400800" cy="57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66FF"/>
                </a:solidFill>
              </a:rPr>
              <a:t>Average or Mean value of alternating current over half cycle is that steady current which will send the same amount of charge in a circuit in the time of half cycle as is sent by the given alternating current in the same circuit in the same time.</a:t>
            </a:r>
          </a:p>
        </p:txBody>
      </p:sp>
      <p:sp>
        <p:nvSpPr>
          <p:cNvPr id="12295" name="Text Box 7">
            <a:extLst>
              <a:ext uri="{FF2B5EF4-FFF2-40B4-BE49-F238E27FC236}">
                <a16:creationId xmlns:a16="http://schemas.microsoft.com/office/drawing/2014/main" id="{345AF4BB-1B71-427A-ACB5-EF7A60D44CE3}"/>
              </a:ext>
            </a:extLst>
          </p:cNvPr>
          <p:cNvSpPr txBox="1">
            <a:spLocks noChangeArrowheads="1"/>
          </p:cNvSpPr>
          <p:nvPr/>
        </p:nvSpPr>
        <p:spPr bwMode="auto">
          <a:xfrm>
            <a:off x="1371600" y="1257300"/>
            <a:ext cx="18859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dq = I dt = I</a:t>
            </a:r>
            <a:r>
              <a:rPr lang="en-US" altLang="en-US" sz="1050" b="1" baseline="-25000">
                <a:solidFill>
                  <a:srgbClr val="FF0066"/>
                </a:solidFill>
              </a:rPr>
              <a:t>0 </a:t>
            </a:r>
            <a:r>
              <a:rPr lang="en-US" altLang="en-US" sz="1050" b="1">
                <a:solidFill>
                  <a:srgbClr val="FF0066"/>
                </a:solidFill>
              </a:rPr>
              <a:t>sin </a:t>
            </a:r>
            <a:r>
              <a:rPr lang="el-GR" altLang="en-US" sz="1050" b="1">
                <a:solidFill>
                  <a:srgbClr val="FF0066"/>
                </a:solidFill>
              </a:rPr>
              <a:t>ω</a:t>
            </a:r>
            <a:r>
              <a:rPr lang="en-US" altLang="en-US" sz="1050" b="1">
                <a:solidFill>
                  <a:srgbClr val="FF0066"/>
                </a:solidFill>
              </a:rPr>
              <a:t>t dt</a:t>
            </a:r>
          </a:p>
        </p:txBody>
      </p:sp>
      <p:grpSp>
        <p:nvGrpSpPr>
          <p:cNvPr id="12300" name="Group 12">
            <a:extLst>
              <a:ext uri="{FF2B5EF4-FFF2-40B4-BE49-F238E27FC236}">
                <a16:creationId xmlns:a16="http://schemas.microsoft.com/office/drawing/2014/main" id="{CB8866BD-34D4-47AC-B351-7417DE9E338A}"/>
              </a:ext>
            </a:extLst>
          </p:cNvPr>
          <p:cNvGrpSpPr>
            <a:grpSpLocks/>
          </p:cNvGrpSpPr>
          <p:nvPr/>
        </p:nvGrpSpPr>
        <p:grpSpPr bwMode="auto">
          <a:xfrm>
            <a:off x="1485900" y="1600201"/>
            <a:ext cx="2343150" cy="551260"/>
            <a:chOff x="336" y="1526"/>
            <a:chExt cx="1968" cy="463"/>
          </a:xfrm>
        </p:grpSpPr>
        <p:sp>
          <p:nvSpPr>
            <p:cNvPr id="12296" name="Text Box 8">
              <a:extLst>
                <a:ext uri="{FF2B5EF4-FFF2-40B4-BE49-F238E27FC236}">
                  <a16:creationId xmlns:a16="http://schemas.microsoft.com/office/drawing/2014/main" id="{E856FB1B-148A-410B-8BFB-DA3B5EDA6357}"/>
                </a:ext>
              </a:extLst>
            </p:cNvPr>
            <p:cNvSpPr txBox="1">
              <a:spLocks noChangeArrowheads="1"/>
            </p:cNvSpPr>
            <p:nvPr/>
          </p:nvSpPr>
          <p:spPr bwMode="auto">
            <a:xfrm>
              <a:off x="336" y="1632"/>
              <a:ext cx="196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q = </a:t>
              </a:r>
              <a:r>
                <a:rPr lang="en-US" altLang="en-US" sz="1050" b="1">
                  <a:solidFill>
                    <a:srgbClr val="006600"/>
                  </a:solidFill>
                  <a:cs typeface="Arial" panose="020B0604020202020204" pitchFamily="34" charset="0"/>
                </a:rPr>
                <a:t>∫ </a:t>
              </a:r>
              <a:r>
                <a:rPr lang="en-US" altLang="en-US" sz="1050" b="1">
                  <a:solidFill>
                    <a:srgbClr val="006600"/>
                  </a:solidFill>
                </a:rPr>
                <a:t>I</a:t>
              </a:r>
              <a:r>
                <a:rPr lang="en-US" altLang="en-US" sz="1050" b="1" baseline="-25000">
                  <a:solidFill>
                    <a:srgbClr val="006600"/>
                  </a:solidFill>
                </a:rPr>
                <a:t>0</a:t>
              </a:r>
              <a:r>
                <a:rPr lang="en-US" altLang="en-US" sz="1050" b="1">
                  <a:solidFill>
                    <a:srgbClr val="006600"/>
                  </a:solidFill>
                </a:rPr>
                <a:t> sin </a:t>
              </a:r>
              <a:r>
                <a:rPr lang="el-GR" altLang="en-US" sz="1050" b="1">
                  <a:solidFill>
                    <a:srgbClr val="006600"/>
                  </a:solidFill>
                </a:rPr>
                <a:t>ω</a:t>
              </a:r>
              <a:r>
                <a:rPr lang="en-US" altLang="en-US" sz="1050" b="1">
                  <a:solidFill>
                    <a:srgbClr val="006600"/>
                  </a:solidFill>
                </a:rPr>
                <a:t>t dt</a:t>
              </a:r>
            </a:p>
          </p:txBody>
        </p:sp>
        <p:grpSp>
          <p:nvGrpSpPr>
            <p:cNvPr id="12299" name="Group 11">
              <a:extLst>
                <a:ext uri="{FF2B5EF4-FFF2-40B4-BE49-F238E27FC236}">
                  <a16:creationId xmlns:a16="http://schemas.microsoft.com/office/drawing/2014/main" id="{7F4CA916-42D7-4B72-B40D-9169169881C9}"/>
                </a:ext>
              </a:extLst>
            </p:cNvPr>
            <p:cNvGrpSpPr>
              <a:grpSpLocks/>
            </p:cNvGrpSpPr>
            <p:nvPr/>
          </p:nvGrpSpPr>
          <p:grpSpPr bwMode="auto">
            <a:xfrm>
              <a:off x="576" y="1526"/>
              <a:ext cx="318" cy="463"/>
              <a:chOff x="576" y="1526"/>
              <a:chExt cx="318" cy="463"/>
            </a:xfrm>
          </p:grpSpPr>
          <p:sp>
            <p:nvSpPr>
              <p:cNvPr id="12297" name="Rectangle 9">
                <a:extLst>
                  <a:ext uri="{FF2B5EF4-FFF2-40B4-BE49-F238E27FC236}">
                    <a16:creationId xmlns:a16="http://schemas.microsoft.com/office/drawing/2014/main" id="{9B7EC061-A439-4EE9-A946-BB6219346467}"/>
                  </a:ext>
                </a:extLst>
              </p:cNvPr>
              <p:cNvSpPr>
                <a:spLocks noChangeArrowheads="1"/>
              </p:cNvSpPr>
              <p:nvPr/>
            </p:nvSpPr>
            <p:spPr bwMode="auto">
              <a:xfrm>
                <a:off x="576" y="1795"/>
                <a:ext cx="209"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900" b="1">
                    <a:solidFill>
                      <a:srgbClr val="006600"/>
                    </a:solidFill>
                  </a:rPr>
                  <a:t>0</a:t>
                </a:r>
              </a:p>
            </p:txBody>
          </p:sp>
          <p:sp>
            <p:nvSpPr>
              <p:cNvPr id="12298" name="Rectangle 10">
                <a:extLst>
                  <a:ext uri="{FF2B5EF4-FFF2-40B4-BE49-F238E27FC236}">
                    <a16:creationId xmlns:a16="http://schemas.microsoft.com/office/drawing/2014/main" id="{FB860B0E-DEEB-4F85-9093-97B0B4A22627}"/>
                  </a:ext>
                </a:extLst>
              </p:cNvPr>
              <p:cNvSpPr>
                <a:spLocks noChangeArrowheads="1"/>
              </p:cNvSpPr>
              <p:nvPr/>
            </p:nvSpPr>
            <p:spPr bwMode="auto">
              <a:xfrm>
                <a:off x="576" y="1526"/>
                <a:ext cx="318"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750" b="1">
                    <a:solidFill>
                      <a:srgbClr val="006600"/>
                    </a:solidFill>
                  </a:rPr>
                  <a:t>T/2</a:t>
                </a:r>
                <a:r>
                  <a:rPr lang="en-US" altLang="en-US" sz="750">
                    <a:solidFill>
                      <a:srgbClr val="006600"/>
                    </a:solidFill>
                  </a:rPr>
                  <a:t>  </a:t>
                </a:r>
              </a:p>
            </p:txBody>
          </p:sp>
        </p:grpSp>
      </p:grpSp>
      <p:sp>
        <p:nvSpPr>
          <p:cNvPr id="12301" name="Text Box 13">
            <a:extLst>
              <a:ext uri="{FF2B5EF4-FFF2-40B4-BE49-F238E27FC236}">
                <a16:creationId xmlns:a16="http://schemas.microsoft.com/office/drawing/2014/main" id="{7509D618-60E8-483E-9811-76DF5E6F605D}"/>
              </a:ext>
            </a:extLst>
          </p:cNvPr>
          <p:cNvSpPr txBox="1">
            <a:spLocks noChangeArrowheads="1"/>
          </p:cNvSpPr>
          <p:nvPr/>
        </p:nvSpPr>
        <p:spPr bwMode="auto">
          <a:xfrm>
            <a:off x="1485900" y="2182416"/>
            <a:ext cx="34290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q = 2 I</a:t>
            </a:r>
            <a:r>
              <a:rPr lang="en-US" altLang="en-US" sz="1050" b="1" baseline="-25000">
                <a:solidFill>
                  <a:srgbClr val="CC3300"/>
                </a:solidFill>
              </a:rPr>
              <a:t>0</a:t>
            </a:r>
            <a:r>
              <a:rPr lang="en-US" altLang="en-US" sz="1050" b="1">
                <a:solidFill>
                  <a:srgbClr val="CC3300"/>
                </a:solidFill>
              </a:rPr>
              <a:t> / </a:t>
            </a:r>
            <a:r>
              <a:rPr lang="el-GR" altLang="en-US" sz="1050" b="1">
                <a:solidFill>
                  <a:srgbClr val="CC3300"/>
                </a:solidFill>
              </a:rPr>
              <a:t>ω</a:t>
            </a:r>
            <a:r>
              <a:rPr lang="en-US" altLang="en-US" sz="1050" b="1">
                <a:solidFill>
                  <a:srgbClr val="CC3300"/>
                </a:solidFill>
              </a:rPr>
              <a:t>   =   2 I</a:t>
            </a:r>
            <a:r>
              <a:rPr lang="en-US" altLang="en-US" sz="1050" b="1" baseline="-25000">
                <a:solidFill>
                  <a:srgbClr val="CC3300"/>
                </a:solidFill>
              </a:rPr>
              <a:t>0</a:t>
            </a:r>
            <a:r>
              <a:rPr lang="en-US" altLang="en-US" sz="1050" b="1">
                <a:solidFill>
                  <a:srgbClr val="CC3300"/>
                </a:solidFill>
              </a:rPr>
              <a:t> T / 2</a:t>
            </a:r>
            <a:r>
              <a:rPr lang="el-GR" altLang="en-US" sz="1050" b="1">
                <a:solidFill>
                  <a:srgbClr val="CC3300"/>
                </a:solidFill>
                <a:cs typeface="Arial" panose="020B0604020202020204" pitchFamily="34" charset="0"/>
              </a:rPr>
              <a:t>π</a:t>
            </a:r>
            <a:r>
              <a:rPr lang="en-US" altLang="en-US" sz="1050" b="1">
                <a:solidFill>
                  <a:srgbClr val="CC3300"/>
                </a:solidFill>
                <a:cs typeface="Arial" panose="020B0604020202020204" pitchFamily="34" charset="0"/>
              </a:rPr>
              <a:t>   =   </a:t>
            </a:r>
            <a:r>
              <a:rPr lang="en-US" altLang="en-US" sz="1050" b="1">
                <a:solidFill>
                  <a:srgbClr val="CC3300"/>
                </a:solidFill>
              </a:rPr>
              <a:t> I</a:t>
            </a:r>
            <a:r>
              <a:rPr lang="en-US" altLang="en-US" sz="1050" b="1" baseline="-25000">
                <a:solidFill>
                  <a:srgbClr val="CC3300"/>
                </a:solidFill>
              </a:rPr>
              <a:t>0</a:t>
            </a:r>
            <a:r>
              <a:rPr lang="en-US" altLang="en-US" sz="1050" b="1">
                <a:solidFill>
                  <a:srgbClr val="CC3300"/>
                </a:solidFill>
              </a:rPr>
              <a:t> T / </a:t>
            </a:r>
            <a:r>
              <a:rPr lang="el-GR" altLang="en-US" sz="1050" b="1">
                <a:solidFill>
                  <a:srgbClr val="CC3300"/>
                </a:solidFill>
              </a:rPr>
              <a:t>π</a:t>
            </a:r>
            <a:r>
              <a:rPr lang="en-US" altLang="en-US" sz="1050">
                <a:solidFill>
                  <a:srgbClr val="CC3300"/>
                </a:solidFill>
              </a:rPr>
              <a:t> </a:t>
            </a:r>
          </a:p>
        </p:txBody>
      </p:sp>
      <p:sp>
        <p:nvSpPr>
          <p:cNvPr id="12302" name="Text Box 14">
            <a:extLst>
              <a:ext uri="{FF2B5EF4-FFF2-40B4-BE49-F238E27FC236}">
                <a16:creationId xmlns:a16="http://schemas.microsoft.com/office/drawing/2014/main" id="{337F6455-A7B0-405D-81BA-6872116930EA}"/>
              </a:ext>
            </a:extLst>
          </p:cNvPr>
          <p:cNvSpPr txBox="1">
            <a:spLocks noChangeArrowheads="1"/>
          </p:cNvSpPr>
          <p:nvPr/>
        </p:nvSpPr>
        <p:spPr bwMode="auto">
          <a:xfrm>
            <a:off x="1485900" y="2571750"/>
            <a:ext cx="33718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00FF"/>
                </a:solidFill>
              </a:rPr>
              <a:t>Mean Value of AC,     I</a:t>
            </a:r>
            <a:r>
              <a:rPr lang="en-US" altLang="en-US" sz="1050" b="1" baseline="-25000">
                <a:solidFill>
                  <a:srgbClr val="CC00FF"/>
                </a:solidFill>
              </a:rPr>
              <a:t>m</a:t>
            </a:r>
            <a:r>
              <a:rPr lang="en-US" altLang="en-US" sz="1050" b="1">
                <a:solidFill>
                  <a:srgbClr val="CC00FF"/>
                </a:solidFill>
              </a:rPr>
              <a:t> = I</a:t>
            </a:r>
            <a:r>
              <a:rPr lang="en-US" altLang="en-US" sz="1050" b="1" baseline="-25000">
                <a:solidFill>
                  <a:srgbClr val="CC00FF"/>
                </a:solidFill>
              </a:rPr>
              <a:t>av  </a:t>
            </a:r>
            <a:r>
              <a:rPr lang="en-US" altLang="en-US" sz="1050" b="1">
                <a:solidFill>
                  <a:srgbClr val="CC00FF"/>
                </a:solidFill>
              </a:rPr>
              <a:t> =   q / (T/2)</a:t>
            </a:r>
          </a:p>
        </p:txBody>
      </p:sp>
      <p:sp>
        <p:nvSpPr>
          <p:cNvPr id="12303" name="Text Box 15">
            <a:extLst>
              <a:ext uri="{FF2B5EF4-FFF2-40B4-BE49-F238E27FC236}">
                <a16:creationId xmlns:a16="http://schemas.microsoft.com/office/drawing/2014/main" id="{49AB1C11-7DC2-4DAC-8583-C2BF7382F92E}"/>
              </a:ext>
            </a:extLst>
          </p:cNvPr>
          <p:cNvSpPr txBox="1">
            <a:spLocks noChangeArrowheads="1"/>
          </p:cNvSpPr>
          <p:nvPr/>
        </p:nvSpPr>
        <p:spPr bwMode="auto">
          <a:xfrm>
            <a:off x="3200400" y="2971800"/>
            <a:ext cx="3486150" cy="253916"/>
          </a:xfrm>
          <a:prstGeom prst="rect">
            <a:avLst/>
          </a:prstGeom>
          <a:solidFill>
            <a:srgbClr val="CCFFCC"/>
          </a:solidFill>
          <a:ln w="2857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I</a:t>
            </a:r>
            <a:r>
              <a:rPr lang="en-US" altLang="en-US" sz="1050" b="1" baseline="-25000">
                <a:solidFill>
                  <a:srgbClr val="0000FF"/>
                </a:solidFill>
              </a:rPr>
              <a:t>m</a:t>
            </a:r>
            <a:r>
              <a:rPr lang="en-US" altLang="en-US" sz="1050" b="1">
                <a:solidFill>
                  <a:srgbClr val="0000FF"/>
                </a:solidFill>
              </a:rPr>
              <a:t> = I</a:t>
            </a:r>
            <a:r>
              <a:rPr lang="en-US" altLang="en-US" sz="1050" b="1" baseline="-25000">
                <a:solidFill>
                  <a:srgbClr val="0000FF"/>
                </a:solidFill>
              </a:rPr>
              <a:t>av   </a:t>
            </a:r>
            <a:r>
              <a:rPr lang="en-US" altLang="en-US" sz="1050" b="1">
                <a:solidFill>
                  <a:srgbClr val="0000FF"/>
                </a:solidFill>
              </a:rPr>
              <a:t> =  2 I</a:t>
            </a:r>
            <a:r>
              <a:rPr lang="en-US" altLang="en-US" sz="1050" b="1" baseline="-25000">
                <a:solidFill>
                  <a:srgbClr val="0000FF"/>
                </a:solidFill>
              </a:rPr>
              <a:t>0</a:t>
            </a:r>
            <a:r>
              <a:rPr lang="en-US" altLang="en-US" sz="1050" b="1">
                <a:solidFill>
                  <a:srgbClr val="0000FF"/>
                </a:solidFill>
              </a:rPr>
              <a:t> / </a:t>
            </a:r>
            <a:r>
              <a:rPr lang="el-GR" altLang="en-US" sz="1050" b="1">
                <a:solidFill>
                  <a:srgbClr val="0000FF"/>
                </a:solidFill>
              </a:rPr>
              <a:t>π</a:t>
            </a:r>
            <a:r>
              <a:rPr lang="en-US" altLang="en-US" sz="1050" b="1">
                <a:solidFill>
                  <a:srgbClr val="0000FF"/>
                </a:solidFill>
              </a:rPr>
              <a:t>   =  0.637 I</a:t>
            </a:r>
            <a:r>
              <a:rPr lang="en-US" altLang="en-US" sz="1050" b="1" baseline="-25000">
                <a:solidFill>
                  <a:srgbClr val="0000FF"/>
                </a:solidFill>
              </a:rPr>
              <a:t>0</a:t>
            </a:r>
            <a:r>
              <a:rPr lang="en-US" altLang="en-US" sz="1050" b="1">
                <a:solidFill>
                  <a:srgbClr val="0000FF"/>
                </a:solidFill>
              </a:rPr>
              <a:t>  =  63.7 % I</a:t>
            </a:r>
            <a:r>
              <a:rPr lang="en-US" altLang="en-US" sz="1050" b="1" baseline="-25000">
                <a:solidFill>
                  <a:srgbClr val="0000FF"/>
                </a:solidFill>
              </a:rPr>
              <a:t>0</a:t>
            </a:r>
          </a:p>
        </p:txBody>
      </p:sp>
      <p:sp>
        <p:nvSpPr>
          <p:cNvPr id="12304" name="Rectangle 16">
            <a:extLst>
              <a:ext uri="{FF2B5EF4-FFF2-40B4-BE49-F238E27FC236}">
                <a16:creationId xmlns:a16="http://schemas.microsoft.com/office/drawing/2014/main" id="{B0AC548F-1909-4412-973E-16BCCA3C2FCD}"/>
              </a:ext>
            </a:extLst>
          </p:cNvPr>
          <p:cNvSpPr>
            <a:spLocks noChangeArrowheads="1"/>
          </p:cNvSpPr>
          <p:nvPr/>
        </p:nvSpPr>
        <p:spPr bwMode="auto">
          <a:xfrm>
            <a:off x="1257300" y="3394473"/>
            <a:ext cx="440055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FF0000"/>
                </a:solidFill>
              </a:rPr>
              <a:t>Average or Mean Value of Alternating emf:</a:t>
            </a:r>
            <a:endParaRPr lang="en-US" altLang="en-US" sz="1050" b="1">
              <a:solidFill>
                <a:srgbClr val="FF0000"/>
              </a:solidFill>
            </a:endParaRPr>
          </a:p>
        </p:txBody>
      </p:sp>
      <p:sp>
        <p:nvSpPr>
          <p:cNvPr id="12305" name="Text Box 17">
            <a:extLst>
              <a:ext uri="{FF2B5EF4-FFF2-40B4-BE49-F238E27FC236}">
                <a16:creationId xmlns:a16="http://schemas.microsoft.com/office/drawing/2014/main" id="{2814F3F7-C1A4-484D-B615-878A200A1599}"/>
              </a:ext>
            </a:extLst>
          </p:cNvPr>
          <p:cNvSpPr txBox="1">
            <a:spLocks noChangeArrowheads="1"/>
          </p:cNvSpPr>
          <p:nvPr/>
        </p:nvSpPr>
        <p:spPr bwMode="auto">
          <a:xfrm>
            <a:off x="3086100" y="3829050"/>
            <a:ext cx="3714750" cy="253916"/>
          </a:xfrm>
          <a:prstGeom prst="rect">
            <a:avLst/>
          </a:prstGeom>
          <a:solidFill>
            <a:srgbClr val="CCFFCC"/>
          </a:solidFill>
          <a:ln w="2857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00"/>
                </a:solidFill>
                <a:latin typeface="CommercialScript BT" pitchFamily="66" charset="0"/>
              </a:rPr>
              <a:t>E</a:t>
            </a:r>
            <a:r>
              <a:rPr lang="en-US" altLang="en-US" sz="1050" b="1" baseline="-25000">
                <a:solidFill>
                  <a:srgbClr val="990000"/>
                </a:solidFill>
              </a:rPr>
              <a:t>m</a:t>
            </a:r>
            <a:r>
              <a:rPr lang="en-US" altLang="en-US" sz="1050" b="1">
                <a:solidFill>
                  <a:srgbClr val="990000"/>
                </a:solidFill>
              </a:rPr>
              <a:t> = </a:t>
            </a:r>
            <a:r>
              <a:rPr lang="en-US" altLang="en-US" sz="1050" b="1">
                <a:solidFill>
                  <a:srgbClr val="990000"/>
                </a:solidFill>
                <a:latin typeface="CommercialScript BT" pitchFamily="66" charset="0"/>
              </a:rPr>
              <a:t>E</a:t>
            </a:r>
            <a:r>
              <a:rPr lang="en-US" altLang="en-US" sz="1050" b="1" baseline="-25000">
                <a:solidFill>
                  <a:srgbClr val="990000"/>
                </a:solidFill>
              </a:rPr>
              <a:t>av   </a:t>
            </a:r>
            <a:r>
              <a:rPr lang="en-US" altLang="en-US" sz="1050" b="1">
                <a:solidFill>
                  <a:srgbClr val="990000"/>
                </a:solidFill>
              </a:rPr>
              <a:t> =  2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a:t>
            </a:r>
            <a:r>
              <a:rPr lang="el-GR" altLang="en-US" sz="1050" b="1">
                <a:solidFill>
                  <a:srgbClr val="990000"/>
                </a:solidFill>
              </a:rPr>
              <a:t>π</a:t>
            </a:r>
            <a:r>
              <a:rPr lang="en-US" altLang="en-US" sz="1050" b="1">
                <a:solidFill>
                  <a:srgbClr val="990000"/>
                </a:solidFill>
              </a:rPr>
              <a:t>   =  0.637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63.7 % </a:t>
            </a:r>
            <a:r>
              <a:rPr lang="en-US" altLang="en-US" sz="1050" b="1">
                <a:solidFill>
                  <a:srgbClr val="990000"/>
                </a:solidFill>
                <a:latin typeface="CommercialScript BT" pitchFamily="66" charset="0"/>
              </a:rPr>
              <a:t>E</a:t>
            </a:r>
            <a:r>
              <a:rPr lang="en-US" altLang="en-US" sz="1050" b="1" baseline="-25000">
                <a:solidFill>
                  <a:srgbClr val="990000"/>
                </a:solidFill>
              </a:rPr>
              <a:t>0</a:t>
            </a:r>
          </a:p>
        </p:txBody>
      </p:sp>
      <p:sp>
        <p:nvSpPr>
          <p:cNvPr id="12306" name="Text Box 18">
            <a:extLst>
              <a:ext uri="{FF2B5EF4-FFF2-40B4-BE49-F238E27FC236}">
                <a16:creationId xmlns:a16="http://schemas.microsoft.com/office/drawing/2014/main" id="{D8CC843D-83B8-47B6-8755-9E996107275A}"/>
              </a:ext>
            </a:extLst>
          </p:cNvPr>
          <p:cNvSpPr txBox="1">
            <a:spLocks noChangeArrowheads="1"/>
          </p:cNvSpPr>
          <p:nvPr/>
        </p:nvSpPr>
        <p:spPr bwMode="auto">
          <a:xfrm>
            <a:off x="1371600" y="4343400"/>
            <a:ext cx="60007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Note: Average or Mean value of alternating current or emf is zero over a cycle as the + ve and – ve values get cancelled. </a:t>
            </a:r>
          </a:p>
        </p:txBody>
      </p:sp>
      <p:pic>
        <p:nvPicPr>
          <p:cNvPr id="16" name="Google Shape;63;p14">
            <a:extLst>
              <a:ext uri="{FF2B5EF4-FFF2-40B4-BE49-F238E27FC236}">
                <a16:creationId xmlns:a16="http://schemas.microsoft.com/office/drawing/2014/main" id="{22A7490D-2FF1-45C0-87EF-2186D1BD048A}"/>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86553"/>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wipe(up)">
                                      <p:cBhvr>
                                        <p:cTn id="7" dur="500"/>
                                        <p:tgtEl>
                                          <p:spTgt spid="122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294"/>
                                        </p:tgtEl>
                                        <p:attrNameLst>
                                          <p:attrName>style.visibility</p:attrName>
                                        </p:attrNameLst>
                                      </p:cBhvr>
                                      <p:to>
                                        <p:strVal val="visible"/>
                                      </p:to>
                                    </p:set>
                                    <p:animEffect transition="in" filter="wipe(up)">
                                      <p:cBhvr>
                                        <p:cTn id="12" dur="500"/>
                                        <p:tgtEl>
                                          <p:spTgt spid="122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12295"/>
                                        </p:tgtEl>
                                        <p:attrNameLst>
                                          <p:attrName>style.visibility</p:attrName>
                                        </p:attrNameLst>
                                      </p:cBhvr>
                                      <p:to>
                                        <p:strVal val="visible"/>
                                      </p:to>
                                    </p:set>
                                    <p:animEffect transition="in" filter="slide(fromTop)">
                                      <p:cBhvr>
                                        <p:cTn id="17" dur="500"/>
                                        <p:tgtEl>
                                          <p:spTgt spid="1229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12300"/>
                                        </p:tgtEl>
                                        <p:attrNameLst>
                                          <p:attrName>style.visibility</p:attrName>
                                        </p:attrNameLst>
                                      </p:cBhvr>
                                      <p:to>
                                        <p:strVal val="visible"/>
                                      </p:to>
                                    </p:set>
                                    <p:animEffect transition="in" filter="wipe(up)">
                                      <p:cBhvr>
                                        <p:cTn id="22" dur="500"/>
                                        <p:tgtEl>
                                          <p:spTgt spid="1230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2301"/>
                                        </p:tgtEl>
                                        <p:attrNameLst>
                                          <p:attrName>style.visibility</p:attrName>
                                        </p:attrNameLst>
                                      </p:cBhvr>
                                      <p:to>
                                        <p:strVal val="visible"/>
                                      </p:to>
                                    </p:set>
                                    <p:animEffect transition="in" filter="wipe(up)">
                                      <p:cBhvr>
                                        <p:cTn id="27" dur="500"/>
                                        <p:tgtEl>
                                          <p:spTgt spid="1230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2302"/>
                                        </p:tgtEl>
                                        <p:attrNameLst>
                                          <p:attrName>style.visibility</p:attrName>
                                        </p:attrNameLst>
                                      </p:cBhvr>
                                      <p:to>
                                        <p:strVal val="visible"/>
                                      </p:to>
                                    </p:set>
                                    <p:animEffect transition="in" filter="wipe(up)">
                                      <p:cBhvr>
                                        <p:cTn id="32" dur="500"/>
                                        <p:tgtEl>
                                          <p:spTgt spid="1230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2303"/>
                                        </p:tgtEl>
                                        <p:attrNameLst>
                                          <p:attrName>style.visibility</p:attrName>
                                        </p:attrNameLst>
                                      </p:cBhvr>
                                      <p:to>
                                        <p:strVal val="visible"/>
                                      </p:to>
                                    </p:set>
                                    <p:animEffect transition="in" filter="wipe(up)">
                                      <p:cBhvr>
                                        <p:cTn id="37" dur="500"/>
                                        <p:tgtEl>
                                          <p:spTgt spid="1230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2304"/>
                                        </p:tgtEl>
                                        <p:attrNameLst>
                                          <p:attrName>style.visibility</p:attrName>
                                        </p:attrNameLst>
                                      </p:cBhvr>
                                      <p:to>
                                        <p:strVal val="visible"/>
                                      </p:to>
                                    </p:set>
                                    <p:animEffect transition="in" filter="wipe(up)">
                                      <p:cBhvr>
                                        <p:cTn id="42" dur="500"/>
                                        <p:tgtEl>
                                          <p:spTgt spid="1230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2305"/>
                                        </p:tgtEl>
                                        <p:attrNameLst>
                                          <p:attrName>style.visibility</p:attrName>
                                        </p:attrNameLst>
                                      </p:cBhvr>
                                      <p:to>
                                        <p:strVal val="visible"/>
                                      </p:to>
                                    </p:set>
                                    <p:animEffect transition="in" filter="wipe(up)">
                                      <p:cBhvr>
                                        <p:cTn id="47" dur="500"/>
                                        <p:tgtEl>
                                          <p:spTgt spid="1230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12306"/>
                                        </p:tgtEl>
                                        <p:attrNameLst>
                                          <p:attrName>style.visibility</p:attrName>
                                        </p:attrNameLst>
                                      </p:cBhvr>
                                      <p:to>
                                        <p:strVal val="visible"/>
                                      </p:to>
                                    </p:set>
                                    <p:animEffect transition="in" filter="wipe(up)">
                                      <p:cBhvr>
                                        <p:cTn id="52" dur="500"/>
                                        <p:tgtEl>
                                          <p:spTgt spid="12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4" grpId="0"/>
      <p:bldP spid="12295" grpId="0"/>
      <p:bldP spid="12301" grpId="0"/>
      <p:bldP spid="12302" grpId="0"/>
      <p:bldP spid="12303" grpId="0" animBg="1"/>
      <p:bldP spid="12304" grpId="0"/>
      <p:bldP spid="12305" grpId="0" animBg="1"/>
      <p:bldP spid="1230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a:extLst>
              <a:ext uri="{FF2B5EF4-FFF2-40B4-BE49-F238E27FC236}">
                <a16:creationId xmlns:a16="http://schemas.microsoft.com/office/drawing/2014/main" id="{98F74EAE-6E24-4326-B79C-FF329E1ECD20}"/>
              </a:ext>
            </a:extLst>
          </p:cNvPr>
          <p:cNvSpPr>
            <a:spLocks noChangeArrowheads="1"/>
          </p:cNvSpPr>
          <p:nvPr/>
        </p:nvSpPr>
        <p:spPr bwMode="auto">
          <a:xfrm>
            <a:off x="1257300" y="39291"/>
            <a:ext cx="508635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6600FF"/>
                </a:solidFill>
              </a:rPr>
              <a:t>Root Mean Square </a:t>
            </a:r>
            <a:r>
              <a:rPr lang="en-US" altLang="en-US" sz="1650" b="1">
                <a:solidFill>
                  <a:srgbClr val="D60093"/>
                </a:solidFill>
              </a:rPr>
              <a:t>or </a:t>
            </a:r>
            <a:r>
              <a:rPr lang="en-US" altLang="en-US" sz="1650" b="1">
                <a:solidFill>
                  <a:srgbClr val="6600FF"/>
                </a:solidFill>
              </a:rPr>
              <a:t>Virtual </a:t>
            </a:r>
            <a:r>
              <a:rPr lang="en-US" altLang="en-US" sz="1650" b="1">
                <a:solidFill>
                  <a:srgbClr val="D60093"/>
                </a:solidFill>
              </a:rPr>
              <a:t>or</a:t>
            </a:r>
            <a:r>
              <a:rPr lang="en-US" altLang="en-US" sz="1650" b="1">
                <a:solidFill>
                  <a:srgbClr val="6600FF"/>
                </a:solidFill>
              </a:rPr>
              <a:t> Effective Value of Alternating Current:</a:t>
            </a:r>
            <a:endParaRPr lang="en-US" altLang="en-US" sz="1050" b="1">
              <a:solidFill>
                <a:srgbClr val="6600FF"/>
              </a:solidFill>
            </a:endParaRPr>
          </a:p>
        </p:txBody>
      </p:sp>
      <p:sp>
        <p:nvSpPr>
          <p:cNvPr id="14341" name="Rectangle 5">
            <a:extLst>
              <a:ext uri="{FF2B5EF4-FFF2-40B4-BE49-F238E27FC236}">
                <a16:creationId xmlns:a16="http://schemas.microsoft.com/office/drawing/2014/main" id="{827E393C-1AB4-4558-B3C0-7B20D98CA467}"/>
              </a:ext>
            </a:extLst>
          </p:cNvPr>
          <p:cNvSpPr>
            <a:spLocks noChangeArrowheads="1"/>
          </p:cNvSpPr>
          <p:nvPr/>
        </p:nvSpPr>
        <p:spPr bwMode="auto">
          <a:xfrm>
            <a:off x="1257300" y="592931"/>
            <a:ext cx="6400800" cy="57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FF6600"/>
                </a:solidFill>
              </a:rPr>
              <a:t>Root  Mean Square (rms) value of alternating current is that steady current which would produce the same heat in a given resistance in a given time as is produced by the given alternating current in the same resistance in the same time.</a:t>
            </a:r>
          </a:p>
        </p:txBody>
      </p:sp>
      <p:sp>
        <p:nvSpPr>
          <p:cNvPr id="14342" name="Text Box 6">
            <a:extLst>
              <a:ext uri="{FF2B5EF4-FFF2-40B4-BE49-F238E27FC236}">
                <a16:creationId xmlns:a16="http://schemas.microsoft.com/office/drawing/2014/main" id="{7D5C1D0A-E963-4975-914D-C9870BCD1ED5}"/>
              </a:ext>
            </a:extLst>
          </p:cNvPr>
          <p:cNvSpPr txBox="1">
            <a:spLocks noChangeArrowheads="1"/>
          </p:cNvSpPr>
          <p:nvPr/>
        </p:nvSpPr>
        <p:spPr bwMode="auto">
          <a:xfrm>
            <a:off x="1371600" y="1496616"/>
            <a:ext cx="2514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dH = I</a:t>
            </a:r>
            <a:r>
              <a:rPr lang="en-US" altLang="en-US" sz="1050" b="1" baseline="30000">
                <a:solidFill>
                  <a:srgbClr val="0000FF"/>
                </a:solidFill>
              </a:rPr>
              <a:t>2</a:t>
            </a:r>
            <a:r>
              <a:rPr lang="en-US" altLang="en-US" sz="1050" b="1">
                <a:solidFill>
                  <a:srgbClr val="0000FF"/>
                </a:solidFill>
              </a:rPr>
              <a:t>R dt = I</a:t>
            </a:r>
            <a:r>
              <a:rPr lang="en-US" altLang="en-US" sz="1050" b="1" baseline="-25000">
                <a:solidFill>
                  <a:srgbClr val="0000FF"/>
                </a:solidFill>
              </a:rPr>
              <a:t>0</a:t>
            </a:r>
            <a:r>
              <a:rPr lang="en-US" altLang="en-US" sz="1050" b="1" baseline="30000">
                <a:solidFill>
                  <a:srgbClr val="0000FF"/>
                </a:solidFill>
              </a:rPr>
              <a:t>2</a:t>
            </a:r>
            <a:r>
              <a:rPr lang="en-US" altLang="en-US" sz="1050" b="1" baseline="-25000">
                <a:solidFill>
                  <a:srgbClr val="0000FF"/>
                </a:solidFill>
              </a:rPr>
              <a:t> </a:t>
            </a:r>
            <a:r>
              <a:rPr lang="en-US" altLang="en-US" sz="1050" b="1">
                <a:solidFill>
                  <a:srgbClr val="0000FF"/>
                </a:solidFill>
              </a:rPr>
              <a:t>R</a:t>
            </a:r>
            <a:r>
              <a:rPr lang="en-US" altLang="en-US" sz="1050" b="1" baseline="-25000">
                <a:solidFill>
                  <a:srgbClr val="0000FF"/>
                </a:solidFill>
              </a:rPr>
              <a:t> </a:t>
            </a:r>
            <a:r>
              <a:rPr lang="en-US" altLang="en-US" sz="1050" b="1">
                <a:solidFill>
                  <a:srgbClr val="0000FF"/>
                </a:solidFill>
              </a:rPr>
              <a:t>sin</a:t>
            </a:r>
            <a:r>
              <a:rPr lang="en-US" altLang="en-US" sz="1050" b="1" baseline="30000">
                <a:solidFill>
                  <a:srgbClr val="0000FF"/>
                </a:solidFill>
              </a:rPr>
              <a:t>2</a:t>
            </a:r>
            <a:r>
              <a:rPr lang="en-US" altLang="en-US" sz="1050" b="1">
                <a:solidFill>
                  <a:srgbClr val="0000FF"/>
                </a:solidFill>
              </a:rPr>
              <a:t> </a:t>
            </a:r>
            <a:r>
              <a:rPr lang="el-GR" altLang="en-US" sz="1050" b="1">
                <a:solidFill>
                  <a:srgbClr val="0000FF"/>
                </a:solidFill>
              </a:rPr>
              <a:t>ω</a:t>
            </a:r>
            <a:r>
              <a:rPr lang="en-US" altLang="en-US" sz="1050" b="1">
                <a:solidFill>
                  <a:srgbClr val="0000FF"/>
                </a:solidFill>
              </a:rPr>
              <a:t>t dt</a:t>
            </a:r>
          </a:p>
        </p:txBody>
      </p:sp>
      <p:grpSp>
        <p:nvGrpSpPr>
          <p:cNvPr id="14343" name="Group 7">
            <a:extLst>
              <a:ext uri="{FF2B5EF4-FFF2-40B4-BE49-F238E27FC236}">
                <a16:creationId xmlns:a16="http://schemas.microsoft.com/office/drawing/2014/main" id="{F9D767E9-B445-4AC0-8A72-FAB4FF1EEEFD}"/>
              </a:ext>
            </a:extLst>
          </p:cNvPr>
          <p:cNvGrpSpPr>
            <a:grpSpLocks/>
          </p:cNvGrpSpPr>
          <p:nvPr/>
        </p:nvGrpSpPr>
        <p:grpSpPr bwMode="auto">
          <a:xfrm>
            <a:off x="1485900" y="1771651"/>
            <a:ext cx="2343150" cy="551260"/>
            <a:chOff x="336" y="1526"/>
            <a:chExt cx="1968" cy="463"/>
          </a:xfrm>
        </p:grpSpPr>
        <p:sp>
          <p:nvSpPr>
            <p:cNvPr id="14344" name="Text Box 8">
              <a:extLst>
                <a:ext uri="{FF2B5EF4-FFF2-40B4-BE49-F238E27FC236}">
                  <a16:creationId xmlns:a16="http://schemas.microsoft.com/office/drawing/2014/main" id="{86CA9A8D-4434-431F-A2CD-C718819E30FA}"/>
                </a:ext>
              </a:extLst>
            </p:cNvPr>
            <p:cNvSpPr txBox="1">
              <a:spLocks noChangeArrowheads="1"/>
            </p:cNvSpPr>
            <p:nvPr/>
          </p:nvSpPr>
          <p:spPr bwMode="auto">
            <a:xfrm>
              <a:off x="336" y="1632"/>
              <a:ext cx="196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H = </a:t>
              </a:r>
              <a:r>
                <a:rPr lang="en-US" altLang="en-US" sz="1050" b="1">
                  <a:solidFill>
                    <a:srgbClr val="FF0000"/>
                  </a:solidFill>
                  <a:cs typeface="Arial" panose="020B0604020202020204" pitchFamily="34" charset="0"/>
                </a:rPr>
                <a:t>∫ </a:t>
              </a:r>
              <a:r>
                <a:rPr lang="en-US" altLang="en-US" sz="1050" b="1">
                  <a:solidFill>
                    <a:srgbClr val="FF0000"/>
                  </a:solidFill>
                </a:rPr>
                <a:t>I</a:t>
              </a:r>
              <a:r>
                <a:rPr lang="en-US" altLang="en-US" sz="1050" b="1" baseline="-25000">
                  <a:solidFill>
                    <a:srgbClr val="FF0000"/>
                  </a:solidFill>
                </a:rPr>
                <a:t>0</a:t>
              </a:r>
              <a:r>
                <a:rPr lang="en-US" altLang="en-US" sz="1050" b="1" baseline="30000">
                  <a:solidFill>
                    <a:srgbClr val="FF0000"/>
                  </a:solidFill>
                </a:rPr>
                <a:t>2</a:t>
              </a:r>
              <a:r>
                <a:rPr lang="en-US" altLang="en-US" sz="1050" b="1" baseline="-25000">
                  <a:solidFill>
                    <a:srgbClr val="FF0000"/>
                  </a:solidFill>
                </a:rPr>
                <a:t> </a:t>
              </a:r>
              <a:r>
                <a:rPr lang="en-US" altLang="en-US" sz="1050" b="1">
                  <a:solidFill>
                    <a:srgbClr val="FF0000"/>
                  </a:solidFill>
                </a:rPr>
                <a:t>R sin</a:t>
              </a:r>
              <a:r>
                <a:rPr lang="en-US" altLang="en-US" sz="1050" b="1" baseline="30000">
                  <a:solidFill>
                    <a:srgbClr val="FF0000"/>
                  </a:solidFill>
                </a:rPr>
                <a:t>2</a:t>
              </a:r>
              <a:r>
                <a:rPr lang="en-US" altLang="en-US" sz="1050" b="1">
                  <a:solidFill>
                    <a:srgbClr val="FF0000"/>
                  </a:solidFill>
                </a:rPr>
                <a:t> </a:t>
              </a:r>
              <a:r>
                <a:rPr lang="el-GR" altLang="en-US" sz="1050" b="1">
                  <a:solidFill>
                    <a:srgbClr val="FF0000"/>
                  </a:solidFill>
                </a:rPr>
                <a:t>ω</a:t>
              </a:r>
              <a:r>
                <a:rPr lang="en-US" altLang="en-US" sz="1050" b="1">
                  <a:solidFill>
                    <a:srgbClr val="FF0000"/>
                  </a:solidFill>
                </a:rPr>
                <a:t>t dt</a:t>
              </a:r>
            </a:p>
          </p:txBody>
        </p:sp>
        <p:grpSp>
          <p:nvGrpSpPr>
            <p:cNvPr id="14345" name="Group 9">
              <a:extLst>
                <a:ext uri="{FF2B5EF4-FFF2-40B4-BE49-F238E27FC236}">
                  <a16:creationId xmlns:a16="http://schemas.microsoft.com/office/drawing/2014/main" id="{E53D73F3-244A-4C08-9EC0-BA34A33D1FA5}"/>
                </a:ext>
              </a:extLst>
            </p:cNvPr>
            <p:cNvGrpSpPr>
              <a:grpSpLocks/>
            </p:cNvGrpSpPr>
            <p:nvPr/>
          </p:nvGrpSpPr>
          <p:grpSpPr bwMode="auto">
            <a:xfrm>
              <a:off x="576" y="1526"/>
              <a:ext cx="251" cy="463"/>
              <a:chOff x="576" y="1526"/>
              <a:chExt cx="251" cy="463"/>
            </a:xfrm>
          </p:grpSpPr>
          <p:sp>
            <p:nvSpPr>
              <p:cNvPr id="14346" name="Rectangle 10">
                <a:extLst>
                  <a:ext uri="{FF2B5EF4-FFF2-40B4-BE49-F238E27FC236}">
                    <a16:creationId xmlns:a16="http://schemas.microsoft.com/office/drawing/2014/main" id="{EDFAFC1B-31DB-42B2-8BA0-F8EA4AAC98B8}"/>
                  </a:ext>
                </a:extLst>
              </p:cNvPr>
              <p:cNvSpPr>
                <a:spLocks noChangeArrowheads="1"/>
              </p:cNvSpPr>
              <p:nvPr/>
            </p:nvSpPr>
            <p:spPr bwMode="auto">
              <a:xfrm>
                <a:off x="576" y="1795"/>
                <a:ext cx="209"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900" b="1">
                    <a:solidFill>
                      <a:srgbClr val="FF0000"/>
                    </a:solidFill>
                  </a:rPr>
                  <a:t>0</a:t>
                </a:r>
              </a:p>
            </p:txBody>
          </p:sp>
          <p:sp>
            <p:nvSpPr>
              <p:cNvPr id="14347" name="Rectangle 11">
                <a:extLst>
                  <a:ext uri="{FF2B5EF4-FFF2-40B4-BE49-F238E27FC236}">
                    <a16:creationId xmlns:a16="http://schemas.microsoft.com/office/drawing/2014/main" id="{E04BDB80-F0D8-40B7-9EF0-B6574FA9F0AD}"/>
                  </a:ext>
                </a:extLst>
              </p:cNvPr>
              <p:cNvSpPr>
                <a:spLocks noChangeArrowheads="1"/>
              </p:cNvSpPr>
              <p:nvPr/>
            </p:nvSpPr>
            <p:spPr bwMode="auto">
              <a:xfrm>
                <a:off x="576" y="1526"/>
                <a:ext cx="25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750" b="1">
                    <a:solidFill>
                      <a:srgbClr val="FF0000"/>
                    </a:solidFill>
                  </a:rPr>
                  <a:t>T</a:t>
                </a:r>
                <a:r>
                  <a:rPr lang="en-US" altLang="en-US" sz="750">
                    <a:solidFill>
                      <a:srgbClr val="FF0000"/>
                    </a:solidFill>
                  </a:rPr>
                  <a:t>  </a:t>
                </a:r>
              </a:p>
            </p:txBody>
          </p:sp>
        </p:grpSp>
      </p:grpSp>
      <p:sp>
        <p:nvSpPr>
          <p:cNvPr id="14348" name="Text Box 12">
            <a:extLst>
              <a:ext uri="{FF2B5EF4-FFF2-40B4-BE49-F238E27FC236}">
                <a16:creationId xmlns:a16="http://schemas.microsoft.com/office/drawing/2014/main" id="{29EF33D8-5720-4FB7-A169-50328B75A2ED}"/>
              </a:ext>
            </a:extLst>
          </p:cNvPr>
          <p:cNvSpPr txBox="1">
            <a:spLocks noChangeArrowheads="1"/>
          </p:cNvSpPr>
          <p:nvPr/>
        </p:nvSpPr>
        <p:spPr bwMode="auto">
          <a:xfrm>
            <a:off x="1485900" y="2286000"/>
            <a:ext cx="12001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H = I</a:t>
            </a:r>
            <a:r>
              <a:rPr lang="en-US" altLang="en-US" sz="1050" b="1" baseline="-25000">
                <a:solidFill>
                  <a:srgbClr val="9900FF"/>
                </a:solidFill>
              </a:rPr>
              <a:t>0</a:t>
            </a:r>
            <a:r>
              <a:rPr lang="en-US" altLang="en-US" sz="1050" b="1" baseline="30000">
                <a:solidFill>
                  <a:srgbClr val="9900FF"/>
                </a:solidFill>
              </a:rPr>
              <a:t>2</a:t>
            </a:r>
            <a:r>
              <a:rPr lang="en-US" altLang="en-US" sz="1050" b="1">
                <a:solidFill>
                  <a:srgbClr val="9900FF"/>
                </a:solidFill>
              </a:rPr>
              <a:t> RT / 2</a:t>
            </a:r>
            <a:endParaRPr lang="en-US" altLang="en-US" sz="1050">
              <a:solidFill>
                <a:srgbClr val="9900FF"/>
              </a:solidFill>
            </a:endParaRPr>
          </a:p>
        </p:txBody>
      </p:sp>
      <p:sp>
        <p:nvSpPr>
          <p:cNvPr id="14349" name="Text Box 13">
            <a:extLst>
              <a:ext uri="{FF2B5EF4-FFF2-40B4-BE49-F238E27FC236}">
                <a16:creationId xmlns:a16="http://schemas.microsoft.com/office/drawing/2014/main" id="{4A8E76DE-CD5B-4F45-B1FE-3CA46C93A03E}"/>
              </a:ext>
            </a:extLst>
          </p:cNvPr>
          <p:cNvSpPr txBox="1">
            <a:spLocks noChangeArrowheads="1"/>
          </p:cNvSpPr>
          <p:nvPr/>
        </p:nvSpPr>
        <p:spPr bwMode="auto">
          <a:xfrm>
            <a:off x="1485900" y="2571750"/>
            <a:ext cx="33718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If I</a:t>
            </a:r>
            <a:r>
              <a:rPr lang="en-US" altLang="en-US" sz="1050" b="1" baseline="-25000">
                <a:solidFill>
                  <a:srgbClr val="0066FF"/>
                </a:solidFill>
              </a:rPr>
              <a:t>v</a:t>
            </a:r>
            <a:r>
              <a:rPr lang="en-US" altLang="en-US" sz="1050" b="1">
                <a:solidFill>
                  <a:srgbClr val="0066FF"/>
                </a:solidFill>
              </a:rPr>
              <a:t> be the virtual value of AC,    then</a:t>
            </a:r>
          </a:p>
        </p:txBody>
      </p:sp>
      <p:sp>
        <p:nvSpPr>
          <p:cNvPr id="14350" name="Text Box 14">
            <a:extLst>
              <a:ext uri="{FF2B5EF4-FFF2-40B4-BE49-F238E27FC236}">
                <a16:creationId xmlns:a16="http://schemas.microsoft.com/office/drawing/2014/main" id="{1CB4977A-A2AA-40FE-B184-61FD8F3F6A14}"/>
              </a:ext>
            </a:extLst>
          </p:cNvPr>
          <p:cNvSpPr txBox="1">
            <a:spLocks noChangeArrowheads="1"/>
          </p:cNvSpPr>
          <p:nvPr/>
        </p:nvSpPr>
        <p:spPr bwMode="auto">
          <a:xfrm>
            <a:off x="3314700" y="2914650"/>
            <a:ext cx="3886200" cy="253916"/>
          </a:xfrm>
          <a:prstGeom prst="rect">
            <a:avLst/>
          </a:prstGeom>
          <a:solidFill>
            <a:srgbClr val="CCFFCC"/>
          </a:solidFill>
          <a:ln w="2857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I</a:t>
            </a:r>
            <a:r>
              <a:rPr lang="en-US" altLang="en-US" sz="1050" b="1" baseline="-25000">
                <a:solidFill>
                  <a:srgbClr val="0000FF"/>
                </a:solidFill>
              </a:rPr>
              <a:t>v</a:t>
            </a:r>
            <a:r>
              <a:rPr lang="en-US" altLang="en-US" sz="1050" b="1">
                <a:solidFill>
                  <a:srgbClr val="0000FF"/>
                </a:solidFill>
              </a:rPr>
              <a:t> = I</a:t>
            </a:r>
            <a:r>
              <a:rPr lang="en-US" altLang="en-US" sz="1050" b="1" baseline="-25000">
                <a:solidFill>
                  <a:srgbClr val="0000FF"/>
                </a:solidFill>
              </a:rPr>
              <a:t>rms   </a:t>
            </a:r>
            <a:r>
              <a:rPr lang="en-US" altLang="en-US" sz="1050" b="1">
                <a:solidFill>
                  <a:srgbClr val="0000FF"/>
                </a:solidFill>
              </a:rPr>
              <a:t>= I</a:t>
            </a:r>
            <a:r>
              <a:rPr lang="en-US" altLang="en-US" sz="1050" b="1" baseline="-25000">
                <a:solidFill>
                  <a:srgbClr val="0000FF"/>
                </a:solidFill>
              </a:rPr>
              <a:t>eff</a:t>
            </a:r>
            <a:r>
              <a:rPr lang="en-US" altLang="en-US" sz="1050" b="1">
                <a:solidFill>
                  <a:srgbClr val="0000FF"/>
                </a:solidFill>
              </a:rPr>
              <a:t>  = I</a:t>
            </a:r>
            <a:r>
              <a:rPr lang="en-US" altLang="en-US" sz="1050" b="1" baseline="-25000">
                <a:solidFill>
                  <a:srgbClr val="0000FF"/>
                </a:solidFill>
              </a:rPr>
              <a:t>0</a:t>
            </a:r>
            <a:r>
              <a:rPr lang="en-US" altLang="en-US" sz="1050" b="1">
                <a:solidFill>
                  <a:srgbClr val="0000FF"/>
                </a:solidFill>
              </a:rPr>
              <a:t> / </a:t>
            </a:r>
            <a:r>
              <a:rPr lang="en-US" altLang="en-US" sz="1050" b="1">
                <a:solidFill>
                  <a:srgbClr val="0000FF"/>
                </a:solidFill>
                <a:latin typeface="Arial Black" panose="020B0A04020102020204" pitchFamily="34" charset="0"/>
                <a:cs typeface="Arial" panose="020B0604020202020204" pitchFamily="34" charset="0"/>
              </a:rPr>
              <a:t>√</a:t>
            </a:r>
            <a:r>
              <a:rPr lang="en-US" altLang="en-US" sz="1050" b="1">
                <a:solidFill>
                  <a:srgbClr val="0000FF"/>
                </a:solidFill>
                <a:cs typeface="Arial" panose="020B0604020202020204" pitchFamily="34" charset="0"/>
              </a:rPr>
              <a:t>2</a:t>
            </a:r>
            <a:r>
              <a:rPr lang="en-US" altLang="en-US" sz="1050" b="1">
                <a:solidFill>
                  <a:srgbClr val="0000FF"/>
                </a:solidFill>
              </a:rPr>
              <a:t>   =  0.707 I</a:t>
            </a:r>
            <a:r>
              <a:rPr lang="en-US" altLang="en-US" sz="1050" b="1" baseline="-25000">
                <a:solidFill>
                  <a:srgbClr val="0000FF"/>
                </a:solidFill>
              </a:rPr>
              <a:t>0</a:t>
            </a:r>
            <a:r>
              <a:rPr lang="en-US" altLang="en-US" sz="1050" b="1">
                <a:solidFill>
                  <a:srgbClr val="0000FF"/>
                </a:solidFill>
              </a:rPr>
              <a:t>  =  70.7 % I</a:t>
            </a:r>
            <a:r>
              <a:rPr lang="en-US" altLang="en-US" sz="1050" b="1" baseline="-25000">
                <a:solidFill>
                  <a:srgbClr val="0000FF"/>
                </a:solidFill>
              </a:rPr>
              <a:t>0</a:t>
            </a:r>
          </a:p>
        </p:txBody>
      </p:sp>
      <p:sp>
        <p:nvSpPr>
          <p:cNvPr id="14351" name="Rectangle 15">
            <a:extLst>
              <a:ext uri="{FF2B5EF4-FFF2-40B4-BE49-F238E27FC236}">
                <a16:creationId xmlns:a16="http://schemas.microsoft.com/office/drawing/2014/main" id="{A9D2CAE7-9BD8-4A61-9D44-601D2143AB74}"/>
              </a:ext>
            </a:extLst>
          </p:cNvPr>
          <p:cNvSpPr>
            <a:spLocks noChangeArrowheads="1"/>
          </p:cNvSpPr>
          <p:nvPr/>
        </p:nvSpPr>
        <p:spPr bwMode="auto">
          <a:xfrm>
            <a:off x="1257300" y="3313510"/>
            <a:ext cx="617220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FF0000"/>
                </a:solidFill>
              </a:rPr>
              <a:t>Root Mean Square </a:t>
            </a:r>
            <a:r>
              <a:rPr lang="en-US" altLang="en-US" sz="1650" b="1">
                <a:solidFill>
                  <a:srgbClr val="9900FF"/>
                </a:solidFill>
              </a:rPr>
              <a:t>or</a:t>
            </a:r>
            <a:r>
              <a:rPr lang="en-US" altLang="en-US" sz="1650" b="1">
                <a:solidFill>
                  <a:srgbClr val="FF0000"/>
                </a:solidFill>
              </a:rPr>
              <a:t> Virtual </a:t>
            </a:r>
            <a:r>
              <a:rPr lang="en-US" altLang="en-US" sz="1650" b="1">
                <a:solidFill>
                  <a:srgbClr val="9900FF"/>
                </a:solidFill>
              </a:rPr>
              <a:t>or</a:t>
            </a:r>
            <a:r>
              <a:rPr lang="en-US" altLang="en-US" sz="1650" b="1">
                <a:solidFill>
                  <a:srgbClr val="FF0000"/>
                </a:solidFill>
              </a:rPr>
              <a:t> Effective Value</a:t>
            </a:r>
            <a:r>
              <a:rPr lang="en-US" altLang="en-US" sz="1650">
                <a:solidFill>
                  <a:srgbClr val="FF0000"/>
                </a:solidFill>
              </a:rPr>
              <a:t> </a:t>
            </a:r>
            <a:r>
              <a:rPr lang="en-US" altLang="en-US" sz="1650" b="1">
                <a:solidFill>
                  <a:srgbClr val="FF0000"/>
                </a:solidFill>
              </a:rPr>
              <a:t>of Alternating emf:</a:t>
            </a:r>
          </a:p>
        </p:txBody>
      </p:sp>
      <p:sp>
        <p:nvSpPr>
          <p:cNvPr id="14352" name="Text Box 16">
            <a:extLst>
              <a:ext uri="{FF2B5EF4-FFF2-40B4-BE49-F238E27FC236}">
                <a16:creationId xmlns:a16="http://schemas.microsoft.com/office/drawing/2014/main" id="{44C7FF51-1A11-484B-8276-64CC3961874B}"/>
              </a:ext>
            </a:extLst>
          </p:cNvPr>
          <p:cNvSpPr txBox="1">
            <a:spLocks noChangeArrowheads="1"/>
          </p:cNvSpPr>
          <p:nvPr/>
        </p:nvSpPr>
        <p:spPr bwMode="auto">
          <a:xfrm>
            <a:off x="3200400" y="3657600"/>
            <a:ext cx="4057650" cy="253916"/>
          </a:xfrm>
          <a:prstGeom prst="rect">
            <a:avLst/>
          </a:prstGeom>
          <a:solidFill>
            <a:srgbClr val="CCFFCC"/>
          </a:solidFill>
          <a:ln w="2857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00"/>
                </a:solidFill>
                <a:latin typeface="CommercialScript BT" pitchFamily="66" charset="0"/>
              </a:rPr>
              <a:t>E</a:t>
            </a:r>
            <a:r>
              <a:rPr lang="en-US" altLang="en-US" sz="1050" b="1" baseline="-25000">
                <a:solidFill>
                  <a:srgbClr val="990000"/>
                </a:solidFill>
              </a:rPr>
              <a:t>v</a:t>
            </a:r>
            <a:r>
              <a:rPr lang="en-US" altLang="en-US" sz="1050" b="1">
                <a:solidFill>
                  <a:srgbClr val="990000"/>
                </a:solidFill>
              </a:rPr>
              <a:t> = </a:t>
            </a:r>
            <a:r>
              <a:rPr lang="en-US" altLang="en-US" sz="1050" b="1">
                <a:solidFill>
                  <a:srgbClr val="990000"/>
                </a:solidFill>
                <a:latin typeface="CommercialScript BT" pitchFamily="66" charset="0"/>
              </a:rPr>
              <a:t>E</a:t>
            </a:r>
            <a:r>
              <a:rPr lang="en-US" altLang="en-US" sz="1050" b="1" baseline="-25000">
                <a:solidFill>
                  <a:srgbClr val="990000"/>
                </a:solidFill>
              </a:rPr>
              <a:t>rms   </a:t>
            </a:r>
            <a:r>
              <a:rPr lang="en-US" altLang="en-US" sz="1050" b="1">
                <a:solidFill>
                  <a:srgbClr val="990000"/>
                </a:solidFill>
              </a:rPr>
              <a:t> = </a:t>
            </a:r>
            <a:r>
              <a:rPr lang="en-US" altLang="en-US" sz="1050" b="1">
                <a:solidFill>
                  <a:srgbClr val="990000"/>
                </a:solidFill>
                <a:latin typeface="CommercialScript BT" pitchFamily="66" charset="0"/>
              </a:rPr>
              <a:t>E</a:t>
            </a:r>
            <a:r>
              <a:rPr lang="en-US" altLang="en-US" sz="1050" b="1" baseline="-25000">
                <a:solidFill>
                  <a:srgbClr val="990000"/>
                </a:solidFill>
              </a:rPr>
              <a:t>eff</a:t>
            </a:r>
            <a:r>
              <a:rPr lang="en-US" altLang="en-US" sz="1050" b="1">
                <a:solidFill>
                  <a:srgbClr val="990000"/>
                </a:solidFill>
              </a:rPr>
              <a:t>  =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√2 = 0.707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70.7 % </a:t>
            </a:r>
            <a:r>
              <a:rPr lang="en-US" altLang="en-US" sz="1050" b="1">
                <a:solidFill>
                  <a:srgbClr val="990000"/>
                </a:solidFill>
                <a:latin typeface="CommercialScript BT" pitchFamily="66" charset="0"/>
              </a:rPr>
              <a:t>E</a:t>
            </a:r>
            <a:r>
              <a:rPr lang="en-US" altLang="en-US" sz="1050" b="1" baseline="-25000">
                <a:solidFill>
                  <a:srgbClr val="990000"/>
                </a:solidFill>
              </a:rPr>
              <a:t>0</a:t>
            </a:r>
          </a:p>
        </p:txBody>
      </p:sp>
      <p:sp>
        <p:nvSpPr>
          <p:cNvPr id="14353" name="Text Box 17">
            <a:extLst>
              <a:ext uri="{FF2B5EF4-FFF2-40B4-BE49-F238E27FC236}">
                <a16:creationId xmlns:a16="http://schemas.microsoft.com/office/drawing/2014/main" id="{A111BC9A-9308-4C97-9266-6BBE7F6F4D84}"/>
              </a:ext>
            </a:extLst>
          </p:cNvPr>
          <p:cNvSpPr txBox="1">
            <a:spLocks noChangeArrowheads="1"/>
          </p:cNvSpPr>
          <p:nvPr/>
        </p:nvSpPr>
        <p:spPr bwMode="auto">
          <a:xfrm>
            <a:off x="1314450" y="3886200"/>
            <a:ext cx="6629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9900"/>
                </a:solidFill>
              </a:rPr>
              <a:t>Note:</a:t>
            </a:r>
            <a:r>
              <a:rPr lang="en-US" altLang="en-US" sz="1200" b="1">
                <a:solidFill>
                  <a:srgbClr val="0000FF"/>
                </a:solidFill>
              </a:rPr>
              <a:t>                                                                                                                                            1.  Root  Mean Square value of alternating current or emf can be calculated over  any period of the cycle since it is based on the heat energy produced.</a:t>
            </a:r>
          </a:p>
          <a:p>
            <a:pPr>
              <a:spcBef>
                <a:spcPct val="50000"/>
              </a:spcBef>
            </a:pPr>
            <a:r>
              <a:rPr lang="en-US" altLang="en-US" sz="1200" b="1" i="1">
                <a:solidFill>
                  <a:srgbClr val="FF0000"/>
                </a:solidFill>
              </a:rPr>
              <a:t>2.  Do not use the above formulae if the time interval under the consideration is less than one period.</a:t>
            </a:r>
          </a:p>
        </p:txBody>
      </p:sp>
      <p:sp>
        <p:nvSpPr>
          <p:cNvPr id="14354" name="Text Box 18">
            <a:extLst>
              <a:ext uri="{FF2B5EF4-FFF2-40B4-BE49-F238E27FC236}">
                <a16:creationId xmlns:a16="http://schemas.microsoft.com/office/drawing/2014/main" id="{8D3163BF-AB7B-4DDA-8182-8D6A902AF74E}"/>
              </a:ext>
            </a:extLst>
          </p:cNvPr>
          <p:cNvSpPr txBox="1">
            <a:spLocks noChangeArrowheads="1"/>
          </p:cNvSpPr>
          <p:nvPr/>
        </p:nvSpPr>
        <p:spPr bwMode="auto">
          <a:xfrm>
            <a:off x="3028950" y="2286000"/>
            <a:ext cx="45720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9900"/>
                </a:solidFill>
              </a:rPr>
              <a:t>(After integration, </a:t>
            </a:r>
            <a:r>
              <a:rPr lang="el-GR" altLang="en-US" sz="1050" b="1">
                <a:solidFill>
                  <a:srgbClr val="009900"/>
                </a:solidFill>
              </a:rPr>
              <a:t>ω</a:t>
            </a:r>
            <a:r>
              <a:rPr lang="en-US" altLang="en-US" sz="1050" b="1">
                <a:solidFill>
                  <a:srgbClr val="009900"/>
                </a:solidFill>
              </a:rPr>
              <a:t> is replaced with 2 </a:t>
            </a:r>
            <a:r>
              <a:rPr lang="el-GR" altLang="en-US" sz="1050" b="1">
                <a:solidFill>
                  <a:srgbClr val="009900"/>
                </a:solidFill>
              </a:rPr>
              <a:t>π</a:t>
            </a:r>
            <a:r>
              <a:rPr lang="en-US" altLang="en-US" sz="1050" b="1">
                <a:solidFill>
                  <a:srgbClr val="009900"/>
                </a:solidFill>
              </a:rPr>
              <a:t> / T)</a:t>
            </a:r>
          </a:p>
        </p:txBody>
      </p:sp>
      <p:sp>
        <p:nvSpPr>
          <p:cNvPr id="14356" name="Text Box 20">
            <a:extLst>
              <a:ext uri="{FF2B5EF4-FFF2-40B4-BE49-F238E27FC236}">
                <a16:creationId xmlns:a16="http://schemas.microsoft.com/office/drawing/2014/main" id="{6183542C-44EC-45AC-A4C7-9B50B1293E0E}"/>
              </a:ext>
            </a:extLst>
          </p:cNvPr>
          <p:cNvSpPr txBox="1">
            <a:spLocks noChangeArrowheads="1"/>
          </p:cNvSpPr>
          <p:nvPr/>
        </p:nvSpPr>
        <p:spPr bwMode="auto">
          <a:xfrm>
            <a:off x="1485900" y="2868216"/>
            <a:ext cx="10287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H = I</a:t>
            </a:r>
            <a:r>
              <a:rPr lang="en-US" altLang="en-US" sz="1050" b="1" baseline="-25000">
                <a:solidFill>
                  <a:srgbClr val="9900FF"/>
                </a:solidFill>
              </a:rPr>
              <a:t>v</a:t>
            </a:r>
            <a:r>
              <a:rPr lang="en-US" altLang="en-US" sz="1050" b="1">
                <a:solidFill>
                  <a:srgbClr val="9900FF"/>
                </a:solidFill>
              </a:rPr>
              <a:t> </a:t>
            </a:r>
            <a:r>
              <a:rPr lang="en-US" altLang="en-US" sz="1050" b="1" baseline="30000">
                <a:solidFill>
                  <a:srgbClr val="9900FF"/>
                </a:solidFill>
              </a:rPr>
              <a:t>2</a:t>
            </a:r>
            <a:r>
              <a:rPr lang="en-US" altLang="en-US" sz="1050" b="1">
                <a:solidFill>
                  <a:srgbClr val="9900FF"/>
                </a:solidFill>
              </a:rPr>
              <a:t> RT</a:t>
            </a:r>
            <a:endParaRPr lang="en-US" altLang="en-US" sz="1050">
              <a:solidFill>
                <a:srgbClr val="9900FF"/>
              </a:solidFill>
            </a:endParaRPr>
          </a:p>
        </p:txBody>
      </p:sp>
      <p:grpSp>
        <p:nvGrpSpPr>
          <p:cNvPr id="14357" name="Group 21">
            <a:extLst>
              <a:ext uri="{FF2B5EF4-FFF2-40B4-BE49-F238E27FC236}">
                <a16:creationId xmlns:a16="http://schemas.microsoft.com/office/drawing/2014/main" id="{779B24B2-BAD9-4CB8-A4C2-41759451EE58}"/>
              </a:ext>
            </a:extLst>
          </p:cNvPr>
          <p:cNvGrpSpPr>
            <a:grpSpLocks/>
          </p:cNvGrpSpPr>
          <p:nvPr/>
        </p:nvGrpSpPr>
        <p:grpSpPr bwMode="auto">
          <a:xfrm>
            <a:off x="2971800" y="2971800"/>
            <a:ext cx="114300" cy="114300"/>
            <a:chOff x="3168" y="1392"/>
            <a:chExt cx="144" cy="144"/>
          </a:xfrm>
        </p:grpSpPr>
        <p:sp>
          <p:nvSpPr>
            <p:cNvPr id="14358" name="Oval 22">
              <a:extLst>
                <a:ext uri="{FF2B5EF4-FFF2-40B4-BE49-F238E27FC236}">
                  <a16:creationId xmlns:a16="http://schemas.microsoft.com/office/drawing/2014/main" id="{CCFDB859-7164-4328-B2D2-6DE052DAFBF3}"/>
                </a:ext>
              </a:extLst>
            </p:cNvPr>
            <p:cNvSpPr>
              <a:spLocks noChangeArrowheads="1"/>
            </p:cNvSpPr>
            <p:nvPr/>
          </p:nvSpPr>
          <p:spPr bwMode="auto">
            <a:xfrm>
              <a:off x="3168" y="148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14359" name="Oval 23">
              <a:extLst>
                <a:ext uri="{FF2B5EF4-FFF2-40B4-BE49-F238E27FC236}">
                  <a16:creationId xmlns:a16="http://schemas.microsoft.com/office/drawing/2014/main" id="{30A9AA65-2782-41CA-B902-EE2321875D55}"/>
                </a:ext>
              </a:extLst>
            </p:cNvPr>
            <p:cNvSpPr>
              <a:spLocks noChangeArrowheads="1"/>
            </p:cNvSpPr>
            <p:nvPr/>
          </p:nvSpPr>
          <p:spPr bwMode="auto">
            <a:xfrm>
              <a:off x="3264" y="148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14360" name="Oval 24">
              <a:extLst>
                <a:ext uri="{FF2B5EF4-FFF2-40B4-BE49-F238E27FC236}">
                  <a16:creationId xmlns:a16="http://schemas.microsoft.com/office/drawing/2014/main" id="{2DCB91C4-87CD-4A12-8D36-CD65277A1E73}"/>
                </a:ext>
              </a:extLst>
            </p:cNvPr>
            <p:cNvSpPr>
              <a:spLocks noChangeArrowheads="1"/>
            </p:cNvSpPr>
            <p:nvPr/>
          </p:nvSpPr>
          <p:spPr bwMode="auto">
            <a:xfrm>
              <a:off x="3216" y="1392"/>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pic>
        <p:nvPicPr>
          <p:cNvPr id="22" name="Google Shape;63;p14">
            <a:extLst>
              <a:ext uri="{FF2B5EF4-FFF2-40B4-BE49-F238E27FC236}">
                <a16:creationId xmlns:a16="http://schemas.microsoft.com/office/drawing/2014/main" id="{3B81AF13-2A55-4985-9613-811E0CAF6D98}"/>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wipe(up)">
                                      <p:cBhvr>
                                        <p:cTn id="7" dur="500"/>
                                        <p:tgtEl>
                                          <p:spTgt spid="143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4341"/>
                                        </p:tgtEl>
                                        <p:attrNameLst>
                                          <p:attrName>style.visibility</p:attrName>
                                        </p:attrNameLst>
                                      </p:cBhvr>
                                      <p:to>
                                        <p:strVal val="visible"/>
                                      </p:to>
                                    </p:set>
                                    <p:animEffect transition="in" filter="wipe(up)">
                                      <p:cBhvr>
                                        <p:cTn id="12" dur="500"/>
                                        <p:tgtEl>
                                          <p:spTgt spid="143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4342"/>
                                        </p:tgtEl>
                                        <p:attrNameLst>
                                          <p:attrName>style.visibility</p:attrName>
                                        </p:attrNameLst>
                                      </p:cBhvr>
                                      <p:to>
                                        <p:strVal val="visible"/>
                                      </p:to>
                                    </p:set>
                                    <p:animEffect transition="in" filter="wipe(up)">
                                      <p:cBhvr>
                                        <p:cTn id="17" dur="500"/>
                                        <p:tgtEl>
                                          <p:spTgt spid="143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14343"/>
                                        </p:tgtEl>
                                        <p:attrNameLst>
                                          <p:attrName>style.visibility</p:attrName>
                                        </p:attrNameLst>
                                      </p:cBhvr>
                                      <p:to>
                                        <p:strVal val="visible"/>
                                      </p:to>
                                    </p:set>
                                    <p:animEffect transition="in" filter="wipe(up)">
                                      <p:cBhvr>
                                        <p:cTn id="22" dur="500"/>
                                        <p:tgtEl>
                                          <p:spTgt spid="1434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4348"/>
                                        </p:tgtEl>
                                        <p:attrNameLst>
                                          <p:attrName>style.visibility</p:attrName>
                                        </p:attrNameLst>
                                      </p:cBhvr>
                                      <p:to>
                                        <p:strVal val="visible"/>
                                      </p:to>
                                    </p:set>
                                    <p:animEffect transition="in" filter="wipe(up)">
                                      <p:cBhvr>
                                        <p:cTn id="27" dur="500"/>
                                        <p:tgtEl>
                                          <p:spTgt spid="1434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4354"/>
                                        </p:tgtEl>
                                        <p:attrNameLst>
                                          <p:attrName>style.visibility</p:attrName>
                                        </p:attrNameLst>
                                      </p:cBhvr>
                                      <p:to>
                                        <p:strVal val="visible"/>
                                      </p:to>
                                    </p:set>
                                    <p:animEffect transition="in" filter="wipe(up)">
                                      <p:cBhvr>
                                        <p:cTn id="32" dur="500"/>
                                        <p:tgtEl>
                                          <p:spTgt spid="1435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4349"/>
                                        </p:tgtEl>
                                        <p:attrNameLst>
                                          <p:attrName>style.visibility</p:attrName>
                                        </p:attrNameLst>
                                      </p:cBhvr>
                                      <p:to>
                                        <p:strVal val="visible"/>
                                      </p:to>
                                    </p:set>
                                    <p:animEffect transition="in" filter="wipe(up)">
                                      <p:cBhvr>
                                        <p:cTn id="37" dur="500"/>
                                        <p:tgtEl>
                                          <p:spTgt spid="1434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4356"/>
                                        </p:tgtEl>
                                        <p:attrNameLst>
                                          <p:attrName>style.visibility</p:attrName>
                                        </p:attrNameLst>
                                      </p:cBhvr>
                                      <p:to>
                                        <p:strVal val="visible"/>
                                      </p:to>
                                    </p:set>
                                    <p:animEffect transition="in" filter="wipe(up)">
                                      <p:cBhvr>
                                        <p:cTn id="42" dur="500"/>
                                        <p:tgtEl>
                                          <p:spTgt spid="1435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14357"/>
                                        </p:tgtEl>
                                        <p:attrNameLst>
                                          <p:attrName>style.visibility</p:attrName>
                                        </p:attrNameLst>
                                      </p:cBhvr>
                                      <p:to>
                                        <p:strVal val="visible"/>
                                      </p:to>
                                    </p:set>
                                    <p:animEffect transition="in" filter="dissolve">
                                      <p:cBhvr>
                                        <p:cTn id="47" dur="500"/>
                                        <p:tgtEl>
                                          <p:spTgt spid="14357"/>
                                        </p:tgtEl>
                                      </p:cBhvr>
                                    </p:animEffect>
                                  </p:childTnLst>
                                </p:cTn>
                              </p:par>
                            </p:childTnLst>
                          </p:cTn>
                        </p:par>
                        <p:par>
                          <p:cTn id="48" fill="hold" nodeType="afterGroup">
                            <p:stCondLst>
                              <p:cond delay="500"/>
                            </p:stCondLst>
                            <p:childTnLst>
                              <p:par>
                                <p:cTn id="49" presetID="22" presetClass="entr" presetSubtype="1" fill="hold" grpId="0" nodeType="afterEffect">
                                  <p:stCondLst>
                                    <p:cond delay="0"/>
                                  </p:stCondLst>
                                  <p:childTnLst>
                                    <p:set>
                                      <p:cBhvr>
                                        <p:cTn id="50" dur="1" fill="hold">
                                          <p:stCondLst>
                                            <p:cond delay="0"/>
                                          </p:stCondLst>
                                        </p:cTn>
                                        <p:tgtEl>
                                          <p:spTgt spid="14350"/>
                                        </p:tgtEl>
                                        <p:attrNameLst>
                                          <p:attrName>style.visibility</p:attrName>
                                        </p:attrNameLst>
                                      </p:cBhvr>
                                      <p:to>
                                        <p:strVal val="visible"/>
                                      </p:to>
                                    </p:set>
                                    <p:animEffect transition="in" filter="wipe(up)">
                                      <p:cBhvr>
                                        <p:cTn id="51" dur="500"/>
                                        <p:tgtEl>
                                          <p:spTgt spid="1435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1" fill="hold" grpId="0" nodeType="clickEffect">
                                  <p:stCondLst>
                                    <p:cond delay="0"/>
                                  </p:stCondLst>
                                  <p:childTnLst>
                                    <p:set>
                                      <p:cBhvr>
                                        <p:cTn id="55" dur="1" fill="hold">
                                          <p:stCondLst>
                                            <p:cond delay="0"/>
                                          </p:stCondLst>
                                        </p:cTn>
                                        <p:tgtEl>
                                          <p:spTgt spid="14351"/>
                                        </p:tgtEl>
                                        <p:attrNameLst>
                                          <p:attrName>style.visibility</p:attrName>
                                        </p:attrNameLst>
                                      </p:cBhvr>
                                      <p:to>
                                        <p:strVal val="visible"/>
                                      </p:to>
                                    </p:set>
                                    <p:animEffect transition="in" filter="wipe(up)">
                                      <p:cBhvr>
                                        <p:cTn id="56" dur="500"/>
                                        <p:tgtEl>
                                          <p:spTgt spid="1435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1" fill="hold" grpId="0" nodeType="clickEffect">
                                  <p:stCondLst>
                                    <p:cond delay="0"/>
                                  </p:stCondLst>
                                  <p:childTnLst>
                                    <p:set>
                                      <p:cBhvr>
                                        <p:cTn id="60" dur="1" fill="hold">
                                          <p:stCondLst>
                                            <p:cond delay="0"/>
                                          </p:stCondLst>
                                        </p:cTn>
                                        <p:tgtEl>
                                          <p:spTgt spid="14352"/>
                                        </p:tgtEl>
                                        <p:attrNameLst>
                                          <p:attrName>style.visibility</p:attrName>
                                        </p:attrNameLst>
                                      </p:cBhvr>
                                      <p:to>
                                        <p:strVal val="visible"/>
                                      </p:to>
                                    </p:set>
                                    <p:animEffect transition="in" filter="wipe(up)">
                                      <p:cBhvr>
                                        <p:cTn id="61" dur="500"/>
                                        <p:tgtEl>
                                          <p:spTgt spid="1435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grpId="0" nodeType="clickEffect">
                                  <p:stCondLst>
                                    <p:cond delay="0"/>
                                  </p:stCondLst>
                                  <p:childTnLst>
                                    <p:set>
                                      <p:cBhvr>
                                        <p:cTn id="65" dur="1" fill="hold">
                                          <p:stCondLst>
                                            <p:cond delay="0"/>
                                          </p:stCondLst>
                                        </p:cTn>
                                        <p:tgtEl>
                                          <p:spTgt spid="14353"/>
                                        </p:tgtEl>
                                        <p:attrNameLst>
                                          <p:attrName>style.visibility</p:attrName>
                                        </p:attrNameLst>
                                      </p:cBhvr>
                                      <p:to>
                                        <p:strVal val="visible"/>
                                      </p:to>
                                    </p:set>
                                    <p:animEffect transition="in" filter="wipe(up)">
                                      <p:cBhvr>
                                        <p:cTn id="66" dur="500"/>
                                        <p:tgtEl>
                                          <p:spTgt spid="1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41" grpId="0"/>
      <p:bldP spid="14342" grpId="0"/>
      <p:bldP spid="14348" grpId="0"/>
      <p:bldP spid="14349" grpId="0"/>
      <p:bldP spid="14350" grpId="0" animBg="1"/>
      <p:bldP spid="14351" grpId="0"/>
      <p:bldP spid="14352" grpId="0" animBg="1"/>
      <p:bldP spid="14353" grpId="0"/>
      <p:bldP spid="14354" grpId="0"/>
      <p:bldP spid="1435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35" name="Group 51">
            <a:extLst>
              <a:ext uri="{FF2B5EF4-FFF2-40B4-BE49-F238E27FC236}">
                <a16:creationId xmlns:a16="http://schemas.microsoft.com/office/drawing/2014/main" id="{563F8771-F387-415C-91C5-B365A34B9E30}"/>
              </a:ext>
            </a:extLst>
          </p:cNvPr>
          <p:cNvGrpSpPr>
            <a:grpSpLocks/>
          </p:cNvGrpSpPr>
          <p:nvPr/>
        </p:nvGrpSpPr>
        <p:grpSpPr bwMode="auto">
          <a:xfrm>
            <a:off x="4286250" y="228600"/>
            <a:ext cx="3306366" cy="1885950"/>
            <a:chOff x="2640" y="173"/>
            <a:chExt cx="2777" cy="1584"/>
          </a:xfrm>
        </p:grpSpPr>
        <p:sp>
          <p:nvSpPr>
            <p:cNvPr id="16399" name="Text Box 15">
              <a:extLst>
                <a:ext uri="{FF2B5EF4-FFF2-40B4-BE49-F238E27FC236}">
                  <a16:creationId xmlns:a16="http://schemas.microsoft.com/office/drawing/2014/main" id="{AA4FED2A-6C62-4087-8D12-748D4DA133F6}"/>
                </a:ext>
              </a:extLst>
            </p:cNvPr>
            <p:cNvSpPr txBox="1">
              <a:spLocks noChangeArrowheads="1"/>
            </p:cNvSpPr>
            <p:nvPr/>
          </p:nvSpPr>
          <p:spPr bwMode="auto">
            <a:xfrm>
              <a:off x="2736" y="893"/>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0</a:t>
              </a:r>
            </a:p>
          </p:txBody>
        </p:sp>
        <p:grpSp>
          <p:nvGrpSpPr>
            <p:cNvPr id="16434" name="Group 50">
              <a:extLst>
                <a:ext uri="{FF2B5EF4-FFF2-40B4-BE49-F238E27FC236}">
                  <a16:creationId xmlns:a16="http://schemas.microsoft.com/office/drawing/2014/main" id="{084E2EBC-FA37-4072-8FC4-212168A6F776}"/>
                </a:ext>
              </a:extLst>
            </p:cNvPr>
            <p:cNvGrpSpPr>
              <a:grpSpLocks/>
            </p:cNvGrpSpPr>
            <p:nvPr/>
          </p:nvGrpSpPr>
          <p:grpSpPr bwMode="auto">
            <a:xfrm>
              <a:off x="2640" y="173"/>
              <a:ext cx="2777" cy="1584"/>
              <a:chOff x="2640" y="173"/>
              <a:chExt cx="2777" cy="1584"/>
            </a:xfrm>
          </p:grpSpPr>
          <p:sp>
            <p:nvSpPr>
              <p:cNvPr id="16388" name="Line 4">
                <a:extLst>
                  <a:ext uri="{FF2B5EF4-FFF2-40B4-BE49-F238E27FC236}">
                    <a16:creationId xmlns:a16="http://schemas.microsoft.com/office/drawing/2014/main" id="{F664A4A1-D435-405E-B613-6C2403F8677E}"/>
                  </a:ext>
                </a:extLst>
              </p:cNvPr>
              <p:cNvSpPr>
                <a:spLocks noChangeShapeType="1"/>
              </p:cNvSpPr>
              <p:nvPr/>
            </p:nvSpPr>
            <p:spPr bwMode="auto">
              <a:xfrm>
                <a:off x="2928" y="269"/>
                <a:ext cx="0" cy="1440"/>
              </a:xfrm>
              <a:prstGeom prst="line">
                <a:avLst/>
              </a:prstGeom>
              <a:noFill/>
              <a:ln w="28575">
                <a:solidFill>
                  <a:srgbClr val="CC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389" name="Text Box 5">
                <a:extLst>
                  <a:ext uri="{FF2B5EF4-FFF2-40B4-BE49-F238E27FC236}">
                    <a16:creationId xmlns:a16="http://schemas.microsoft.com/office/drawing/2014/main" id="{6C42DCC5-92E3-431C-9B86-A4CA70CFDA5E}"/>
                  </a:ext>
                </a:extLst>
              </p:cNvPr>
              <p:cNvSpPr txBox="1">
                <a:spLocks noChangeArrowheads="1"/>
              </p:cNvSpPr>
              <p:nvPr/>
            </p:nvSpPr>
            <p:spPr bwMode="auto">
              <a:xfrm>
                <a:off x="3312" y="1008"/>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6390" name="Text Box 6">
                <a:extLst>
                  <a:ext uri="{FF2B5EF4-FFF2-40B4-BE49-F238E27FC236}">
                    <a16:creationId xmlns:a16="http://schemas.microsoft.com/office/drawing/2014/main" id="{AA43C070-BD0C-4FEC-A049-73949EB4B716}"/>
                  </a:ext>
                </a:extLst>
              </p:cNvPr>
              <p:cNvSpPr txBox="1">
                <a:spLocks noChangeArrowheads="1"/>
              </p:cNvSpPr>
              <p:nvPr/>
            </p:nvSpPr>
            <p:spPr bwMode="auto">
              <a:xfrm>
                <a:off x="3792" y="1008"/>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6391" name="Text Box 7">
                <a:extLst>
                  <a:ext uri="{FF2B5EF4-FFF2-40B4-BE49-F238E27FC236}">
                    <a16:creationId xmlns:a16="http://schemas.microsoft.com/office/drawing/2014/main" id="{21494ED1-2E82-45FC-9C63-668822E05278}"/>
                  </a:ext>
                </a:extLst>
              </p:cNvPr>
              <p:cNvSpPr txBox="1">
                <a:spLocks noChangeArrowheads="1"/>
              </p:cNvSpPr>
              <p:nvPr/>
            </p:nvSpPr>
            <p:spPr bwMode="auto">
              <a:xfrm>
                <a:off x="4272" y="1008"/>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6392" name="Text Box 8">
                <a:extLst>
                  <a:ext uri="{FF2B5EF4-FFF2-40B4-BE49-F238E27FC236}">
                    <a16:creationId xmlns:a16="http://schemas.microsoft.com/office/drawing/2014/main" id="{9D6A81DE-E9FC-43BC-A9AC-9D154C4BDEB0}"/>
                  </a:ext>
                </a:extLst>
              </p:cNvPr>
              <p:cNvSpPr txBox="1">
                <a:spLocks noChangeArrowheads="1"/>
              </p:cNvSpPr>
              <p:nvPr/>
            </p:nvSpPr>
            <p:spPr bwMode="auto">
              <a:xfrm>
                <a:off x="4800" y="1008"/>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6393" name="Text Box 9">
                <a:extLst>
                  <a:ext uri="{FF2B5EF4-FFF2-40B4-BE49-F238E27FC236}">
                    <a16:creationId xmlns:a16="http://schemas.microsoft.com/office/drawing/2014/main" id="{8A68E0D8-298B-426B-9447-6E20B36B8742}"/>
                  </a:ext>
                </a:extLst>
              </p:cNvPr>
              <p:cNvSpPr txBox="1">
                <a:spLocks noChangeArrowheads="1"/>
              </p:cNvSpPr>
              <p:nvPr/>
            </p:nvSpPr>
            <p:spPr bwMode="auto">
              <a:xfrm>
                <a:off x="4848" y="1181"/>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16395" name="Text Box 11">
                <a:extLst>
                  <a:ext uri="{FF2B5EF4-FFF2-40B4-BE49-F238E27FC236}">
                    <a16:creationId xmlns:a16="http://schemas.microsoft.com/office/drawing/2014/main" id="{C529214B-B8CC-490D-8863-1E7931818D1B}"/>
                  </a:ext>
                </a:extLst>
              </p:cNvPr>
              <p:cNvSpPr txBox="1">
                <a:spLocks noChangeArrowheads="1"/>
              </p:cNvSpPr>
              <p:nvPr/>
            </p:nvSpPr>
            <p:spPr bwMode="auto">
              <a:xfrm>
                <a:off x="3024" y="1200"/>
                <a:ext cx="206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sp>
            <p:nvSpPr>
              <p:cNvPr id="16396" name="Line 12">
                <a:extLst>
                  <a:ext uri="{FF2B5EF4-FFF2-40B4-BE49-F238E27FC236}">
                    <a16:creationId xmlns:a16="http://schemas.microsoft.com/office/drawing/2014/main" id="{457E370E-C5BD-4EE2-9EEB-70B13CC49A80}"/>
                  </a:ext>
                </a:extLst>
              </p:cNvPr>
              <p:cNvSpPr>
                <a:spLocks noChangeShapeType="1"/>
              </p:cNvSpPr>
              <p:nvPr/>
            </p:nvSpPr>
            <p:spPr bwMode="auto">
              <a:xfrm>
                <a:off x="4656" y="1421"/>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397" name="Text Box 13">
                <a:extLst>
                  <a:ext uri="{FF2B5EF4-FFF2-40B4-BE49-F238E27FC236}">
                    <a16:creationId xmlns:a16="http://schemas.microsoft.com/office/drawing/2014/main" id="{A0E18E22-4FDD-4572-AFC7-AA6F88480E21}"/>
                  </a:ext>
                </a:extLst>
              </p:cNvPr>
              <p:cNvSpPr txBox="1">
                <a:spLocks noChangeArrowheads="1"/>
              </p:cNvSpPr>
              <p:nvPr/>
            </p:nvSpPr>
            <p:spPr bwMode="auto">
              <a:xfrm>
                <a:off x="5184" y="1277"/>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sp>
            <p:nvSpPr>
              <p:cNvPr id="16398" name="Rectangle 14">
                <a:extLst>
                  <a:ext uri="{FF2B5EF4-FFF2-40B4-BE49-F238E27FC236}">
                    <a16:creationId xmlns:a16="http://schemas.microsoft.com/office/drawing/2014/main" id="{7E99CF2F-8135-4A2C-82AC-ACA799E789E1}"/>
                  </a:ext>
                </a:extLst>
              </p:cNvPr>
              <p:cNvSpPr>
                <a:spLocks noChangeArrowheads="1"/>
              </p:cNvSpPr>
              <p:nvPr/>
            </p:nvSpPr>
            <p:spPr bwMode="auto">
              <a:xfrm>
                <a:off x="2640" y="173"/>
                <a:ext cx="2736" cy="1584"/>
              </a:xfrm>
              <a:prstGeom prst="rect">
                <a:avLst/>
              </a:prstGeom>
              <a:noFill/>
              <a:ln w="28575">
                <a:solidFill>
                  <a:srgbClr val="99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16400" name="Text Box 16">
                <a:extLst>
                  <a:ext uri="{FF2B5EF4-FFF2-40B4-BE49-F238E27FC236}">
                    <a16:creationId xmlns:a16="http://schemas.microsoft.com/office/drawing/2014/main" id="{C7C94821-21EC-4791-9090-3B3D5A004B51}"/>
                  </a:ext>
                </a:extLst>
              </p:cNvPr>
              <p:cNvSpPr txBox="1">
                <a:spLocks noChangeArrowheads="1"/>
              </p:cNvSpPr>
              <p:nvPr/>
            </p:nvSpPr>
            <p:spPr bwMode="auto">
              <a:xfrm>
                <a:off x="3024" y="1008"/>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6401" name="Text Box 17">
                <a:extLst>
                  <a:ext uri="{FF2B5EF4-FFF2-40B4-BE49-F238E27FC236}">
                    <a16:creationId xmlns:a16="http://schemas.microsoft.com/office/drawing/2014/main" id="{BD5A4091-6265-47D1-867E-0C622CC96B95}"/>
                  </a:ext>
                </a:extLst>
              </p:cNvPr>
              <p:cNvSpPr txBox="1">
                <a:spLocks noChangeArrowheads="1"/>
              </p:cNvSpPr>
              <p:nvPr/>
            </p:nvSpPr>
            <p:spPr bwMode="auto">
              <a:xfrm>
                <a:off x="3504" y="1008"/>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6402" name="Text Box 18">
                <a:extLst>
                  <a:ext uri="{FF2B5EF4-FFF2-40B4-BE49-F238E27FC236}">
                    <a16:creationId xmlns:a16="http://schemas.microsoft.com/office/drawing/2014/main" id="{DBA4480C-6F26-424F-AE32-84F725B07FE4}"/>
                  </a:ext>
                </a:extLst>
              </p:cNvPr>
              <p:cNvSpPr txBox="1">
                <a:spLocks noChangeArrowheads="1"/>
              </p:cNvSpPr>
              <p:nvPr/>
            </p:nvSpPr>
            <p:spPr bwMode="auto">
              <a:xfrm>
                <a:off x="3984" y="1008"/>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6403" name="Text Box 19">
                <a:extLst>
                  <a:ext uri="{FF2B5EF4-FFF2-40B4-BE49-F238E27FC236}">
                    <a16:creationId xmlns:a16="http://schemas.microsoft.com/office/drawing/2014/main" id="{24FD5E75-5AFB-4CFF-AAC5-C32EA93158E3}"/>
                  </a:ext>
                </a:extLst>
              </p:cNvPr>
              <p:cNvSpPr txBox="1">
                <a:spLocks noChangeArrowheads="1"/>
              </p:cNvSpPr>
              <p:nvPr/>
            </p:nvSpPr>
            <p:spPr bwMode="auto">
              <a:xfrm>
                <a:off x="4512" y="1008"/>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6404" name="Rectangle 20">
                <a:extLst>
                  <a:ext uri="{FF2B5EF4-FFF2-40B4-BE49-F238E27FC236}">
                    <a16:creationId xmlns:a16="http://schemas.microsoft.com/office/drawing/2014/main" id="{76A7D692-F2B2-49E4-AD2F-CE2ABE34247A}"/>
                  </a:ext>
                </a:extLst>
              </p:cNvPr>
              <p:cNvSpPr>
                <a:spLocks noChangeArrowheads="1"/>
              </p:cNvSpPr>
              <p:nvPr/>
            </p:nvSpPr>
            <p:spPr bwMode="auto">
              <a:xfrm>
                <a:off x="4940" y="989"/>
                <a:ext cx="477"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FF0000"/>
                    </a:solidFill>
                  </a:rPr>
                  <a:t>θ</a:t>
                </a:r>
                <a:r>
                  <a:rPr lang="en-US" altLang="en-US" sz="1050" b="1">
                    <a:solidFill>
                      <a:srgbClr val="FF0000"/>
                    </a:solidFill>
                  </a:rPr>
                  <a:t> = </a:t>
                </a:r>
                <a:r>
                  <a:rPr lang="el-GR" altLang="en-US" sz="1050" b="1">
                    <a:solidFill>
                      <a:srgbClr val="FF0000"/>
                    </a:solidFill>
                  </a:rPr>
                  <a:t>ω</a:t>
                </a:r>
                <a:r>
                  <a:rPr lang="en-US" altLang="en-US" sz="1050" b="1">
                    <a:solidFill>
                      <a:srgbClr val="FF0000"/>
                    </a:solidFill>
                  </a:rPr>
                  <a:t>t</a:t>
                </a:r>
              </a:p>
            </p:txBody>
          </p:sp>
          <p:grpSp>
            <p:nvGrpSpPr>
              <p:cNvPr id="16405" name="Group 21">
                <a:extLst>
                  <a:ext uri="{FF2B5EF4-FFF2-40B4-BE49-F238E27FC236}">
                    <a16:creationId xmlns:a16="http://schemas.microsoft.com/office/drawing/2014/main" id="{276458E6-46B5-4662-BE0B-7FFB0E8C8605}"/>
                  </a:ext>
                </a:extLst>
              </p:cNvPr>
              <p:cNvGrpSpPr>
                <a:grpSpLocks/>
              </p:cNvGrpSpPr>
              <p:nvPr/>
            </p:nvGrpSpPr>
            <p:grpSpPr bwMode="auto">
              <a:xfrm>
                <a:off x="2928" y="941"/>
                <a:ext cx="2256" cy="96"/>
                <a:chOff x="384" y="2400"/>
                <a:chExt cx="2256" cy="96"/>
              </a:xfrm>
            </p:grpSpPr>
            <p:sp>
              <p:nvSpPr>
                <p:cNvPr id="16406" name="Line 22">
                  <a:extLst>
                    <a:ext uri="{FF2B5EF4-FFF2-40B4-BE49-F238E27FC236}">
                      <a16:creationId xmlns:a16="http://schemas.microsoft.com/office/drawing/2014/main" id="{50806E38-F363-4A77-972F-B749125DF8DB}"/>
                    </a:ext>
                  </a:extLst>
                </p:cNvPr>
                <p:cNvSpPr>
                  <a:spLocks noChangeShapeType="1"/>
                </p:cNvSpPr>
                <p:nvPr/>
              </p:nvSpPr>
              <p:spPr bwMode="auto">
                <a:xfrm>
                  <a:off x="384" y="2448"/>
                  <a:ext cx="2256" cy="0"/>
                </a:xfrm>
                <a:prstGeom prst="line">
                  <a:avLst/>
                </a:prstGeom>
                <a:noFill/>
                <a:ln w="28575">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07" name="Line 23">
                  <a:extLst>
                    <a:ext uri="{FF2B5EF4-FFF2-40B4-BE49-F238E27FC236}">
                      <a16:creationId xmlns:a16="http://schemas.microsoft.com/office/drawing/2014/main" id="{FA4E56D1-894B-4BF3-914F-4F39F050C057}"/>
                    </a:ext>
                  </a:extLst>
                </p:cNvPr>
                <p:cNvSpPr>
                  <a:spLocks noChangeShapeType="1"/>
                </p:cNvSpPr>
                <p:nvPr/>
              </p:nvSpPr>
              <p:spPr bwMode="auto">
                <a:xfrm>
                  <a:off x="62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08" name="Line 24">
                  <a:extLst>
                    <a:ext uri="{FF2B5EF4-FFF2-40B4-BE49-F238E27FC236}">
                      <a16:creationId xmlns:a16="http://schemas.microsoft.com/office/drawing/2014/main" id="{4288B972-978D-405D-87E0-EDBBDE048B5F}"/>
                    </a:ext>
                  </a:extLst>
                </p:cNvPr>
                <p:cNvSpPr>
                  <a:spLocks noChangeShapeType="1"/>
                </p:cNvSpPr>
                <p:nvPr/>
              </p:nvSpPr>
              <p:spPr bwMode="auto">
                <a:xfrm>
                  <a:off x="110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09" name="Line 25">
                  <a:extLst>
                    <a:ext uri="{FF2B5EF4-FFF2-40B4-BE49-F238E27FC236}">
                      <a16:creationId xmlns:a16="http://schemas.microsoft.com/office/drawing/2014/main" id="{EB8B8D23-5919-4A61-9B82-CC5378CE4A9D}"/>
                    </a:ext>
                  </a:extLst>
                </p:cNvPr>
                <p:cNvSpPr>
                  <a:spLocks noChangeShapeType="1"/>
                </p:cNvSpPr>
                <p:nvPr/>
              </p:nvSpPr>
              <p:spPr bwMode="auto">
                <a:xfrm>
                  <a:off x="163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10" name="Line 26">
                  <a:extLst>
                    <a:ext uri="{FF2B5EF4-FFF2-40B4-BE49-F238E27FC236}">
                      <a16:creationId xmlns:a16="http://schemas.microsoft.com/office/drawing/2014/main" id="{44DD03B3-F8A7-4F0E-89C5-E8ADD3D86420}"/>
                    </a:ext>
                  </a:extLst>
                </p:cNvPr>
                <p:cNvSpPr>
                  <a:spLocks noChangeShapeType="1"/>
                </p:cNvSpPr>
                <p:nvPr/>
              </p:nvSpPr>
              <p:spPr bwMode="auto">
                <a:xfrm>
                  <a:off x="211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11" name="Line 27">
                  <a:extLst>
                    <a:ext uri="{FF2B5EF4-FFF2-40B4-BE49-F238E27FC236}">
                      <a16:creationId xmlns:a16="http://schemas.microsoft.com/office/drawing/2014/main" id="{E38D82EE-F66C-41D9-B279-B02ACF3EAE39}"/>
                    </a:ext>
                  </a:extLst>
                </p:cNvPr>
                <p:cNvSpPr>
                  <a:spLocks noChangeShapeType="1"/>
                </p:cNvSpPr>
                <p:nvPr/>
              </p:nvSpPr>
              <p:spPr bwMode="auto">
                <a:xfrm>
                  <a:off x="86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12" name="Line 28">
                  <a:extLst>
                    <a:ext uri="{FF2B5EF4-FFF2-40B4-BE49-F238E27FC236}">
                      <a16:creationId xmlns:a16="http://schemas.microsoft.com/office/drawing/2014/main" id="{59414C5F-49F7-440F-B845-FB666B816F94}"/>
                    </a:ext>
                  </a:extLst>
                </p:cNvPr>
                <p:cNvSpPr>
                  <a:spLocks noChangeShapeType="1"/>
                </p:cNvSpPr>
                <p:nvPr/>
              </p:nvSpPr>
              <p:spPr bwMode="auto">
                <a:xfrm>
                  <a:off x="139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13" name="Line 29">
                  <a:extLst>
                    <a:ext uri="{FF2B5EF4-FFF2-40B4-BE49-F238E27FC236}">
                      <a16:creationId xmlns:a16="http://schemas.microsoft.com/office/drawing/2014/main" id="{946CA53D-C25C-4D88-ABCC-53D4B70F9360}"/>
                    </a:ext>
                  </a:extLst>
                </p:cNvPr>
                <p:cNvSpPr>
                  <a:spLocks noChangeShapeType="1"/>
                </p:cNvSpPr>
                <p:nvPr/>
              </p:nvSpPr>
              <p:spPr bwMode="auto">
                <a:xfrm>
                  <a:off x="187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14" name="Line 30">
                  <a:extLst>
                    <a:ext uri="{FF2B5EF4-FFF2-40B4-BE49-F238E27FC236}">
                      <a16:creationId xmlns:a16="http://schemas.microsoft.com/office/drawing/2014/main" id="{EF547BD4-CEBA-4BEC-B6D2-DBC8D29DC406}"/>
                    </a:ext>
                  </a:extLst>
                </p:cNvPr>
                <p:cNvSpPr>
                  <a:spLocks noChangeShapeType="1"/>
                </p:cNvSpPr>
                <p:nvPr/>
              </p:nvSpPr>
              <p:spPr bwMode="auto">
                <a:xfrm>
                  <a:off x="235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6415" name="Group 31">
                <a:extLst>
                  <a:ext uri="{FF2B5EF4-FFF2-40B4-BE49-F238E27FC236}">
                    <a16:creationId xmlns:a16="http://schemas.microsoft.com/office/drawing/2014/main" id="{BB720ACA-E4E7-4F63-970C-6608622FB411}"/>
                  </a:ext>
                </a:extLst>
              </p:cNvPr>
              <p:cNvGrpSpPr>
                <a:grpSpLocks/>
              </p:cNvGrpSpPr>
              <p:nvPr/>
            </p:nvGrpSpPr>
            <p:grpSpPr bwMode="auto">
              <a:xfrm>
                <a:off x="2928" y="624"/>
                <a:ext cx="1968" cy="768"/>
                <a:chOff x="2352" y="912"/>
                <a:chExt cx="1536" cy="384"/>
              </a:xfrm>
            </p:grpSpPr>
            <p:grpSp>
              <p:nvGrpSpPr>
                <p:cNvPr id="16416" name="Group 32">
                  <a:extLst>
                    <a:ext uri="{FF2B5EF4-FFF2-40B4-BE49-F238E27FC236}">
                      <a16:creationId xmlns:a16="http://schemas.microsoft.com/office/drawing/2014/main" id="{9AD93235-1724-4116-95EA-7747A14BFE95}"/>
                    </a:ext>
                  </a:extLst>
                </p:cNvPr>
                <p:cNvGrpSpPr>
                  <a:grpSpLocks/>
                </p:cNvGrpSpPr>
                <p:nvPr/>
              </p:nvGrpSpPr>
              <p:grpSpPr bwMode="auto">
                <a:xfrm>
                  <a:off x="2352" y="912"/>
                  <a:ext cx="768" cy="384"/>
                  <a:chOff x="2736" y="816"/>
                  <a:chExt cx="768" cy="384"/>
                </a:xfrm>
              </p:grpSpPr>
              <p:sp>
                <p:nvSpPr>
                  <p:cNvPr id="16417" name="Freeform 33">
                    <a:extLst>
                      <a:ext uri="{FF2B5EF4-FFF2-40B4-BE49-F238E27FC236}">
                        <a16:creationId xmlns:a16="http://schemas.microsoft.com/office/drawing/2014/main" id="{EE48A290-3C4A-4038-9921-E950C5FA3F37}"/>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18" name="Freeform 34">
                    <a:extLst>
                      <a:ext uri="{FF2B5EF4-FFF2-40B4-BE49-F238E27FC236}">
                        <a16:creationId xmlns:a16="http://schemas.microsoft.com/office/drawing/2014/main" id="{B04B361A-5824-4A1F-A98B-CD2CE00E4304}"/>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6419" name="Group 35">
                  <a:extLst>
                    <a:ext uri="{FF2B5EF4-FFF2-40B4-BE49-F238E27FC236}">
                      <a16:creationId xmlns:a16="http://schemas.microsoft.com/office/drawing/2014/main" id="{C10B359E-C795-45C4-8EF8-F3B13498CC80}"/>
                    </a:ext>
                  </a:extLst>
                </p:cNvPr>
                <p:cNvGrpSpPr>
                  <a:grpSpLocks/>
                </p:cNvGrpSpPr>
                <p:nvPr/>
              </p:nvGrpSpPr>
              <p:grpSpPr bwMode="auto">
                <a:xfrm>
                  <a:off x="3120" y="912"/>
                  <a:ext cx="768" cy="384"/>
                  <a:chOff x="2736" y="816"/>
                  <a:chExt cx="768" cy="384"/>
                </a:xfrm>
              </p:grpSpPr>
              <p:sp>
                <p:nvSpPr>
                  <p:cNvPr id="16420" name="Freeform 36">
                    <a:extLst>
                      <a:ext uri="{FF2B5EF4-FFF2-40B4-BE49-F238E27FC236}">
                        <a16:creationId xmlns:a16="http://schemas.microsoft.com/office/drawing/2014/main" id="{C2081AFE-306C-4913-8BCC-39F308498D0B}"/>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21" name="Freeform 37">
                    <a:extLst>
                      <a:ext uri="{FF2B5EF4-FFF2-40B4-BE49-F238E27FC236}">
                        <a16:creationId xmlns:a16="http://schemas.microsoft.com/office/drawing/2014/main" id="{F54639AC-CD28-44D2-AD01-65E2C813487D}"/>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grpSp>
      <p:sp>
        <p:nvSpPr>
          <p:cNvPr id="16423" name="Rectangle 39">
            <a:extLst>
              <a:ext uri="{FF2B5EF4-FFF2-40B4-BE49-F238E27FC236}">
                <a16:creationId xmlns:a16="http://schemas.microsoft.com/office/drawing/2014/main" id="{36405993-2E7F-4176-A16B-1E89B9803F83}"/>
              </a:ext>
            </a:extLst>
          </p:cNvPr>
          <p:cNvSpPr>
            <a:spLocks noChangeArrowheads="1"/>
          </p:cNvSpPr>
          <p:nvPr/>
        </p:nvSpPr>
        <p:spPr bwMode="auto">
          <a:xfrm>
            <a:off x="4286250" y="571501"/>
            <a:ext cx="39145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FF0000"/>
                </a:solidFill>
                <a:latin typeface="CommercialScript BT" pitchFamily="66" charset="0"/>
              </a:rPr>
              <a:t> </a:t>
            </a:r>
            <a:r>
              <a:rPr lang="en-US" altLang="en-US" sz="1200" b="1">
                <a:solidFill>
                  <a:srgbClr val="FF0000"/>
                </a:solidFill>
                <a:latin typeface="CommercialScript BT" pitchFamily="66" charset="0"/>
              </a:rPr>
              <a:t>E</a:t>
            </a:r>
            <a:r>
              <a:rPr lang="en-US" altLang="en-US" sz="1200" b="1" baseline="-25000">
                <a:solidFill>
                  <a:srgbClr val="FF0000"/>
                </a:solidFill>
              </a:rPr>
              <a:t>0</a:t>
            </a:r>
            <a:r>
              <a:rPr lang="en-US" altLang="en-US" sz="1200">
                <a:solidFill>
                  <a:srgbClr val="FF0000"/>
                </a:solidFill>
              </a:rPr>
              <a:t> </a:t>
            </a:r>
          </a:p>
        </p:txBody>
      </p:sp>
      <p:sp>
        <p:nvSpPr>
          <p:cNvPr id="16424" name="Line 40">
            <a:extLst>
              <a:ext uri="{FF2B5EF4-FFF2-40B4-BE49-F238E27FC236}">
                <a16:creationId xmlns:a16="http://schemas.microsoft.com/office/drawing/2014/main" id="{2C5A0244-1CDD-40CF-B94C-5654008C4523}"/>
              </a:ext>
            </a:extLst>
          </p:cNvPr>
          <p:cNvSpPr>
            <a:spLocks noChangeShapeType="1"/>
          </p:cNvSpPr>
          <p:nvPr/>
        </p:nvSpPr>
        <p:spPr bwMode="auto">
          <a:xfrm flipH="1">
            <a:off x="4606529" y="742950"/>
            <a:ext cx="285750" cy="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25" name="Line 41">
            <a:extLst>
              <a:ext uri="{FF2B5EF4-FFF2-40B4-BE49-F238E27FC236}">
                <a16:creationId xmlns:a16="http://schemas.microsoft.com/office/drawing/2014/main" id="{5070C997-7DE9-4E77-8F2D-236BDD0CB130}"/>
              </a:ext>
            </a:extLst>
          </p:cNvPr>
          <p:cNvSpPr>
            <a:spLocks noChangeShapeType="1"/>
          </p:cNvSpPr>
          <p:nvPr/>
        </p:nvSpPr>
        <p:spPr bwMode="auto">
          <a:xfrm>
            <a:off x="4629150" y="857250"/>
            <a:ext cx="171450" cy="0"/>
          </a:xfrm>
          <a:prstGeom prst="line">
            <a:avLst/>
          </a:prstGeom>
          <a:noFill/>
          <a:ln w="28575">
            <a:solidFill>
              <a:srgbClr val="00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26" name="Line 42">
            <a:extLst>
              <a:ext uri="{FF2B5EF4-FFF2-40B4-BE49-F238E27FC236}">
                <a16:creationId xmlns:a16="http://schemas.microsoft.com/office/drawing/2014/main" id="{5E2C960D-82E6-48E5-A3BA-30D72E1070B9}"/>
              </a:ext>
            </a:extLst>
          </p:cNvPr>
          <p:cNvSpPr>
            <a:spLocks noChangeShapeType="1"/>
          </p:cNvSpPr>
          <p:nvPr/>
        </p:nvSpPr>
        <p:spPr bwMode="auto">
          <a:xfrm>
            <a:off x="4629150" y="914400"/>
            <a:ext cx="114300" cy="0"/>
          </a:xfrm>
          <a:prstGeom prst="line">
            <a:avLst/>
          </a:prstGeom>
          <a:noFill/>
          <a:ln w="28575">
            <a:solidFill>
              <a:srgbClr val="00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28" name="Rectangle 44">
            <a:extLst>
              <a:ext uri="{FF2B5EF4-FFF2-40B4-BE49-F238E27FC236}">
                <a16:creationId xmlns:a16="http://schemas.microsoft.com/office/drawing/2014/main" id="{D414C740-1E50-4540-B2B3-8708DBF33564}"/>
              </a:ext>
            </a:extLst>
          </p:cNvPr>
          <p:cNvSpPr>
            <a:spLocks noChangeArrowheads="1"/>
          </p:cNvSpPr>
          <p:nvPr/>
        </p:nvSpPr>
        <p:spPr bwMode="auto">
          <a:xfrm>
            <a:off x="4214812" y="685801"/>
            <a:ext cx="39145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FF0000"/>
                </a:solidFill>
                <a:latin typeface="CommercialScript BT" pitchFamily="66" charset="0"/>
              </a:rPr>
              <a:t> </a:t>
            </a:r>
            <a:r>
              <a:rPr lang="en-US" altLang="en-US" sz="1200" b="1">
                <a:solidFill>
                  <a:srgbClr val="009900"/>
                </a:solidFill>
                <a:latin typeface="CommercialScript BT" pitchFamily="66" charset="0"/>
              </a:rPr>
              <a:t>E</a:t>
            </a:r>
            <a:r>
              <a:rPr lang="en-US" altLang="en-US" sz="1200" b="1" baseline="-25000">
                <a:solidFill>
                  <a:srgbClr val="009900"/>
                </a:solidFill>
              </a:rPr>
              <a:t>v</a:t>
            </a:r>
            <a:r>
              <a:rPr lang="en-US" altLang="en-US" sz="1200">
                <a:solidFill>
                  <a:srgbClr val="FF0000"/>
                </a:solidFill>
              </a:rPr>
              <a:t> </a:t>
            </a:r>
          </a:p>
        </p:txBody>
      </p:sp>
      <p:sp>
        <p:nvSpPr>
          <p:cNvPr id="16430" name="Rectangle 46">
            <a:extLst>
              <a:ext uri="{FF2B5EF4-FFF2-40B4-BE49-F238E27FC236}">
                <a16:creationId xmlns:a16="http://schemas.microsoft.com/office/drawing/2014/main" id="{DCC26395-547B-4365-BC30-F0B311AE97AB}"/>
              </a:ext>
            </a:extLst>
          </p:cNvPr>
          <p:cNvSpPr>
            <a:spLocks noChangeArrowheads="1"/>
          </p:cNvSpPr>
          <p:nvPr/>
        </p:nvSpPr>
        <p:spPr bwMode="auto">
          <a:xfrm>
            <a:off x="4329113" y="800101"/>
            <a:ext cx="42511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009900"/>
                </a:solidFill>
                <a:latin typeface="CommercialScript BT" pitchFamily="66" charset="0"/>
              </a:rPr>
              <a:t> </a:t>
            </a:r>
            <a:r>
              <a:rPr lang="en-US" altLang="en-US" sz="1200" b="1">
                <a:solidFill>
                  <a:srgbClr val="0000FF"/>
                </a:solidFill>
                <a:latin typeface="CommercialScript BT" pitchFamily="66" charset="0"/>
              </a:rPr>
              <a:t>E</a:t>
            </a:r>
            <a:r>
              <a:rPr lang="en-US" altLang="en-US" sz="1200" b="1" baseline="-25000">
                <a:solidFill>
                  <a:srgbClr val="0000FF"/>
                </a:solidFill>
              </a:rPr>
              <a:t>m</a:t>
            </a:r>
            <a:r>
              <a:rPr lang="en-US" altLang="en-US" sz="1200">
                <a:solidFill>
                  <a:srgbClr val="009900"/>
                </a:solidFill>
              </a:rPr>
              <a:t> </a:t>
            </a:r>
          </a:p>
        </p:txBody>
      </p:sp>
      <p:sp>
        <p:nvSpPr>
          <p:cNvPr id="16431" name="Line 47">
            <a:extLst>
              <a:ext uri="{FF2B5EF4-FFF2-40B4-BE49-F238E27FC236}">
                <a16:creationId xmlns:a16="http://schemas.microsoft.com/office/drawing/2014/main" id="{A8F5E168-DFE1-48A2-88E4-ADF0BD7D7DC1}"/>
              </a:ext>
            </a:extLst>
          </p:cNvPr>
          <p:cNvSpPr>
            <a:spLocks noChangeShapeType="1"/>
          </p:cNvSpPr>
          <p:nvPr/>
        </p:nvSpPr>
        <p:spPr bwMode="auto">
          <a:xfrm>
            <a:off x="4914900" y="742950"/>
            <a:ext cx="0" cy="40005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32" name="Line 48">
            <a:extLst>
              <a:ext uri="{FF2B5EF4-FFF2-40B4-BE49-F238E27FC236}">
                <a16:creationId xmlns:a16="http://schemas.microsoft.com/office/drawing/2014/main" id="{39EA0D96-67AC-4046-B5A3-B62203A37B55}"/>
              </a:ext>
            </a:extLst>
          </p:cNvPr>
          <p:cNvSpPr>
            <a:spLocks noChangeShapeType="1"/>
          </p:cNvSpPr>
          <p:nvPr/>
        </p:nvSpPr>
        <p:spPr bwMode="auto">
          <a:xfrm>
            <a:off x="4800600" y="857250"/>
            <a:ext cx="0" cy="342900"/>
          </a:xfrm>
          <a:prstGeom prst="line">
            <a:avLst/>
          </a:prstGeom>
          <a:noFill/>
          <a:ln w="28575">
            <a:solidFill>
              <a:srgbClr val="00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33" name="Line 49">
            <a:extLst>
              <a:ext uri="{FF2B5EF4-FFF2-40B4-BE49-F238E27FC236}">
                <a16:creationId xmlns:a16="http://schemas.microsoft.com/office/drawing/2014/main" id="{884014AF-6D98-4133-B28A-86A5218259B7}"/>
              </a:ext>
            </a:extLst>
          </p:cNvPr>
          <p:cNvSpPr>
            <a:spLocks noChangeShapeType="1"/>
          </p:cNvSpPr>
          <p:nvPr/>
        </p:nvSpPr>
        <p:spPr bwMode="auto">
          <a:xfrm>
            <a:off x="4743450" y="914400"/>
            <a:ext cx="0" cy="285750"/>
          </a:xfrm>
          <a:prstGeom prst="line">
            <a:avLst/>
          </a:prstGeom>
          <a:noFill/>
          <a:ln w="28575">
            <a:solidFill>
              <a:srgbClr val="00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6436" name="Rectangle 52">
            <a:extLst>
              <a:ext uri="{FF2B5EF4-FFF2-40B4-BE49-F238E27FC236}">
                <a16:creationId xmlns:a16="http://schemas.microsoft.com/office/drawing/2014/main" id="{5F76DEA2-A278-4D31-8B74-E8B1055F4278}"/>
              </a:ext>
            </a:extLst>
          </p:cNvPr>
          <p:cNvSpPr>
            <a:spLocks noChangeArrowheads="1"/>
          </p:cNvSpPr>
          <p:nvPr/>
        </p:nvSpPr>
        <p:spPr bwMode="auto">
          <a:xfrm>
            <a:off x="1257300" y="171450"/>
            <a:ext cx="257175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a:solidFill>
                  <a:srgbClr val="0000FF"/>
                </a:solidFill>
              </a:rPr>
              <a:t>Relative Values Peak, Virtual and Mean Values</a:t>
            </a:r>
            <a:r>
              <a:rPr lang="en-US" altLang="en-US" sz="1500">
                <a:solidFill>
                  <a:srgbClr val="0000FF"/>
                </a:solidFill>
              </a:rPr>
              <a:t> </a:t>
            </a:r>
            <a:r>
              <a:rPr lang="en-US" altLang="en-US" sz="1500" b="1">
                <a:solidFill>
                  <a:srgbClr val="0000FF"/>
                </a:solidFill>
              </a:rPr>
              <a:t>of Alternating emf:</a:t>
            </a:r>
          </a:p>
        </p:txBody>
      </p:sp>
      <p:sp>
        <p:nvSpPr>
          <p:cNvPr id="16437" name="Text Box 53">
            <a:extLst>
              <a:ext uri="{FF2B5EF4-FFF2-40B4-BE49-F238E27FC236}">
                <a16:creationId xmlns:a16="http://schemas.microsoft.com/office/drawing/2014/main" id="{74B79C97-398C-4F59-8BC4-471DBB48EE97}"/>
              </a:ext>
            </a:extLst>
          </p:cNvPr>
          <p:cNvSpPr txBox="1">
            <a:spLocks noChangeArrowheads="1"/>
          </p:cNvSpPr>
          <p:nvPr/>
        </p:nvSpPr>
        <p:spPr bwMode="auto">
          <a:xfrm>
            <a:off x="1657350" y="1085850"/>
            <a:ext cx="1885950" cy="253916"/>
          </a:xfrm>
          <a:prstGeom prst="rect">
            <a:avLst/>
          </a:prstGeom>
          <a:solidFill>
            <a:srgbClr val="CCFFCC"/>
          </a:solidFill>
          <a:ln w="2857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latin typeface="CommercialScript BT" pitchFamily="66" charset="0"/>
              </a:rPr>
              <a:t>E</a:t>
            </a:r>
            <a:r>
              <a:rPr lang="en-US" altLang="en-US" sz="1050" b="1" baseline="-25000">
                <a:solidFill>
                  <a:srgbClr val="FF0000"/>
                </a:solidFill>
              </a:rPr>
              <a:t>m</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av   </a:t>
            </a:r>
            <a:r>
              <a:rPr lang="en-US" altLang="en-US" sz="1050" b="1">
                <a:solidFill>
                  <a:srgbClr val="FF0000"/>
                </a:solidFill>
              </a:rPr>
              <a:t> =  0.637 </a:t>
            </a:r>
            <a:r>
              <a:rPr lang="en-US" altLang="en-US" sz="1050" b="1">
                <a:solidFill>
                  <a:srgbClr val="FF0000"/>
                </a:solidFill>
                <a:latin typeface="CommercialScript BT" pitchFamily="66" charset="0"/>
              </a:rPr>
              <a:t>E</a:t>
            </a:r>
            <a:r>
              <a:rPr lang="en-US" altLang="en-US" sz="1050" b="1" baseline="-25000">
                <a:solidFill>
                  <a:srgbClr val="FF0000"/>
                </a:solidFill>
              </a:rPr>
              <a:t>0</a:t>
            </a:r>
          </a:p>
        </p:txBody>
      </p:sp>
      <p:sp>
        <p:nvSpPr>
          <p:cNvPr id="16438" name="Text Box 54">
            <a:extLst>
              <a:ext uri="{FF2B5EF4-FFF2-40B4-BE49-F238E27FC236}">
                <a16:creationId xmlns:a16="http://schemas.microsoft.com/office/drawing/2014/main" id="{59CEE2D8-187E-4B36-A0E3-E110959BAA55}"/>
              </a:ext>
            </a:extLst>
          </p:cNvPr>
          <p:cNvSpPr txBox="1">
            <a:spLocks noChangeArrowheads="1"/>
          </p:cNvSpPr>
          <p:nvPr/>
        </p:nvSpPr>
        <p:spPr bwMode="auto">
          <a:xfrm>
            <a:off x="1485900" y="1657350"/>
            <a:ext cx="2228850" cy="253916"/>
          </a:xfrm>
          <a:prstGeom prst="rect">
            <a:avLst/>
          </a:prstGeom>
          <a:solidFill>
            <a:srgbClr val="CCFFCC"/>
          </a:solidFill>
          <a:ln w="2857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latin typeface="CommercialScript BT" pitchFamily="66" charset="0"/>
              </a:rPr>
              <a:t>E</a:t>
            </a:r>
            <a:r>
              <a:rPr lang="en-US" altLang="en-US" sz="1050" b="1" baseline="-25000">
                <a:solidFill>
                  <a:srgbClr val="FF0000"/>
                </a:solidFill>
              </a:rPr>
              <a:t>v</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rms   </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eff</a:t>
            </a:r>
            <a:r>
              <a:rPr lang="en-US" altLang="en-US" sz="1050" b="1">
                <a:solidFill>
                  <a:srgbClr val="FF0000"/>
                </a:solidFill>
              </a:rPr>
              <a:t>  = 0.707 </a:t>
            </a:r>
            <a:r>
              <a:rPr lang="en-US" altLang="en-US" sz="1050" b="1">
                <a:solidFill>
                  <a:srgbClr val="FF0000"/>
                </a:solidFill>
                <a:latin typeface="CommercialScript BT" pitchFamily="66" charset="0"/>
              </a:rPr>
              <a:t>E</a:t>
            </a:r>
            <a:r>
              <a:rPr lang="en-US" altLang="en-US" sz="1050" b="1" baseline="-25000">
                <a:solidFill>
                  <a:srgbClr val="FF0000"/>
                </a:solidFill>
              </a:rPr>
              <a:t>0</a:t>
            </a:r>
          </a:p>
        </p:txBody>
      </p:sp>
      <p:sp>
        <p:nvSpPr>
          <p:cNvPr id="16439" name="Text Box 55">
            <a:extLst>
              <a:ext uri="{FF2B5EF4-FFF2-40B4-BE49-F238E27FC236}">
                <a16:creationId xmlns:a16="http://schemas.microsoft.com/office/drawing/2014/main" id="{2C06E71D-5DD6-4CC6-8B01-F814A925B64E}"/>
              </a:ext>
            </a:extLst>
          </p:cNvPr>
          <p:cNvSpPr txBox="1">
            <a:spLocks noChangeArrowheads="1"/>
          </p:cNvSpPr>
          <p:nvPr/>
        </p:nvSpPr>
        <p:spPr bwMode="auto">
          <a:xfrm>
            <a:off x="1371600" y="2359819"/>
            <a:ext cx="6457950" cy="1788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rgbClr val="9900FF"/>
                </a:solidFill>
              </a:rPr>
              <a:t>Tips:</a:t>
            </a:r>
          </a:p>
          <a:p>
            <a:pPr>
              <a:spcBef>
                <a:spcPct val="50000"/>
              </a:spcBef>
              <a:buFontTx/>
              <a:buAutoNum type="arabicPeriod"/>
            </a:pPr>
            <a:r>
              <a:rPr lang="en-US" altLang="en-US" sz="1050" b="1">
                <a:solidFill>
                  <a:srgbClr val="9900FF"/>
                </a:solidFill>
              </a:rPr>
              <a:t>The given values of alternating emf and current are virtual values unless otherwise specified.</a:t>
            </a:r>
          </a:p>
          <a:p>
            <a:pPr>
              <a:spcBef>
                <a:spcPct val="50000"/>
              </a:spcBef>
            </a:pPr>
            <a:r>
              <a:rPr lang="en-US" altLang="en-US" sz="1050" b="1">
                <a:solidFill>
                  <a:srgbClr val="9900FF"/>
                </a:solidFill>
              </a:rPr>
              <a:t>      </a:t>
            </a:r>
            <a:r>
              <a:rPr lang="en-US" altLang="en-US" sz="1050" b="1">
                <a:solidFill>
                  <a:srgbClr val="FF0000"/>
                </a:solidFill>
              </a:rPr>
              <a:t>i.e. 230 V AC means  </a:t>
            </a:r>
            <a:r>
              <a:rPr lang="en-US" altLang="en-US" sz="1050" b="1">
                <a:solidFill>
                  <a:srgbClr val="FF0000"/>
                </a:solidFill>
                <a:latin typeface="CommercialScript BT" pitchFamily="66" charset="0"/>
              </a:rPr>
              <a:t>E</a:t>
            </a:r>
            <a:r>
              <a:rPr lang="en-US" altLang="en-US" sz="1050" b="1" baseline="-25000">
                <a:solidFill>
                  <a:srgbClr val="FF0000"/>
                </a:solidFill>
              </a:rPr>
              <a:t>v</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rms</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eff </a:t>
            </a:r>
            <a:r>
              <a:rPr lang="en-US" altLang="en-US" sz="1050" b="1">
                <a:solidFill>
                  <a:srgbClr val="FF0000"/>
                </a:solidFill>
              </a:rPr>
              <a:t> = 230 V</a:t>
            </a:r>
          </a:p>
          <a:p>
            <a:pPr>
              <a:spcBef>
                <a:spcPct val="50000"/>
              </a:spcBef>
              <a:buFontTx/>
              <a:buAutoNum type="arabicPeriod" startAt="2"/>
            </a:pPr>
            <a:r>
              <a:rPr lang="en-US" altLang="en-US" sz="1050" b="1">
                <a:solidFill>
                  <a:srgbClr val="008000"/>
                </a:solidFill>
              </a:rPr>
              <a:t>AC Ammeter and AC Voltmeter read the rms values of alternating current and voltage respectively.</a:t>
            </a:r>
          </a:p>
          <a:p>
            <a:pPr>
              <a:spcBef>
                <a:spcPct val="50000"/>
              </a:spcBef>
            </a:pPr>
            <a:r>
              <a:rPr lang="en-US" altLang="en-US" sz="1050" b="1">
                <a:solidFill>
                  <a:srgbClr val="008000"/>
                </a:solidFill>
              </a:rPr>
              <a:t>      They are called as ‘hot wire meters’.</a:t>
            </a:r>
          </a:p>
          <a:p>
            <a:pPr>
              <a:spcBef>
                <a:spcPct val="50000"/>
              </a:spcBef>
            </a:pPr>
            <a:r>
              <a:rPr lang="en-US" altLang="en-US" sz="1050" b="1">
                <a:solidFill>
                  <a:srgbClr val="0000CC"/>
                </a:solidFill>
              </a:rPr>
              <a:t>3.   The scale of DC meters is linearly graduated where as the scale of AC meters is not evenly graduated because H  </a:t>
            </a:r>
            <a:r>
              <a:rPr lang="el-GR" altLang="en-US" sz="1050" b="1">
                <a:solidFill>
                  <a:srgbClr val="0000CC"/>
                </a:solidFill>
                <a:cs typeface="Arial" panose="020B0604020202020204" pitchFamily="34" charset="0"/>
              </a:rPr>
              <a:t>α</a:t>
            </a:r>
            <a:r>
              <a:rPr lang="en-US" altLang="en-US" sz="1050" b="1">
                <a:solidFill>
                  <a:srgbClr val="0000CC"/>
                </a:solidFill>
                <a:cs typeface="Arial" panose="020B0604020202020204" pitchFamily="34" charset="0"/>
              </a:rPr>
              <a:t> </a:t>
            </a:r>
            <a:r>
              <a:rPr lang="en-US" altLang="en-US" sz="1050" b="1">
                <a:solidFill>
                  <a:srgbClr val="0000CC"/>
                </a:solidFill>
              </a:rPr>
              <a:t>I</a:t>
            </a:r>
            <a:r>
              <a:rPr lang="en-US" altLang="en-US" sz="1050" b="1" baseline="30000">
                <a:solidFill>
                  <a:srgbClr val="0000CC"/>
                </a:solidFill>
              </a:rPr>
              <a:t>2</a:t>
            </a:r>
          </a:p>
        </p:txBody>
      </p:sp>
      <p:sp>
        <p:nvSpPr>
          <p:cNvPr id="16441" name="Rectangle 57">
            <a:extLst>
              <a:ext uri="{FF2B5EF4-FFF2-40B4-BE49-F238E27FC236}">
                <a16:creationId xmlns:a16="http://schemas.microsoft.com/office/drawing/2014/main" id="{6970EF8B-CD7A-4589-AD5E-84E3B9564873}"/>
              </a:ext>
            </a:extLst>
          </p:cNvPr>
          <p:cNvSpPr>
            <a:spLocks noChangeArrowheads="1"/>
          </p:cNvSpPr>
          <p:nvPr/>
        </p:nvSpPr>
        <p:spPr bwMode="auto">
          <a:xfrm>
            <a:off x="1314450" y="2228850"/>
            <a:ext cx="6457950" cy="2686050"/>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050"/>
          </a:p>
        </p:txBody>
      </p:sp>
      <p:pic>
        <p:nvPicPr>
          <p:cNvPr id="51" name="Google Shape;63;p14">
            <a:extLst>
              <a:ext uri="{FF2B5EF4-FFF2-40B4-BE49-F238E27FC236}">
                <a16:creationId xmlns:a16="http://schemas.microsoft.com/office/drawing/2014/main" id="{02C60E63-FDAF-42BD-86CE-9719DCFDF4A6}"/>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6436"/>
                                        </p:tgtEl>
                                        <p:attrNameLst>
                                          <p:attrName>style.visibility</p:attrName>
                                        </p:attrNameLst>
                                      </p:cBhvr>
                                      <p:to>
                                        <p:strVal val="visible"/>
                                      </p:to>
                                    </p:set>
                                    <p:animEffect transition="in" filter="wipe(up)">
                                      <p:cBhvr>
                                        <p:cTn id="7" dur="500"/>
                                        <p:tgtEl>
                                          <p:spTgt spid="164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16435"/>
                                        </p:tgtEl>
                                        <p:attrNameLst>
                                          <p:attrName>style.visibility</p:attrName>
                                        </p:attrNameLst>
                                      </p:cBhvr>
                                      <p:to>
                                        <p:strVal val="visible"/>
                                      </p:to>
                                    </p:set>
                                    <p:anim calcmode="lin" valueType="num">
                                      <p:cBhvr>
                                        <p:cTn id="12" dur="500" fill="hold"/>
                                        <p:tgtEl>
                                          <p:spTgt spid="16435"/>
                                        </p:tgtEl>
                                        <p:attrNameLst>
                                          <p:attrName>ppt_w</p:attrName>
                                        </p:attrNameLst>
                                      </p:cBhvr>
                                      <p:tavLst>
                                        <p:tav tm="0">
                                          <p:val>
                                            <p:fltVal val="0"/>
                                          </p:val>
                                        </p:tav>
                                        <p:tav tm="100000">
                                          <p:val>
                                            <p:strVal val="#ppt_w"/>
                                          </p:val>
                                        </p:tav>
                                      </p:tavLst>
                                    </p:anim>
                                    <p:anim calcmode="lin" valueType="num">
                                      <p:cBhvr>
                                        <p:cTn id="13" dur="500" fill="hold"/>
                                        <p:tgtEl>
                                          <p:spTgt spid="16435"/>
                                        </p:tgtEl>
                                        <p:attrNameLst>
                                          <p:attrName>ppt_h</p:attrName>
                                        </p:attrNameLst>
                                      </p:cBhvr>
                                      <p:tavLst>
                                        <p:tav tm="0">
                                          <p:val>
                                            <p:fltVal val="0"/>
                                          </p:val>
                                        </p:tav>
                                        <p:tav tm="100000">
                                          <p:val>
                                            <p:strVal val="#ppt_h"/>
                                          </p:val>
                                        </p:tav>
                                      </p:tavLst>
                                    </p:anim>
                                    <p:animEffect transition="in" filter="fade">
                                      <p:cBhvr>
                                        <p:cTn id="14" dur="500"/>
                                        <p:tgtEl>
                                          <p:spTgt spid="1643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2" fill="hold" nodeType="clickEffect">
                                  <p:stCondLst>
                                    <p:cond delay="0"/>
                                  </p:stCondLst>
                                  <p:childTnLst>
                                    <p:set>
                                      <p:cBhvr>
                                        <p:cTn id="18" dur="1" fill="hold">
                                          <p:stCondLst>
                                            <p:cond delay="0"/>
                                          </p:stCondLst>
                                        </p:cTn>
                                        <p:tgtEl>
                                          <p:spTgt spid="16424"/>
                                        </p:tgtEl>
                                        <p:attrNameLst>
                                          <p:attrName>style.visibility</p:attrName>
                                        </p:attrNameLst>
                                      </p:cBhvr>
                                      <p:to>
                                        <p:strVal val="visible"/>
                                      </p:to>
                                    </p:set>
                                    <p:animEffect transition="in" filter="wipe(right)">
                                      <p:cBhvr>
                                        <p:cTn id="19" dur="500"/>
                                        <p:tgtEl>
                                          <p:spTgt spid="16424"/>
                                        </p:tgtEl>
                                      </p:cBhvr>
                                    </p:animEffect>
                                  </p:childTnLst>
                                </p:cTn>
                              </p:par>
                            </p:childTnLst>
                          </p:cTn>
                        </p:par>
                        <p:par>
                          <p:cTn id="20" fill="hold" nodeType="afterGroup">
                            <p:stCondLst>
                              <p:cond delay="500"/>
                            </p:stCondLst>
                            <p:childTnLst>
                              <p:par>
                                <p:cTn id="21" presetID="22" presetClass="entr" presetSubtype="1" fill="hold" nodeType="afterEffect">
                                  <p:stCondLst>
                                    <p:cond delay="0"/>
                                  </p:stCondLst>
                                  <p:childTnLst>
                                    <p:set>
                                      <p:cBhvr>
                                        <p:cTn id="22" dur="1" fill="hold">
                                          <p:stCondLst>
                                            <p:cond delay="0"/>
                                          </p:stCondLst>
                                        </p:cTn>
                                        <p:tgtEl>
                                          <p:spTgt spid="16431"/>
                                        </p:tgtEl>
                                        <p:attrNameLst>
                                          <p:attrName>style.visibility</p:attrName>
                                        </p:attrNameLst>
                                      </p:cBhvr>
                                      <p:to>
                                        <p:strVal val="visible"/>
                                      </p:to>
                                    </p:set>
                                    <p:animEffect transition="in" filter="wipe(up)">
                                      <p:cBhvr>
                                        <p:cTn id="23" dur="500"/>
                                        <p:tgtEl>
                                          <p:spTgt spid="16431"/>
                                        </p:tgtEl>
                                      </p:cBhvr>
                                    </p:animEffect>
                                  </p:childTnLst>
                                </p:cTn>
                              </p:par>
                            </p:childTnLst>
                          </p:cTn>
                        </p:par>
                        <p:par>
                          <p:cTn id="24" fill="hold" nodeType="afterGroup">
                            <p:stCondLst>
                              <p:cond delay="1000"/>
                            </p:stCondLst>
                            <p:childTnLst>
                              <p:par>
                                <p:cTn id="25" presetID="9" presetClass="entr" presetSubtype="0" fill="hold" grpId="0" nodeType="afterEffect">
                                  <p:stCondLst>
                                    <p:cond delay="0"/>
                                  </p:stCondLst>
                                  <p:childTnLst>
                                    <p:set>
                                      <p:cBhvr>
                                        <p:cTn id="26" dur="1" fill="hold">
                                          <p:stCondLst>
                                            <p:cond delay="0"/>
                                          </p:stCondLst>
                                        </p:cTn>
                                        <p:tgtEl>
                                          <p:spTgt spid="16423"/>
                                        </p:tgtEl>
                                        <p:attrNameLst>
                                          <p:attrName>style.visibility</p:attrName>
                                        </p:attrNameLst>
                                      </p:cBhvr>
                                      <p:to>
                                        <p:strVal val="visible"/>
                                      </p:to>
                                    </p:set>
                                    <p:animEffect transition="in" filter="dissolve">
                                      <p:cBhvr>
                                        <p:cTn id="27" dur="500"/>
                                        <p:tgtEl>
                                          <p:spTgt spid="1642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16425"/>
                                        </p:tgtEl>
                                        <p:attrNameLst>
                                          <p:attrName>style.visibility</p:attrName>
                                        </p:attrNameLst>
                                      </p:cBhvr>
                                      <p:to>
                                        <p:strVal val="visible"/>
                                      </p:to>
                                    </p:set>
                                    <p:animEffect transition="in" filter="wipe(right)">
                                      <p:cBhvr>
                                        <p:cTn id="32" dur="500"/>
                                        <p:tgtEl>
                                          <p:spTgt spid="16425"/>
                                        </p:tgtEl>
                                      </p:cBhvr>
                                    </p:animEffect>
                                  </p:childTnLst>
                                </p:cTn>
                              </p:par>
                            </p:childTnLst>
                          </p:cTn>
                        </p:par>
                        <p:par>
                          <p:cTn id="33" fill="hold" nodeType="afterGroup">
                            <p:stCondLst>
                              <p:cond delay="500"/>
                            </p:stCondLst>
                            <p:childTnLst>
                              <p:par>
                                <p:cTn id="34" presetID="22" presetClass="entr" presetSubtype="1" fill="hold" nodeType="afterEffect">
                                  <p:stCondLst>
                                    <p:cond delay="0"/>
                                  </p:stCondLst>
                                  <p:childTnLst>
                                    <p:set>
                                      <p:cBhvr>
                                        <p:cTn id="35" dur="1" fill="hold">
                                          <p:stCondLst>
                                            <p:cond delay="0"/>
                                          </p:stCondLst>
                                        </p:cTn>
                                        <p:tgtEl>
                                          <p:spTgt spid="16432"/>
                                        </p:tgtEl>
                                        <p:attrNameLst>
                                          <p:attrName>style.visibility</p:attrName>
                                        </p:attrNameLst>
                                      </p:cBhvr>
                                      <p:to>
                                        <p:strVal val="visible"/>
                                      </p:to>
                                    </p:set>
                                    <p:animEffect transition="in" filter="wipe(up)">
                                      <p:cBhvr>
                                        <p:cTn id="36" dur="500"/>
                                        <p:tgtEl>
                                          <p:spTgt spid="16432"/>
                                        </p:tgtEl>
                                      </p:cBhvr>
                                    </p:animEffect>
                                  </p:childTnLst>
                                </p:cTn>
                              </p:par>
                            </p:childTnLst>
                          </p:cTn>
                        </p:par>
                        <p:par>
                          <p:cTn id="37" fill="hold" nodeType="afterGroup">
                            <p:stCondLst>
                              <p:cond delay="1000"/>
                            </p:stCondLst>
                            <p:childTnLst>
                              <p:par>
                                <p:cTn id="38" presetID="9" presetClass="entr" presetSubtype="0" fill="hold" grpId="0" nodeType="afterEffect">
                                  <p:stCondLst>
                                    <p:cond delay="0"/>
                                  </p:stCondLst>
                                  <p:childTnLst>
                                    <p:set>
                                      <p:cBhvr>
                                        <p:cTn id="39" dur="1" fill="hold">
                                          <p:stCondLst>
                                            <p:cond delay="0"/>
                                          </p:stCondLst>
                                        </p:cTn>
                                        <p:tgtEl>
                                          <p:spTgt spid="16428"/>
                                        </p:tgtEl>
                                        <p:attrNameLst>
                                          <p:attrName>style.visibility</p:attrName>
                                        </p:attrNameLst>
                                      </p:cBhvr>
                                      <p:to>
                                        <p:strVal val="visible"/>
                                      </p:to>
                                    </p:set>
                                    <p:animEffect transition="in" filter="dissolve">
                                      <p:cBhvr>
                                        <p:cTn id="40" dur="500"/>
                                        <p:tgtEl>
                                          <p:spTgt spid="1642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2" fill="hold" nodeType="clickEffect">
                                  <p:stCondLst>
                                    <p:cond delay="0"/>
                                  </p:stCondLst>
                                  <p:childTnLst>
                                    <p:set>
                                      <p:cBhvr>
                                        <p:cTn id="44" dur="1" fill="hold">
                                          <p:stCondLst>
                                            <p:cond delay="0"/>
                                          </p:stCondLst>
                                        </p:cTn>
                                        <p:tgtEl>
                                          <p:spTgt spid="16426"/>
                                        </p:tgtEl>
                                        <p:attrNameLst>
                                          <p:attrName>style.visibility</p:attrName>
                                        </p:attrNameLst>
                                      </p:cBhvr>
                                      <p:to>
                                        <p:strVal val="visible"/>
                                      </p:to>
                                    </p:set>
                                    <p:animEffect transition="in" filter="wipe(right)">
                                      <p:cBhvr>
                                        <p:cTn id="45" dur="500"/>
                                        <p:tgtEl>
                                          <p:spTgt spid="16426"/>
                                        </p:tgtEl>
                                      </p:cBhvr>
                                    </p:animEffect>
                                  </p:childTnLst>
                                </p:cTn>
                              </p:par>
                            </p:childTnLst>
                          </p:cTn>
                        </p:par>
                        <p:par>
                          <p:cTn id="46" fill="hold" nodeType="afterGroup">
                            <p:stCondLst>
                              <p:cond delay="500"/>
                            </p:stCondLst>
                            <p:childTnLst>
                              <p:par>
                                <p:cTn id="47" presetID="22" presetClass="entr" presetSubtype="1" fill="hold" nodeType="afterEffect">
                                  <p:stCondLst>
                                    <p:cond delay="0"/>
                                  </p:stCondLst>
                                  <p:childTnLst>
                                    <p:set>
                                      <p:cBhvr>
                                        <p:cTn id="48" dur="1" fill="hold">
                                          <p:stCondLst>
                                            <p:cond delay="0"/>
                                          </p:stCondLst>
                                        </p:cTn>
                                        <p:tgtEl>
                                          <p:spTgt spid="16433"/>
                                        </p:tgtEl>
                                        <p:attrNameLst>
                                          <p:attrName>style.visibility</p:attrName>
                                        </p:attrNameLst>
                                      </p:cBhvr>
                                      <p:to>
                                        <p:strVal val="visible"/>
                                      </p:to>
                                    </p:set>
                                    <p:animEffect transition="in" filter="wipe(up)">
                                      <p:cBhvr>
                                        <p:cTn id="49" dur="500"/>
                                        <p:tgtEl>
                                          <p:spTgt spid="16433"/>
                                        </p:tgtEl>
                                      </p:cBhvr>
                                    </p:animEffect>
                                  </p:childTnLst>
                                </p:cTn>
                              </p:par>
                            </p:childTnLst>
                          </p:cTn>
                        </p:par>
                        <p:par>
                          <p:cTn id="50" fill="hold" nodeType="afterGroup">
                            <p:stCondLst>
                              <p:cond delay="1000"/>
                            </p:stCondLst>
                            <p:childTnLst>
                              <p:par>
                                <p:cTn id="51" presetID="9" presetClass="entr" presetSubtype="0" fill="hold" grpId="0" nodeType="afterEffect">
                                  <p:stCondLst>
                                    <p:cond delay="0"/>
                                  </p:stCondLst>
                                  <p:childTnLst>
                                    <p:set>
                                      <p:cBhvr>
                                        <p:cTn id="52" dur="1" fill="hold">
                                          <p:stCondLst>
                                            <p:cond delay="0"/>
                                          </p:stCondLst>
                                        </p:cTn>
                                        <p:tgtEl>
                                          <p:spTgt spid="16430"/>
                                        </p:tgtEl>
                                        <p:attrNameLst>
                                          <p:attrName>style.visibility</p:attrName>
                                        </p:attrNameLst>
                                      </p:cBhvr>
                                      <p:to>
                                        <p:strVal val="visible"/>
                                      </p:to>
                                    </p:set>
                                    <p:animEffect transition="in" filter="dissolve">
                                      <p:cBhvr>
                                        <p:cTn id="53" dur="500"/>
                                        <p:tgtEl>
                                          <p:spTgt spid="16430"/>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3" presetClass="entr" presetSubtype="0" fill="hold" grpId="0" nodeType="clickEffect">
                                  <p:stCondLst>
                                    <p:cond delay="0"/>
                                  </p:stCondLst>
                                  <p:childTnLst>
                                    <p:set>
                                      <p:cBhvr>
                                        <p:cTn id="57" dur="1" fill="hold">
                                          <p:stCondLst>
                                            <p:cond delay="0"/>
                                          </p:stCondLst>
                                        </p:cTn>
                                        <p:tgtEl>
                                          <p:spTgt spid="16437"/>
                                        </p:tgtEl>
                                        <p:attrNameLst>
                                          <p:attrName>style.visibility</p:attrName>
                                        </p:attrNameLst>
                                      </p:cBhvr>
                                      <p:to>
                                        <p:strVal val="visible"/>
                                      </p:to>
                                    </p:set>
                                    <p:anim calcmode="lin" valueType="num">
                                      <p:cBhvr>
                                        <p:cTn id="58" dur="500" fill="hold"/>
                                        <p:tgtEl>
                                          <p:spTgt spid="16437"/>
                                        </p:tgtEl>
                                        <p:attrNameLst>
                                          <p:attrName>ppt_w</p:attrName>
                                        </p:attrNameLst>
                                      </p:cBhvr>
                                      <p:tavLst>
                                        <p:tav tm="0">
                                          <p:val>
                                            <p:fltVal val="0"/>
                                          </p:val>
                                        </p:tav>
                                        <p:tav tm="100000">
                                          <p:val>
                                            <p:strVal val="#ppt_w"/>
                                          </p:val>
                                        </p:tav>
                                      </p:tavLst>
                                    </p:anim>
                                    <p:anim calcmode="lin" valueType="num">
                                      <p:cBhvr>
                                        <p:cTn id="59" dur="500" fill="hold"/>
                                        <p:tgtEl>
                                          <p:spTgt spid="16437"/>
                                        </p:tgtEl>
                                        <p:attrNameLst>
                                          <p:attrName>ppt_h</p:attrName>
                                        </p:attrNameLst>
                                      </p:cBhvr>
                                      <p:tavLst>
                                        <p:tav tm="0">
                                          <p:val>
                                            <p:fltVal val="0"/>
                                          </p:val>
                                        </p:tav>
                                        <p:tav tm="100000">
                                          <p:val>
                                            <p:strVal val="#ppt_h"/>
                                          </p:val>
                                        </p:tav>
                                      </p:tavLst>
                                    </p:anim>
                                    <p:animEffect transition="in" filter="fade">
                                      <p:cBhvr>
                                        <p:cTn id="60" dur="500"/>
                                        <p:tgtEl>
                                          <p:spTgt spid="16437"/>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0" fill="hold" grpId="0" nodeType="clickEffect">
                                  <p:stCondLst>
                                    <p:cond delay="0"/>
                                  </p:stCondLst>
                                  <p:childTnLst>
                                    <p:set>
                                      <p:cBhvr>
                                        <p:cTn id="64" dur="1" fill="hold">
                                          <p:stCondLst>
                                            <p:cond delay="0"/>
                                          </p:stCondLst>
                                        </p:cTn>
                                        <p:tgtEl>
                                          <p:spTgt spid="16438"/>
                                        </p:tgtEl>
                                        <p:attrNameLst>
                                          <p:attrName>style.visibility</p:attrName>
                                        </p:attrNameLst>
                                      </p:cBhvr>
                                      <p:to>
                                        <p:strVal val="visible"/>
                                      </p:to>
                                    </p:set>
                                    <p:anim calcmode="lin" valueType="num">
                                      <p:cBhvr>
                                        <p:cTn id="65" dur="500" fill="hold"/>
                                        <p:tgtEl>
                                          <p:spTgt spid="16438"/>
                                        </p:tgtEl>
                                        <p:attrNameLst>
                                          <p:attrName>ppt_w</p:attrName>
                                        </p:attrNameLst>
                                      </p:cBhvr>
                                      <p:tavLst>
                                        <p:tav tm="0">
                                          <p:val>
                                            <p:fltVal val="0"/>
                                          </p:val>
                                        </p:tav>
                                        <p:tav tm="100000">
                                          <p:val>
                                            <p:strVal val="#ppt_w"/>
                                          </p:val>
                                        </p:tav>
                                      </p:tavLst>
                                    </p:anim>
                                    <p:anim calcmode="lin" valueType="num">
                                      <p:cBhvr>
                                        <p:cTn id="66" dur="500" fill="hold"/>
                                        <p:tgtEl>
                                          <p:spTgt spid="16438"/>
                                        </p:tgtEl>
                                        <p:attrNameLst>
                                          <p:attrName>ppt_h</p:attrName>
                                        </p:attrNameLst>
                                      </p:cBhvr>
                                      <p:tavLst>
                                        <p:tav tm="0">
                                          <p:val>
                                            <p:fltVal val="0"/>
                                          </p:val>
                                        </p:tav>
                                        <p:tav tm="100000">
                                          <p:val>
                                            <p:strVal val="#ppt_h"/>
                                          </p:val>
                                        </p:tav>
                                      </p:tavLst>
                                    </p:anim>
                                    <p:animEffect transition="in" filter="fade">
                                      <p:cBhvr>
                                        <p:cTn id="67" dur="500"/>
                                        <p:tgtEl>
                                          <p:spTgt spid="1643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16441"/>
                                        </p:tgtEl>
                                        <p:attrNameLst>
                                          <p:attrName>style.visibility</p:attrName>
                                        </p:attrNameLst>
                                      </p:cBhvr>
                                      <p:to>
                                        <p:strVal val="visible"/>
                                      </p:to>
                                    </p:set>
                                    <p:anim calcmode="lin" valueType="num">
                                      <p:cBhvr>
                                        <p:cTn id="72" dur="500" fill="hold"/>
                                        <p:tgtEl>
                                          <p:spTgt spid="16441"/>
                                        </p:tgtEl>
                                        <p:attrNameLst>
                                          <p:attrName>ppt_w</p:attrName>
                                        </p:attrNameLst>
                                      </p:cBhvr>
                                      <p:tavLst>
                                        <p:tav tm="0">
                                          <p:val>
                                            <p:fltVal val="0"/>
                                          </p:val>
                                        </p:tav>
                                        <p:tav tm="100000">
                                          <p:val>
                                            <p:strVal val="#ppt_w"/>
                                          </p:val>
                                        </p:tav>
                                      </p:tavLst>
                                    </p:anim>
                                    <p:anim calcmode="lin" valueType="num">
                                      <p:cBhvr>
                                        <p:cTn id="73" dur="500" fill="hold"/>
                                        <p:tgtEl>
                                          <p:spTgt spid="16441"/>
                                        </p:tgtEl>
                                        <p:attrNameLst>
                                          <p:attrName>ppt_h</p:attrName>
                                        </p:attrNameLst>
                                      </p:cBhvr>
                                      <p:tavLst>
                                        <p:tav tm="0">
                                          <p:val>
                                            <p:fltVal val="0"/>
                                          </p:val>
                                        </p:tav>
                                        <p:tav tm="100000">
                                          <p:val>
                                            <p:strVal val="#ppt_h"/>
                                          </p:val>
                                        </p:tav>
                                      </p:tavLst>
                                    </p:anim>
                                    <p:animEffect transition="in" filter="fade">
                                      <p:cBhvr>
                                        <p:cTn id="74" dur="500"/>
                                        <p:tgtEl>
                                          <p:spTgt spid="16441"/>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9" presetClass="entr" presetSubtype="0" fill="hold" nodeType="clickEffect">
                                  <p:stCondLst>
                                    <p:cond delay="0"/>
                                  </p:stCondLst>
                                  <p:childTnLst>
                                    <p:set>
                                      <p:cBhvr>
                                        <p:cTn id="78" dur="1" fill="hold">
                                          <p:stCondLst>
                                            <p:cond delay="0"/>
                                          </p:stCondLst>
                                        </p:cTn>
                                        <p:tgtEl>
                                          <p:spTgt spid="16439">
                                            <p:txEl>
                                              <p:pRg st="0" end="0"/>
                                            </p:txEl>
                                          </p:spTgt>
                                        </p:tgtEl>
                                        <p:attrNameLst>
                                          <p:attrName>style.visibility</p:attrName>
                                        </p:attrNameLst>
                                      </p:cBhvr>
                                      <p:to>
                                        <p:strVal val="visible"/>
                                      </p:to>
                                    </p:set>
                                    <p:animEffect transition="in" filter="dissolve">
                                      <p:cBhvr>
                                        <p:cTn id="79" dur="500"/>
                                        <p:tgtEl>
                                          <p:spTgt spid="16439">
                                            <p:txEl>
                                              <p:pRg st="0" end="0"/>
                                            </p:txEl>
                                          </p:spTgt>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1" fill="hold" nodeType="clickEffect">
                                  <p:stCondLst>
                                    <p:cond delay="0"/>
                                  </p:stCondLst>
                                  <p:childTnLst>
                                    <p:set>
                                      <p:cBhvr>
                                        <p:cTn id="83" dur="1" fill="hold">
                                          <p:stCondLst>
                                            <p:cond delay="0"/>
                                          </p:stCondLst>
                                        </p:cTn>
                                        <p:tgtEl>
                                          <p:spTgt spid="16439">
                                            <p:txEl>
                                              <p:pRg st="1" end="1"/>
                                            </p:txEl>
                                          </p:spTgt>
                                        </p:tgtEl>
                                        <p:attrNameLst>
                                          <p:attrName>style.visibility</p:attrName>
                                        </p:attrNameLst>
                                      </p:cBhvr>
                                      <p:to>
                                        <p:strVal val="visible"/>
                                      </p:to>
                                    </p:set>
                                    <p:animEffect transition="in" filter="wipe(up)">
                                      <p:cBhvr>
                                        <p:cTn id="84" dur="500"/>
                                        <p:tgtEl>
                                          <p:spTgt spid="16439">
                                            <p:txEl>
                                              <p:pRg st="1" end="1"/>
                                            </p:txEl>
                                          </p:spTgt>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2" presetClass="entr" presetSubtype="1" fill="hold" nodeType="clickEffect">
                                  <p:stCondLst>
                                    <p:cond delay="0"/>
                                  </p:stCondLst>
                                  <p:childTnLst>
                                    <p:set>
                                      <p:cBhvr>
                                        <p:cTn id="88" dur="1" fill="hold">
                                          <p:stCondLst>
                                            <p:cond delay="0"/>
                                          </p:stCondLst>
                                        </p:cTn>
                                        <p:tgtEl>
                                          <p:spTgt spid="16439">
                                            <p:txEl>
                                              <p:pRg st="2" end="2"/>
                                            </p:txEl>
                                          </p:spTgt>
                                        </p:tgtEl>
                                        <p:attrNameLst>
                                          <p:attrName>style.visibility</p:attrName>
                                        </p:attrNameLst>
                                      </p:cBhvr>
                                      <p:to>
                                        <p:strVal val="visible"/>
                                      </p:to>
                                    </p:set>
                                    <p:animEffect transition="in" filter="wipe(up)">
                                      <p:cBhvr>
                                        <p:cTn id="89" dur="500"/>
                                        <p:tgtEl>
                                          <p:spTgt spid="16439">
                                            <p:txEl>
                                              <p:pRg st="2" end="2"/>
                                            </p:txEl>
                                          </p:spTgt>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2" presetClass="entr" presetSubtype="1" fill="hold" nodeType="clickEffect">
                                  <p:stCondLst>
                                    <p:cond delay="0"/>
                                  </p:stCondLst>
                                  <p:childTnLst>
                                    <p:set>
                                      <p:cBhvr>
                                        <p:cTn id="93" dur="1" fill="hold">
                                          <p:stCondLst>
                                            <p:cond delay="0"/>
                                          </p:stCondLst>
                                        </p:cTn>
                                        <p:tgtEl>
                                          <p:spTgt spid="16439">
                                            <p:txEl>
                                              <p:pRg st="3" end="3"/>
                                            </p:txEl>
                                          </p:spTgt>
                                        </p:tgtEl>
                                        <p:attrNameLst>
                                          <p:attrName>style.visibility</p:attrName>
                                        </p:attrNameLst>
                                      </p:cBhvr>
                                      <p:to>
                                        <p:strVal val="visible"/>
                                      </p:to>
                                    </p:set>
                                    <p:animEffect transition="in" filter="wipe(up)">
                                      <p:cBhvr>
                                        <p:cTn id="94" dur="500"/>
                                        <p:tgtEl>
                                          <p:spTgt spid="16439">
                                            <p:txEl>
                                              <p:pRg st="3" end="3"/>
                                            </p:txEl>
                                          </p:spTgt>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1" fill="hold" nodeType="clickEffect">
                                  <p:stCondLst>
                                    <p:cond delay="0"/>
                                  </p:stCondLst>
                                  <p:childTnLst>
                                    <p:set>
                                      <p:cBhvr>
                                        <p:cTn id="98" dur="1" fill="hold">
                                          <p:stCondLst>
                                            <p:cond delay="0"/>
                                          </p:stCondLst>
                                        </p:cTn>
                                        <p:tgtEl>
                                          <p:spTgt spid="16439">
                                            <p:txEl>
                                              <p:pRg st="4" end="4"/>
                                            </p:txEl>
                                          </p:spTgt>
                                        </p:tgtEl>
                                        <p:attrNameLst>
                                          <p:attrName>style.visibility</p:attrName>
                                        </p:attrNameLst>
                                      </p:cBhvr>
                                      <p:to>
                                        <p:strVal val="visible"/>
                                      </p:to>
                                    </p:set>
                                    <p:animEffect transition="in" filter="wipe(up)">
                                      <p:cBhvr>
                                        <p:cTn id="99" dur="500"/>
                                        <p:tgtEl>
                                          <p:spTgt spid="16439">
                                            <p:txEl>
                                              <p:pRg st="4" end="4"/>
                                            </p:txEl>
                                          </p:spTgt>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1" fill="hold" nodeType="clickEffect">
                                  <p:stCondLst>
                                    <p:cond delay="0"/>
                                  </p:stCondLst>
                                  <p:childTnLst>
                                    <p:set>
                                      <p:cBhvr>
                                        <p:cTn id="103" dur="1" fill="hold">
                                          <p:stCondLst>
                                            <p:cond delay="0"/>
                                          </p:stCondLst>
                                        </p:cTn>
                                        <p:tgtEl>
                                          <p:spTgt spid="16439">
                                            <p:txEl>
                                              <p:pRg st="5" end="5"/>
                                            </p:txEl>
                                          </p:spTgt>
                                        </p:tgtEl>
                                        <p:attrNameLst>
                                          <p:attrName>style.visibility</p:attrName>
                                        </p:attrNameLst>
                                      </p:cBhvr>
                                      <p:to>
                                        <p:strVal val="visible"/>
                                      </p:to>
                                    </p:set>
                                    <p:animEffect transition="in" filter="wipe(up)">
                                      <p:cBhvr>
                                        <p:cTn id="104" dur="500"/>
                                        <p:tgtEl>
                                          <p:spTgt spid="164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23" grpId="0"/>
      <p:bldP spid="16428" grpId="0"/>
      <p:bldP spid="16430" grpId="0"/>
      <p:bldP spid="16436" grpId="0"/>
      <p:bldP spid="16437" grpId="0" animBg="1"/>
      <p:bldP spid="16438" grpId="0" animBg="1"/>
      <p:bldP spid="1644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8310</TotalTime>
  <Words>974</Words>
  <Application>Microsoft Office PowerPoint</Application>
  <PresentationFormat>On-screen Show (16:9)</PresentationFormat>
  <Paragraphs>113</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Calibri</vt:lpstr>
      <vt:lpstr>Cambria Math</vt:lpstr>
      <vt:lpstr>CommercialScript BT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633</cp:revision>
  <dcterms:modified xsi:type="dcterms:W3CDTF">2022-03-30T07:03:51Z</dcterms:modified>
</cp:coreProperties>
</file>