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8" r:id="rId5"/>
    <p:sldId id="269" r:id="rId6"/>
    <p:sldId id="270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73" d="100"/>
          <a:sy n="73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C827-9CBF-469E-8C43-EECB44ADBEA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0FE7-B230-4BE0-A8FE-86E42FF6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933A3-20B0-412F-A748-855997EE9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37C2-8070-4A36-8169-DC9F85B77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45B33-21D6-460B-80EB-B8E5FA1AE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0C1A0-CD27-4D5A-A2AC-3879003F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39C3-5924-4DA7-93C5-4CE4A8BA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BE289-BFFA-4E66-9017-0C315BBC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0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153B-52C1-4286-8B92-2D0AC199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E527C-2D5A-4731-95BE-CDE69A2EA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BBB7-61FE-4C2F-B8E3-9E5D0B98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D3C9A-FC5D-444D-A002-16F93C87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D12BF-5F61-4E19-B63E-56B2B467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679D4-B43B-46EF-941B-76E82688F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F5CFC-3AEF-4E90-80C1-04135B617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CBD4-84AD-4825-81C6-CFFB0BAE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66608-C8B5-433C-B232-B4BC9B52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A4717-BB11-4699-BA5F-B0C0BA5F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3483-673B-4F03-A283-CC0EACEE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416B-1D0A-4865-9659-4FB8960C3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9D4F2-D6D3-45C3-8892-90C404F1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72A0-4E35-4F2F-A9A4-F9CF6A9C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7572-A0E0-4FD7-A3D9-86354FC1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1F6F-25FB-463B-AC2A-B551D59B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B1F09-AAE0-4884-994B-DF585CA8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A51F2-C01D-46F0-8B8D-84AD49B0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DEFA9-3B53-4780-B647-1A619C0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34956-8EE0-4790-999A-97BAAFBC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D75A-E5BB-4D21-9F5B-333352E4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C730-9B8A-43C7-B738-07B32D25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F5B2E-F760-47D3-BB13-930E9023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1DD0A-2BF5-42F4-8B29-DDA71082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8A773-8791-4A90-8C92-20F1D974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69719-87A0-43D9-B4A1-002A8689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2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A43E-4157-4DA8-9CB1-B4ECF257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746CF-2492-4179-AB8C-F50FB865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3C01-A2E5-4B3A-8CFF-E20100FD5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EE82A-16EA-4654-9E73-714A881C6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F6CAD-317F-49D0-92AF-9F6761236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AA6AE-323A-4189-8F96-E0578240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6E756-E0D1-46D5-A0E4-A7D86D33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4556-F28B-4F1E-8969-EC5A269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3C52-768C-4ECB-BB06-97FE531F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617A5-D9A8-4157-92EC-396436BB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98E5F-F0AE-4921-8591-1D63944C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8B90B-A449-42F0-B0C9-6723146E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78886-134E-4051-BEDA-E92FA73B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1E6F1-8D4C-4A73-973D-0D49AC4D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7FE92-A4F0-4AEC-902D-A9E13CA4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23E4-52FE-4CD2-B357-A7CCC663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C0CC-EC4D-4311-AF7D-8C2CB432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AD714-3BAF-4144-A1B4-C976B27CA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673C7-08BC-4E01-AC71-F3D6B21A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0B1D0-AC1D-4F79-8EA0-41ECF438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7C38E-D093-492B-8DEC-7CAC2F45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CD4C-3B36-47A5-9E05-0EE1B696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351F2-BA10-4040-BCED-7B4458BA0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190A1-D4D2-4526-860F-A9D11A4A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97502-5F12-43E0-89FD-3061C469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E8C37-76A2-4D4A-9C67-70FEACFB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FA0CC-7ED0-42B4-8719-45D5CFF6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48CA4-0C0C-417A-B60B-BC460687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67F3-6571-43D4-9BA7-4191BA89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4ACFB-6EF9-465B-A1F6-661C687D0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7A62-E58C-4490-A1B7-9A9DC4EE4BD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54C74-0851-4317-BE77-1185D4F37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F2D0-A7D4-4672-9F64-93EBAE27E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5543-FC6A-47DD-8F5E-C6739FE8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4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62675" y="3330466"/>
            <a:ext cx="4815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SUBJECT	:	ENGLISH  </a:t>
            </a:r>
            <a:endParaRPr lang="en-US" sz="3600" dirty="0"/>
          </a:p>
        </p:txBody>
      </p:sp>
      <p:sp>
        <p:nvSpPr>
          <p:cNvPr id="4" name="Text Box 3"/>
          <p:cNvSpPr txBox="1"/>
          <p:nvPr/>
        </p:nvSpPr>
        <p:spPr>
          <a:xfrm>
            <a:off x="2462675" y="4000465"/>
            <a:ext cx="6010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CHAPTER	:  3	</a:t>
            </a:r>
          </a:p>
          <a:p>
            <a:r>
              <a:rPr lang="en-US" sz="3200" b="1" dirty="0"/>
              <a:t>  TOPIC    :    use of This and That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390141" y="1949931"/>
            <a:ext cx="748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</a:p>
        </p:txBody>
      </p:sp>
      <p:pic>
        <p:nvPicPr>
          <p:cNvPr id="9" name="Google Shape;61;p14">
            <a:extLst>
              <a:ext uri="{FF2B5EF4-FFF2-40B4-BE49-F238E27FC236}">
                <a16:creationId xmlns:a16="http://schemas.microsoft.com/office/drawing/2014/main" id="{09D0A006-A642-4484-BBC6-849BE15CDF4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6152" y="116632"/>
            <a:ext cx="3017520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6EBE4B-A9BB-470D-A0EF-BDDE708B8890}"/>
              </a:ext>
            </a:extLst>
          </p:cNvPr>
          <p:cNvSpPr/>
          <p:nvPr/>
        </p:nvSpPr>
        <p:spPr>
          <a:xfrm>
            <a:off x="975416" y="777269"/>
            <a:ext cx="8595266" cy="5669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5400" b="1" dirty="0">
                <a:solidFill>
                  <a:srgbClr val="FF0000"/>
                </a:solidFill>
              </a:rPr>
              <a:t>LET’S LEARN ONCE AGAIN USES OF THIS AND THAT</a:t>
            </a:r>
          </a:p>
        </p:txBody>
      </p:sp>
      <p:pic>
        <p:nvPicPr>
          <p:cNvPr id="11" name="Google Shape;61;p14">
            <a:extLst>
              <a:ext uri="{FF2B5EF4-FFF2-40B4-BE49-F238E27FC236}">
                <a16:creationId xmlns:a16="http://schemas.microsoft.com/office/drawing/2014/main" id="{A4C12B6C-79DB-41BA-A26A-45C275FE6DA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753560" y="5989292"/>
            <a:ext cx="192024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5B5080-D3B6-411A-9F0B-D7E2807F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2" y="320075"/>
            <a:ext cx="10332720" cy="581215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58003153-5FFB-417B-8CEE-85E31C9ADFD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939368" y="6263609"/>
            <a:ext cx="109728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89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257E6-6307-4877-85B2-694888D56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1" y="411513"/>
            <a:ext cx="10241280" cy="57607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2D88ABB-C12B-4A12-9CB8-48C0760BD20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939368" y="6263609"/>
            <a:ext cx="109728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23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80FCEE-BDE7-4744-BF02-F0579111E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9" y="605759"/>
            <a:ext cx="10058400" cy="56578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832A978A-3C72-44E2-8E1A-EECBA4F77CAE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939368" y="6263609"/>
            <a:ext cx="109728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00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22140-D54D-4733-A536-93FC8200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3" y="554325"/>
            <a:ext cx="9875520" cy="55549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4FDE9CB-1C7F-42F7-92BF-C02533F4B4D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939368" y="6263609"/>
            <a:ext cx="109728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4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882F0-40E0-41F1-A38C-2408AC8BE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592"/>
            <a:ext cx="7888963" cy="467798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C113D490-6929-48D9-B52D-8693CFAB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90946"/>
            <a:ext cx="5057265" cy="84124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See the picture &amp; complete the sentences using ‘</a:t>
            </a:r>
            <a:r>
              <a:rPr lang="en-US" sz="2400" b="1" dirty="0">
                <a:solidFill>
                  <a:srgbClr val="FF0000"/>
                </a:solidFill>
              </a:rPr>
              <a:t>This</a:t>
            </a:r>
            <a:r>
              <a:rPr lang="en-US" sz="2400" b="1" dirty="0">
                <a:solidFill>
                  <a:srgbClr val="002060"/>
                </a:solidFill>
              </a:rPr>
              <a:t>’ or ‘</a:t>
            </a:r>
            <a:r>
              <a:rPr lang="en-US" sz="2400" b="1" dirty="0">
                <a:solidFill>
                  <a:srgbClr val="FF0000"/>
                </a:solidFill>
              </a:rPr>
              <a:t>That</a:t>
            </a:r>
            <a:r>
              <a:rPr lang="en-US" sz="2400" b="1" dirty="0">
                <a:solidFill>
                  <a:srgbClr val="002060"/>
                </a:solidFill>
              </a:rPr>
              <a:t>’</a:t>
            </a: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9616B73E-FE6F-44F9-9F55-43C180F5CD36}"/>
              </a:ext>
            </a:extLst>
          </p:cNvPr>
          <p:cNvSpPr txBox="1">
            <a:spLocks/>
          </p:cNvSpPr>
          <p:nvPr/>
        </p:nvSpPr>
        <p:spPr>
          <a:xfrm>
            <a:off x="1981200" y="34637"/>
            <a:ext cx="8229600" cy="51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97102213-3A28-4A85-9502-2B6B0ECBE19A}"/>
              </a:ext>
            </a:extLst>
          </p:cNvPr>
          <p:cNvSpPr/>
          <p:nvPr/>
        </p:nvSpPr>
        <p:spPr>
          <a:xfrm>
            <a:off x="73253" y="0"/>
            <a:ext cx="1757835" cy="1687082"/>
          </a:xfrm>
          <a:prstGeom prst="star6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FD998E-D5BB-4FF5-B4D3-D9DE09A1F9AB}"/>
              </a:ext>
            </a:extLst>
          </p:cNvPr>
          <p:cNvSpPr/>
          <p:nvPr/>
        </p:nvSpPr>
        <p:spPr>
          <a:xfrm rot="20034474">
            <a:off x="-58049" y="434476"/>
            <a:ext cx="183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CLASS ASSIGNMENT 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49CB63D4-295A-464A-A003-11E17498AEEF}"/>
              </a:ext>
            </a:extLst>
          </p:cNvPr>
          <p:cNvSpPr txBox="1">
            <a:spLocks/>
          </p:cNvSpPr>
          <p:nvPr/>
        </p:nvSpPr>
        <p:spPr>
          <a:xfrm>
            <a:off x="8115331" y="290946"/>
            <a:ext cx="3348303" cy="580526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ball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tree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girl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hut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dog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watch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toy train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__________ is a doll</a:t>
            </a:r>
          </a:p>
          <a:p>
            <a:pPr algn="l"/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9" name="Google Shape;61;p14">
            <a:extLst>
              <a:ext uri="{FF2B5EF4-FFF2-40B4-BE49-F238E27FC236}">
                <a16:creationId xmlns:a16="http://schemas.microsoft.com/office/drawing/2014/main" id="{93248B02-260D-4774-990B-C28C990B23DF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226266" y="6176388"/>
            <a:ext cx="192024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6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6000">
        <p14:prism/>
      </p:transition>
    </mc:Choice>
    <mc:Fallback xmlns="">
      <p:transition spd="slow" advClick="0" advTm="7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9422CEB0-7A2C-4287-8315-2606D661196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939368" y="6263609"/>
            <a:ext cx="10972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D4B65-FA75-41A5-BC31-D1A583ED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04" y="2793019"/>
            <a:ext cx="5577840" cy="36991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41309B95-3A49-451E-AAF1-D60C6B6B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82" y="1741899"/>
            <a:ext cx="5057265" cy="84124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See the picture &amp; complete the sentences using ‘</a:t>
            </a:r>
            <a:r>
              <a:rPr lang="en-US" sz="2400" b="1" dirty="0">
                <a:solidFill>
                  <a:srgbClr val="FF0000"/>
                </a:solidFill>
              </a:rPr>
              <a:t>This</a:t>
            </a:r>
            <a:r>
              <a:rPr lang="en-US" sz="2400" b="1" dirty="0">
                <a:solidFill>
                  <a:srgbClr val="002060"/>
                </a:solidFill>
              </a:rPr>
              <a:t>’ or ‘</a:t>
            </a:r>
            <a:r>
              <a:rPr lang="en-US" sz="2400" b="1" dirty="0">
                <a:solidFill>
                  <a:srgbClr val="FF0000"/>
                </a:solidFill>
              </a:rPr>
              <a:t>That</a:t>
            </a:r>
            <a:r>
              <a:rPr lang="en-US" sz="2400" b="1" dirty="0">
                <a:solidFill>
                  <a:srgbClr val="002060"/>
                </a:solidFill>
              </a:rPr>
              <a:t>’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2DBA3C36-4595-4A0F-9561-9935146346C7}"/>
              </a:ext>
            </a:extLst>
          </p:cNvPr>
          <p:cNvSpPr/>
          <p:nvPr/>
        </p:nvSpPr>
        <p:spPr>
          <a:xfrm>
            <a:off x="2171195" y="31763"/>
            <a:ext cx="1757835" cy="1687082"/>
          </a:xfrm>
          <a:prstGeom prst="star6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D642E-CA65-4C66-9F35-C6B4590F3836}"/>
              </a:ext>
            </a:extLst>
          </p:cNvPr>
          <p:cNvSpPr/>
          <p:nvPr/>
        </p:nvSpPr>
        <p:spPr>
          <a:xfrm rot="20034474">
            <a:off x="2127993" y="395771"/>
            <a:ext cx="1805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HOME ASSIGNMENT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85B1C6A-EDCF-47E5-AF7D-34D1CF5FEC3E}"/>
              </a:ext>
            </a:extLst>
          </p:cNvPr>
          <p:cNvSpPr txBox="1">
            <a:spLocks/>
          </p:cNvSpPr>
          <p:nvPr/>
        </p:nvSpPr>
        <p:spPr>
          <a:xfrm>
            <a:off x="6473055" y="1051586"/>
            <a:ext cx="4695082" cy="4297633"/>
          </a:xfrm>
          <a:prstGeom prst="rect">
            <a:avLst/>
          </a:prstGeom>
          <a:solidFill>
            <a:schemeClr val="accent6"/>
          </a:solidFill>
          <a:ln w="762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sz="2400" b="1" dirty="0"/>
              <a:t>__________ is a bird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__________ is a butterfly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__________ is a squirrel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__________ is a ball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__________ is a kite</a:t>
            </a:r>
          </a:p>
          <a:p>
            <a:pPr algn="l">
              <a:lnSpc>
                <a:spcPct val="200000"/>
              </a:lnSpc>
            </a:pPr>
            <a:endParaRPr lang="en-US" sz="2400" b="1" dirty="0">
              <a:solidFill>
                <a:srgbClr val="002060"/>
              </a:solidFill>
            </a:endParaRPr>
          </a:p>
          <a:p>
            <a:pPr algn="l"/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</TotalTime>
  <Words>122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the picture &amp; complete the sentences using ‘This’ or ‘That’</vt:lpstr>
      <vt:lpstr>See the picture &amp; complete the sentences using ‘This’ or ‘That’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Sudhir</dc:creator>
  <cp:lastModifiedBy>Sudhir</cp:lastModifiedBy>
  <cp:revision>25</cp:revision>
  <dcterms:created xsi:type="dcterms:W3CDTF">2021-07-08T07:24:46Z</dcterms:created>
  <dcterms:modified xsi:type="dcterms:W3CDTF">2021-07-13T05:51:21Z</dcterms:modified>
</cp:coreProperties>
</file>