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63" r:id="rId4"/>
    <p:sldId id="259" r:id="rId5"/>
    <p:sldId id="257" r:id="rId6"/>
    <p:sldId id="260" r:id="rId7"/>
    <p:sldId id="265" r:id="rId8"/>
    <p:sldId id="262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BC8B-7555-4552-9427-FB1EAD69B1E5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13AB-F4E9-4FBF-B33C-B56F47FE928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BC8B-7555-4552-9427-FB1EAD69B1E5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13AB-F4E9-4FBF-B33C-B56F47FE928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BC8B-7555-4552-9427-FB1EAD69B1E5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13AB-F4E9-4FBF-B33C-B56F47FE928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BC8B-7555-4552-9427-FB1EAD69B1E5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13AB-F4E9-4FBF-B33C-B56F47FE928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BC8B-7555-4552-9427-FB1EAD69B1E5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13AB-F4E9-4FBF-B33C-B56F47FE928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BC8B-7555-4552-9427-FB1EAD69B1E5}" type="datetimeFigureOut">
              <a:rPr lang="en-US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13AB-F4E9-4FBF-B33C-B56F47FE928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BC8B-7555-4552-9427-FB1EAD69B1E5}" type="datetimeFigureOut">
              <a:rPr lang="en-US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13AB-F4E9-4FBF-B33C-B56F47FE928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BC8B-7555-4552-9427-FB1EAD69B1E5}" type="datetimeFigureOut">
              <a:rPr lang="en-US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13AB-F4E9-4FBF-B33C-B56F47FE928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BC8B-7555-4552-9427-FB1EAD69B1E5}" type="datetimeFigureOut">
              <a:rPr lang="en-US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13AB-F4E9-4FBF-B33C-B56F47FE928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BC8B-7555-4552-9427-FB1EAD69B1E5}" type="datetimeFigureOut">
              <a:rPr lang="en-US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13AB-F4E9-4FBF-B33C-B56F47FE928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BC8B-7555-4552-9427-FB1EAD69B1E5}" type="datetimeFigureOut">
              <a:rPr lang="en-US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13AB-F4E9-4FBF-B33C-B56F47FE928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7BC8B-7555-4552-9427-FB1EAD69B1E5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113AB-F4E9-4FBF-B33C-B56F47FE928F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GIF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214282" y="214290"/>
            <a:ext cx="204533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5"/>
          <p:cNvSpPr txBox="1"/>
          <p:nvPr/>
        </p:nvSpPr>
        <p:spPr>
          <a:xfrm>
            <a:off x="413703" y="1859915"/>
            <a:ext cx="8316595" cy="3138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WELCOME TO ONLINE CLASS</a:t>
            </a:r>
            <a:endParaRPr lang="en-US" sz="5400" b="1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36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                              CLASS-UKG</a:t>
            </a:r>
            <a:endParaRPr lang="en-US" sz="3600" b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36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                              SUBJECT-STORY</a:t>
            </a:r>
            <a:endParaRPr lang="en-US" sz="3600" b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36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                              TOPIC-THE SELFISH DOG</a:t>
            </a:r>
            <a:endParaRPr lang="en-US" sz="3600" b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36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                                                (English)</a:t>
            </a:r>
            <a:endParaRPr lang="en-US" sz="3600" b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6929454" y="5715016"/>
            <a:ext cx="204533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 descr="English Short, Moral Story “The Selfish Dog&amp;quot; for Kids and Children for  Class 5, 6, 7, 8, 9, 10, competition with moral value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9"/>
            <a:ext cx="8501122" cy="51435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928662" y="1214422"/>
            <a:ext cx="435771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An ox and a dog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rot="16200000">
            <a:off x="5754370" y="502920"/>
            <a:ext cx="845820" cy="549275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 rot="16200000" flipV="1">
            <a:off x="7962265" y="520700"/>
            <a:ext cx="897255" cy="563880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6929454" y="5715016"/>
            <a:ext cx="204533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9" name="Picture 7" descr="16,198 Green Field Hut Photos - Free &amp;amp; Royalty-Free Stock Photos from  Dreamsti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53578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7" name="Picture 3" descr="C:\Users\SONY\Downloads\pngjoy.com_farmer-indian-farmer-images-clip-art-transparent-png_16143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2"/>
            <a:ext cx="3476625" cy="497206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571868" y="1214422"/>
            <a:ext cx="228601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 farmer</a:t>
            </a:r>
            <a:endParaRPr lang="en-IN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6929454" y="5715016"/>
            <a:ext cx="204533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 descr="16,198 Green Field Hut Photos - Free &amp;amp; Royalty-Free Stock Photos from  Dreamsti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53578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6" name="Picture 5" descr="C:\Users\SIPRA\Downloads\o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571604" y="2500306"/>
            <a:ext cx="4714909" cy="388181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071934" y="1500174"/>
            <a:ext cx="228601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An ox</a:t>
            </a:r>
            <a:endParaRPr lang="en-IN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6929454" y="5715016"/>
            <a:ext cx="204533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Poor Indian Household (farm). House And Cows In Yard. Andhra.. Stock Photo,  Picture And Royalty Free Image. Image 69518156.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14282" y="214290"/>
            <a:ext cx="8643998" cy="524032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5" name="Picture 4" descr="C:\Users\SIPRA\Downloads\—Pngtree—cute elements of squatting demu_4170191.png"/>
          <p:cNvPicPr>
            <a:picLocks noChangeAspect="1" noChangeArrowheads="1"/>
          </p:cNvPicPr>
          <p:nvPr/>
        </p:nvPicPr>
        <p:blipFill>
          <a:blip r:embed="rId3" cstate="print"/>
          <a:srcRect l="25390" r="14062" b="6249"/>
          <a:stretch>
            <a:fillRect/>
          </a:stretch>
        </p:blipFill>
        <p:spPr bwMode="auto">
          <a:xfrm flipH="1">
            <a:off x="1000100" y="1785926"/>
            <a:ext cx="3357586" cy="47899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1500174"/>
            <a:ext cx="228601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 dog</a:t>
            </a:r>
            <a:endParaRPr lang="en-IN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ONY\Downloads\tJoe_h.gi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214290"/>
            <a:ext cx="8711438" cy="53578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3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6929454" y="5715016"/>
            <a:ext cx="204533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6929454" y="5715016"/>
            <a:ext cx="204533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1" name="Picture 5" descr="C:\Users\SONY\Downloads\tenor (2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/>
          <p:cNvSpPr txBox="1"/>
          <p:nvPr/>
        </p:nvSpPr>
        <p:spPr>
          <a:xfrm>
            <a:off x="671513" y="1647825"/>
            <a:ext cx="7800975" cy="356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Google Shape;54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5156835"/>
            <a:ext cx="9144000" cy="1701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WPS Presentation</Application>
  <PresentationFormat>On-screen Show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Calibri</vt:lpstr>
      <vt:lpstr>Arial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10</cp:revision>
  <dcterms:created xsi:type="dcterms:W3CDTF">2021-06-19T06:31:00Z</dcterms:created>
  <dcterms:modified xsi:type="dcterms:W3CDTF">2021-06-19T14:36:19Z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