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66" r:id="rId3"/>
    <p:sldId id="259" r:id="rId4"/>
    <p:sldId id="261" r:id="rId5"/>
    <p:sldId id="268" r:id="rId6"/>
    <p:sldId id="264" r:id="rId7"/>
    <p:sldId id="256" r:id="rId8"/>
    <p:sldId id="258" r:id="rId9"/>
    <p:sldId id="263" r:id="rId10"/>
    <p:sldId id="269" r:id="rId11"/>
    <p:sldId id="260" r:id="rId12"/>
    <p:sldId id="257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13"/>
    <a:srgbClr val="F1375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FB173E8-AD96-4B11-90A9-845F2C80F6AA}" type="datetimeFigureOut">
              <a:rPr lang="en-US" smtClean="0"/>
              <a:t>7/26/2021</a:t>
            </a:fld>
            <a:endParaRPr lang="en-I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DF4457C-C294-4412-863C-D48C632DE76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67995" y="1772920"/>
            <a:ext cx="8316595" cy="3138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WELCOME TO ONLINE CLASS</a:t>
            </a: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CLASS-UKG</a:t>
            </a: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SUBJECT-STORY</a:t>
            </a: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TOPIC-THE SELFISH DOG</a:t>
            </a: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                  (English)</a:t>
            </a: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1460" y="260985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SIPRA\Downloads\—Pngtree—cute elements of squatting demu_4170191.png"/>
          <p:cNvPicPr>
            <a:picLocks noChangeAspect="1" noChangeArrowheads="1"/>
          </p:cNvPicPr>
          <p:nvPr/>
        </p:nvPicPr>
        <p:blipFill>
          <a:blip r:embed="rId3" cstate="print"/>
          <a:srcRect l="25390" r="14062" b="6249"/>
          <a:stretch>
            <a:fillRect/>
          </a:stretch>
        </p:blipFill>
        <p:spPr bwMode="auto">
          <a:xfrm flipH="1">
            <a:off x="899160" y="2804160"/>
            <a:ext cx="2740660" cy="376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PRA\Pictures\story2.PNG"/>
          <p:cNvPicPr>
            <a:picLocks noChangeAspect="1" noChangeArrowheads="1"/>
          </p:cNvPicPr>
          <p:nvPr/>
        </p:nvPicPr>
        <p:blipFill>
          <a:blip r:embed="rId2"/>
          <a:srcRect l="6471" t="5882" r="3547" b="14052"/>
          <a:stretch>
            <a:fillRect/>
          </a:stretch>
        </p:blipFill>
        <p:spPr bwMode="auto">
          <a:xfrm>
            <a:off x="251519" y="332656"/>
            <a:ext cx="8707277" cy="54814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80395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PRA\Pictures\ox3.PNG"/>
          <p:cNvPicPr>
            <a:picLocks noChangeAspect="1" noChangeArrowheads="1"/>
          </p:cNvPicPr>
          <p:nvPr/>
        </p:nvPicPr>
        <p:blipFill>
          <a:blip r:embed="rId2"/>
          <a:srcRect l="5789" t="6496" r="1922" b="8236"/>
          <a:stretch>
            <a:fillRect/>
          </a:stretch>
        </p:blipFill>
        <p:spPr bwMode="auto">
          <a:xfrm>
            <a:off x="113665" y="188595"/>
            <a:ext cx="8917305" cy="558355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3" descr="C:\Users\SIPRA\Downloads\png tre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7330" y="285750"/>
            <a:ext cx="4487545" cy="5302885"/>
          </a:xfrm>
          <a:prstGeom prst="rect">
            <a:avLst/>
          </a:prstGeom>
          <a:noFill/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37976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PRA\Pictures\ox4.PNG"/>
          <p:cNvPicPr>
            <a:picLocks noChangeAspect="1" noChangeArrowheads="1"/>
          </p:cNvPicPr>
          <p:nvPr/>
        </p:nvPicPr>
        <p:blipFill>
          <a:blip r:embed="rId2"/>
          <a:srcRect l="7107" t="6073" r="1235" b="14208"/>
          <a:stretch>
            <a:fillRect/>
          </a:stretch>
        </p:blipFill>
        <p:spPr bwMode="auto">
          <a:xfrm>
            <a:off x="134620" y="106045"/>
            <a:ext cx="8862695" cy="5622290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  <p:pic>
        <p:nvPicPr>
          <p:cNvPr id="2051" name="Picture 3" descr="C:\Users\SIPRA\Downloads\png tre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3850" y="908685"/>
            <a:ext cx="4389755" cy="46494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242" y="188574"/>
            <a:ext cx="4170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cap="none" spc="0" dirty="0">
                <a:ln w="50800"/>
                <a:solidFill>
                  <a:schemeClr val="tx1"/>
                </a:solidFill>
                <a:effectLst/>
              </a:rPr>
              <a:t>Moral of the story- </a:t>
            </a: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5215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5215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10618_194157"/>
          <p:cNvPicPr>
            <a:picLocks noChangeAspect="1"/>
          </p:cNvPicPr>
          <p:nvPr/>
        </p:nvPicPr>
        <p:blipFill>
          <a:blip r:embed="rId3"/>
          <a:srcRect l="12059" t="14196" r="2959" b="10859"/>
          <a:stretch>
            <a:fillRect/>
          </a:stretch>
        </p:blipFill>
        <p:spPr>
          <a:xfrm rot="5400000">
            <a:off x="118110" y="1111885"/>
            <a:ext cx="6316345" cy="47517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83895" y="1845310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36195" y="5157470"/>
            <a:ext cx="9205595" cy="170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PRA\Downloads\farm house.png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102870" y="151130"/>
            <a:ext cx="8917940" cy="56546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Picture 2" descr="C:\Users\SIPRA\Downloads\—Pngtree—shovel tool farmer psd material_4396927.png"/>
          <p:cNvPicPr>
            <a:picLocks noChangeAspect="1" noChangeArrowheads="1"/>
          </p:cNvPicPr>
          <p:nvPr/>
        </p:nvPicPr>
        <p:blipFill>
          <a:blip r:embed="rId3"/>
          <a:srcRect l="12821" t="8547" r="5128" b="7692"/>
          <a:stretch>
            <a:fillRect/>
          </a:stretch>
        </p:blipFill>
        <p:spPr bwMode="auto">
          <a:xfrm>
            <a:off x="3131820" y="1953895"/>
            <a:ext cx="2288540" cy="3851910"/>
          </a:xfrm>
          <a:prstGeom prst="rect">
            <a:avLst/>
          </a:prstGeom>
          <a:noFill/>
        </p:spPr>
      </p:pic>
      <p:pic>
        <p:nvPicPr>
          <p:cNvPr id="6" name="Picture 3" descr="C:\Users\SIPRA\Downloads\—Pngtree—cute elements of squatting demu_4170191.png"/>
          <p:cNvPicPr>
            <a:picLocks noChangeAspect="1" noChangeArrowheads="1"/>
          </p:cNvPicPr>
          <p:nvPr/>
        </p:nvPicPr>
        <p:blipFill>
          <a:blip r:embed="rId4" cstate="print"/>
          <a:srcRect l="25390" r="14062" b="6249"/>
          <a:stretch>
            <a:fillRect/>
          </a:stretch>
        </p:blipFill>
        <p:spPr bwMode="auto">
          <a:xfrm flipH="1">
            <a:off x="5135245" y="2924810"/>
            <a:ext cx="2050415" cy="2605405"/>
          </a:xfrm>
          <a:prstGeom prst="rect">
            <a:avLst/>
          </a:prstGeom>
          <a:noFill/>
        </p:spPr>
      </p:pic>
      <p:pic>
        <p:nvPicPr>
          <p:cNvPr id="7" name="Picture 4" descr="C:\Users\SIPRA\Downloads\o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9750" y="3206750"/>
            <a:ext cx="2646680" cy="2446655"/>
          </a:xfrm>
          <a:prstGeom prst="rect">
            <a:avLst/>
          </a:prstGeom>
          <a:noFill/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185660" y="5892165"/>
            <a:ext cx="1773555" cy="84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48645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9000"/>
          <a:stretch>
            <a:fillRect/>
          </a:stretch>
        </p:blipFill>
        <p:spPr>
          <a:xfrm>
            <a:off x="224155" y="156845"/>
            <a:ext cx="8703310" cy="55448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PRA\Pictures\selfish dog.PNG"/>
          <p:cNvPicPr>
            <a:picLocks noChangeAspect="1" noChangeArrowheads="1"/>
          </p:cNvPicPr>
          <p:nvPr/>
        </p:nvPicPr>
        <p:blipFill>
          <a:blip r:embed="rId2"/>
          <a:srcRect l="5548" t="8161" r="13224" b="17459"/>
          <a:stretch>
            <a:fillRect/>
          </a:stretch>
        </p:blipFill>
        <p:spPr bwMode="auto">
          <a:xfrm>
            <a:off x="279400" y="158750"/>
            <a:ext cx="8694420" cy="566674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SIPRA\Downloads\png tre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3215" y="548640"/>
            <a:ext cx="5125085" cy="5064125"/>
          </a:xfrm>
          <a:prstGeom prst="rect">
            <a:avLst/>
          </a:prstGeom>
          <a:noFill/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5215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tumblr_85ba8483295cb5bb077b1d69aa41faf6_ad65fde7_4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65" y="3861435"/>
            <a:ext cx="2312035" cy="18929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80395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" y="161925"/>
            <a:ext cx="8797290" cy="56178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IPRA\Pictures\ox.PNG"/>
          <p:cNvPicPr>
            <a:picLocks noChangeAspect="1" noChangeArrowheads="1"/>
          </p:cNvPicPr>
          <p:nvPr/>
        </p:nvPicPr>
        <p:blipFill>
          <a:blip r:embed="rId2"/>
          <a:srcRect l="6049" t="10714" r="12793" b="3571"/>
          <a:stretch>
            <a:fillRect/>
          </a:stretch>
        </p:blipFill>
        <p:spPr bwMode="auto">
          <a:xfrm>
            <a:off x="184785" y="161925"/>
            <a:ext cx="8749030" cy="556387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167245" y="5847080"/>
            <a:ext cx="1719580" cy="85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IPRA\Pictures\story.PNG"/>
          <p:cNvPicPr>
            <a:picLocks noChangeAspect="1" noChangeArrowheads="1"/>
          </p:cNvPicPr>
          <p:nvPr/>
        </p:nvPicPr>
        <p:blipFill>
          <a:blip r:embed="rId2"/>
          <a:srcRect l="4099" t="2330" r="13433" b="19809"/>
          <a:stretch>
            <a:fillRect/>
          </a:stretch>
        </p:blipFill>
        <p:spPr bwMode="auto">
          <a:xfrm>
            <a:off x="232410" y="215900"/>
            <a:ext cx="8716645" cy="5469890"/>
          </a:xfrm>
          <a:prstGeom prst="rect">
            <a:avLst/>
          </a:prstGeom>
          <a:ln w="57150">
            <a:solidFill>
              <a:schemeClr val="tx1"/>
            </a:solidFill>
          </a:ln>
          <a:effectLst/>
        </p:spPr>
      </p:pic>
      <p:pic>
        <p:nvPicPr>
          <p:cNvPr id="8" name="Picture 3" descr="C:\Users\SIPRA\Downloads\png tree 2.png"/>
          <p:cNvPicPr>
            <a:picLocks noChangeAspect="1" noChangeArrowheads="1"/>
          </p:cNvPicPr>
          <p:nvPr/>
        </p:nvPicPr>
        <p:blipFill>
          <a:blip r:embed="rId3"/>
          <a:srcRect b="3071"/>
          <a:stretch>
            <a:fillRect/>
          </a:stretch>
        </p:blipFill>
        <p:spPr bwMode="auto">
          <a:xfrm flipH="1">
            <a:off x="323850" y="405130"/>
            <a:ext cx="4121150" cy="5311140"/>
          </a:xfrm>
          <a:prstGeom prst="rect">
            <a:avLst/>
          </a:prstGeom>
          <a:noFill/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60590" y="5845175"/>
            <a:ext cx="1688465" cy="88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36000"/>
          </a:blip>
          <a:stretch>
            <a:fillRect/>
          </a:stretch>
        </p:blipFill>
        <p:spPr>
          <a:xfrm>
            <a:off x="5796280" y="3237865"/>
            <a:ext cx="2075815" cy="1672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3625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1478461_field-png-field-background-png-png-downlo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95580"/>
            <a:ext cx="8191500" cy="518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t="74264" r="6469"/>
          <a:stretch>
            <a:fillRect/>
          </a:stretch>
        </p:blipFill>
        <p:spPr>
          <a:xfrm>
            <a:off x="323215" y="3449320"/>
            <a:ext cx="3096895" cy="1924685"/>
          </a:xfrm>
          <a:prstGeom prst="rect">
            <a:avLst/>
          </a:prstGeom>
        </p:spPr>
      </p:pic>
      <p:pic>
        <p:nvPicPr>
          <p:cNvPr id="11" name="Picture 4" descr="C:\Users\SIPRA\Downloads\o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218565"/>
            <a:ext cx="3946525" cy="2872105"/>
          </a:xfrm>
          <a:prstGeom prst="rect">
            <a:avLst/>
          </a:prstGeom>
          <a:noFill/>
        </p:spPr>
      </p:pic>
      <p:pic>
        <p:nvPicPr>
          <p:cNvPr id="13" name="Picture 3" descr="C:\Users\SIPRA\Downloads\—Pngtree—cute elements of squatting demu_4170191.png"/>
          <p:cNvPicPr>
            <a:picLocks noChangeAspect="1" noChangeArrowheads="1"/>
          </p:cNvPicPr>
          <p:nvPr/>
        </p:nvPicPr>
        <p:blipFill>
          <a:blip r:embed="rId6" cstate="print"/>
          <a:srcRect l="25390" r="14062" b="6249"/>
          <a:stretch>
            <a:fillRect/>
          </a:stretch>
        </p:blipFill>
        <p:spPr bwMode="auto">
          <a:xfrm flipH="1">
            <a:off x="755650" y="1485265"/>
            <a:ext cx="2299970" cy="2605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3625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1478461_field-png-field-background-png-png-downlo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" y="156845"/>
            <a:ext cx="4561205" cy="5694045"/>
          </a:xfrm>
          <a:prstGeom prst="rect">
            <a:avLst/>
          </a:prstGeom>
          <a:ln w="57150">
            <a:solidFill>
              <a:srgbClr val="000000">
                <a:alpha val="0"/>
              </a:srgbClr>
            </a:solidFill>
          </a:ln>
        </p:spPr>
      </p:pic>
      <p:pic>
        <p:nvPicPr>
          <p:cNvPr id="6146" name="Picture 2" descr="C:\Users\SIPRA\Pictures\selfish dog.PNG"/>
          <p:cNvPicPr>
            <a:picLocks noChangeAspect="1" noChangeArrowheads="1"/>
          </p:cNvPicPr>
          <p:nvPr/>
        </p:nvPicPr>
        <p:blipFill>
          <a:blip r:embed="rId4"/>
          <a:srcRect l="5548" t="8161" r="13224" b="17459"/>
          <a:stretch>
            <a:fillRect/>
          </a:stretch>
        </p:blipFill>
        <p:spPr bwMode="auto">
          <a:xfrm>
            <a:off x="4643755" y="158750"/>
            <a:ext cx="4299585" cy="566674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t="74264" r="6469"/>
          <a:stretch>
            <a:fillRect/>
          </a:stretch>
        </p:blipFill>
        <p:spPr>
          <a:xfrm>
            <a:off x="5436235" y="5208905"/>
            <a:ext cx="2111375" cy="641985"/>
          </a:xfrm>
          <a:prstGeom prst="rect">
            <a:avLst/>
          </a:prstGeom>
        </p:spPr>
      </p:pic>
      <p:pic>
        <p:nvPicPr>
          <p:cNvPr id="8" name="Picture 3" descr="C:\Users\SIPRA\Downloads\—Pngtree—cute elements of squatting demu_4170191.png"/>
          <p:cNvPicPr>
            <a:picLocks noChangeAspect="1" noChangeArrowheads="1"/>
          </p:cNvPicPr>
          <p:nvPr/>
        </p:nvPicPr>
        <p:blipFill>
          <a:blip r:embed="rId6" cstate="print"/>
          <a:srcRect l="25390" r="14062" b="6249"/>
          <a:stretch>
            <a:fillRect/>
          </a:stretch>
        </p:blipFill>
        <p:spPr bwMode="auto">
          <a:xfrm>
            <a:off x="5473065" y="2708910"/>
            <a:ext cx="2254250" cy="2908935"/>
          </a:xfrm>
          <a:prstGeom prst="rect">
            <a:avLst/>
          </a:prstGeom>
          <a:noFill/>
        </p:spPr>
      </p:pic>
      <p:pic>
        <p:nvPicPr>
          <p:cNvPr id="11" name="Picture 4" descr="C:\Users\SIPRA\Downloads\o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9750" y="2708275"/>
            <a:ext cx="3822065" cy="3117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</TotalTime>
  <Words>25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SIPRA</dc:creator>
  <cp:lastModifiedBy>Sipra Rath</cp:lastModifiedBy>
  <cp:revision>59</cp:revision>
  <dcterms:created xsi:type="dcterms:W3CDTF">2020-06-07T12:04:00Z</dcterms:created>
  <dcterms:modified xsi:type="dcterms:W3CDTF">2021-07-26T07:12:07Z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