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1" r:id="rId5"/>
    <p:sldId id="264" r:id="rId6"/>
    <p:sldId id="260" r:id="rId7"/>
    <p:sldId id="263" r:id="rId8"/>
    <p:sldId id="269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E9FC-355F-4585-94E1-7504AB543DFC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D1EC-2186-49EF-AA1C-0468D86E00AB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58016" y="214290"/>
            <a:ext cx="2285984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00" y="1857364"/>
            <a:ext cx="7995920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WELCOME TO THE ON LINE CLASS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                          CLASS-    UKG</a:t>
            </a:r>
            <a:endParaRPr lang="en-US" sz="3200" dirty="0" smtClean="0"/>
          </a:p>
          <a:p>
            <a:r>
              <a:rPr lang="en-US" sz="3200" dirty="0" smtClean="0"/>
              <a:t>                          SUBJECT-RHYME</a:t>
            </a:r>
            <a:endParaRPr lang="en-US" sz="3200" dirty="0" smtClean="0"/>
          </a:p>
          <a:p>
            <a:r>
              <a:rPr lang="en-US" sz="3200" dirty="0" smtClean="0"/>
              <a:t>                          TOPIC-    COLOUR RHYME</a:t>
            </a:r>
            <a:endParaRPr lang="en-US" sz="3200" dirty="0" smtClean="0"/>
          </a:p>
          <a:p>
            <a:r>
              <a:rPr lang="en-US" sz="3200" dirty="0" smtClean="0"/>
              <a:t>                                              SL.NO - 06 (BK PG-12)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43702" y="5286389"/>
            <a:ext cx="2500299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AutoShape 5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5" name="AutoShape 7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8" descr="C:\Users\SONY\Downloads\png blue 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142">
            <a:off x="2854803" y="115027"/>
            <a:ext cx="1923123" cy="4145069"/>
          </a:xfrm>
          <a:prstGeom prst="rect">
            <a:avLst/>
          </a:prstGeom>
          <a:noFill/>
        </p:spPr>
      </p:pic>
      <p:pic>
        <p:nvPicPr>
          <p:cNvPr id="9" name="Picture 7" descr="C:\Users\SONY\Downloads\yellow ball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4183">
            <a:off x="3329078" y="2834481"/>
            <a:ext cx="2064953" cy="3643338"/>
          </a:xfrm>
          <a:prstGeom prst="rect">
            <a:avLst/>
          </a:prstGeom>
          <a:noFill/>
        </p:spPr>
      </p:pic>
      <p:pic>
        <p:nvPicPr>
          <p:cNvPr id="10" name="Picture 11" descr="C:\Users\SONY\Downloads\png o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155" flipH="1">
            <a:off x="3778344" y="1598021"/>
            <a:ext cx="2002096" cy="3567690"/>
          </a:xfrm>
          <a:prstGeom prst="rect">
            <a:avLst/>
          </a:prstGeom>
          <a:noFill/>
        </p:spPr>
      </p:pic>
      <p:pic>
        <p:nvPicPr>
          <p:cNvPr id="12" name="Picture 13" descr="C:\Users\SONY\Downloads\png violet 1.png"/>
          <p:cNvPicPr>
            <a:picLocks noChangeAspect="1" noChangeArrowheads="1"/>
          </p:cNvPicPr>
          <p:nvPr/>
        </p:nvPicPr>
        <p:blipFill>
          <a:blip r:embed="rId5" cstate="print"/>
          <a:srcRect b="32482"/>
          <a:stretch>
            <a:fillRect/>
          </a:stretch>
        </p:blipFill>
        <p:spPr bwMode="auto">
          <a:xfrm rot="20779837">
            <a:off x="2590487" y="2874592"/>
            <a:ext cx="1686974" cy="2779245"/>
          </a:xfrm>
          <a:prstGeom prst="rect">
            <a:avLst/>
          </a:prstGeom>
          <a:noFill/>
        </p:spPr>
      </p:pic>
      <p:pic>
        <p:nvPicPr>
          <p:cNvPr id="13" name="Picture 2" descr="C:\Users\SONY\Downloads\kindpng_13215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18540">
            <a:off x="1711470" y="1062976"/>
            <a:ext cx="1941168" cy="2571768"/>
          </a:xfrm>
          <a:prstGeom prst="rect">
            <a:avLst/>
          </a:prstGeom>
          <a:noFill/>
        </p:spPr>
      </p:pic>
      <p:pic>
        <p:nvPicPr>
          <p:cNvPr id="14" name="Picture 3" descr="C:\Users\SONY\Downloads\kindpng_47741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791229" flipH="1">
            <a:off x="1455555" y="2354127"/>
            <a:ext cx="1928416" cy="4040141"/>
          </a:xfrm>
          <a:prstGeom prst="rect">
            <a:avLst/>
          </a:prstGeom>
          <a:noFill/>
        </p:spPr>
      </p:pic>
      <p:sp>
        <p:nvSpPr>
          <p:cNvPr id="2057" name="AutoShape 9" descr="Planet Clipart Kid Craft - Friends Playing Clipart (800x727), Png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" name="Picture 1" descr="C:\Users\SONY\Downloads\PNG BALLO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9" y="428604"/>
            <a:ext cx="3000395" cy="50006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43108" y="285728"/>
            <a:ext cx="4893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COLOUR RHYME</a:t>
            </a:r>
            <a:endParaRPr lang="en-I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58083" y="5687525"/>
            <a:ext cx="1785918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SONY\Downloads\png clouds.jpg"/>
          <p:cNvPicPr>
            <a:picLocks noChangeAspect="1" noChangeArrowheads="1"/>
          </p:cNvPicPr>
          <p:nvPr/>
        </p:nvPicPr>
        <p:blipFill>
          <a:blip r:embed="rId2"/>
          <a:srcRect l="5000" t="13541" r="3875" b="21875"/>
          <a:stretch>
            <a:fillRect/>
          </a:stretch>
        </p:blipFill>
        <p:spPr bwMode="auto">
          <a:xfrm>
            <a:off x="500034" y="285728"/>
            <a:ext cx="7429552" cy="4739569"/>
          </a:xfrm>
          <a:prstGeom prst="rect">
            <a:avLst/>
          </a:prstGeom>
          <a:noFill/>
        </p:spPr>
      </p:pic>
      <p:pic>
        <p:nvPicPr>
          <p:cNvPr id="6" name="Picture 2" descr="C:\Users\SONY\Downloads\png 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786214" cy="6143668"/>
          </a:xfrm>
          <a:prstGeom prst="rect">
            <a:avLst/>
          </a:prstGeom>
          <a:noFill/>
        </p:spPr>
      </p:pic>
      <p:pic>
        <p:nvPicPr>
          <p:cNvPr id="7" name="Picture 3" descr="C:\Users\SONY\Downloads\white 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03906" flipH="1">
            <a:off x="1956185" y="3234732"/>
            <a:ext cx="1977689" cy="27254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43512"/>
            <a:ext cx="8785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KITES RED AND WHITE ,IN THE SKY SO BLUE</a:t>
            </a:r>
            <a:endParaRPr lang="en-US" sz="3200" b="1" dirty="0" smtClean="0"/>
          </a:p>
          <a:p>
            <a:r>
              <a:rPr lang="en-US" sz="3200" b="1" dirty="0" smtClean="0"/>
              <a:t>     BIG AND SMALL ,ON AND ON THEY FLEW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96 -0.28307 C -0.59809 -0.26203 -0.59792 -0.24352 -0.59132 -0.22595 C -0.58941 -0.21184 -0.58542 -0.19704 -0.58004 -0.18663 C -0.57795 -0.17368 -0.57257 -0.16327 -0.56632 -0.15587 C -0.56215 -0.14477 -0.56649 -0.15356 -0.56076 -0.14778 C -0.56042 -0.14732 -0.55278 -0.13784 -0.55052 -0.13552 C -0.54618 -0.1302 -0.53438 -0.12465 -0.52917 -0.12327 C -0.52118 -0.11841 -0.51406 -0.12142 -0.50642 -0.1272 C -0.49844 -0.1339 -0.48958 -0.13737 -0.48177 -0.1457 C -0.47778 -0.14986 -0.47517 -0.15564 -0.47135 -0.16004 C -0.46997 -0.1642 -0.46892 -0.16883 -0.46684 -0.17229 C -0.46458 -0.17646 -0.46024 -0.18455 -0.46024 -0.18432 C -0.45851 -0.19334 -0.45642 -0.19635 -0.4533 -0.20305 C -0.45156 -0.20698 -0.45139 -0.21392 -0.44879 -0.21531 C -0.44045 -0.2204 -0.45069 -0.21369 -0.44201 -0.22179 C -0.4375 -0.22618 -0.43125 -0.22664 -0.42622 -0.2278 C -0.41684 -0.22734 -0.40729 -0.22849 -0.39792 -0.22595 C -0.39531 -0.22525 -0.39392 -0.21901 -0.39115 -0.21762 C -0.3901 -0.21693 -0.38889 -0.2167 -0.38767 -0.21531 C -0.38542 -0.21323 -0.38299 -0.21068 -0.3809 -0.20722 C -0.37552 -0.19727 -0.37118 -0.1864 -0.36736 -0.17438 C -0.36615 -0.17021 -0.36302 -0.16235 -0.36302 -0.16189 C -0.35694 -0.108 -0.35104 -0.05643 -0.37639 -0.02475 C -0.38038 -0.00439 -0.37379 -0.03562 -0.3809 -0.01226 C -0.38299 -0.00578 -0.38403 0.00486 -0.38542 0.01226 C -0.38438 0.05065 -0.38715 0.06707 -0.37517 0.09459 C -0.37014 0.10638 -0.37118 0.11147 -0.36406 0.11494 C -0.35938 0.1235 -0.35347 0.13344 -0.34705 0.1376 C -0.33924 0.14269 -0.33698 0.14154 -0.32882 0.14362 C -0.32431 0.14477 -0.31997 0.14778 -0.31545 0.14986 C -0.31441 0.14963 -0.29896 0.14963 -0.29375 0.1457 C -0.27622 0.13228 -0.26597 0.10268 -0.25885 0.07169 C -0.25556 0.05805 -0.25451 0.04348 -0.24983 0.03099 C -0.24861 0.02151 -0.24601 0.01226 -0.24323 0.00416 C -0.24167 -0.01226 -0.2375 -0.02567 -0.23403 -0.04117 C -0.23177 -0.05065 -0.23125 -0.05735 -0.22813 -0.06545 C -0.22639 -0.07724 -0.22882 -0.0673 -0.22396 -0.07609 C -0.22292 -0.07747 -0.22257 -0.08048 -0.22153 -0.08187 C -0.21962 -0.08511 -0.21597 -0.08696 -0.21372 -0.08834 C -0.19757 -0.08649 -0.18611 -0.08187 -0.17066 -0.07794 C -0.16076 -0.06869 -0.16493 -0.07169 -0.15833 -0.06776 C -0.15313 -0.06082 -0.14983 -0.05273 -0.14375 -0.04949 C -0.13906 -0.04117 -0.13403 -0.03423 -0.13021 -0.02475 C -0.12274 -0.00578 -0.11875 0.02105 -0.11649 0.04325 C -0.11701 0.07331 -0.11319 0.09158 -0.12118 0.11286 C -0.12118 0.11355 -0.12309 0.12465 -0.12326 0.12535 C -0.12882 0.14015 -0.12465 0.1228 -0.12882 0.1376 C -0.13194 0.14801 -0.1342 0.15888 -0.13576 0.17044 C -0.13524 0.19357 -0.14097 0.25856 -0.12118 0.27105 C -0.11319 0.28145 -0.10295 0.28492 -0.09392 0.2914 C -0.05868 0.28978 -0.06319 0.29371 -0.04288 0.28122 C -0.0375 0.27498 -0.03385 0.26943 -0.02934 0.26272 C -0.02708 0.25948 -0.02465 0.25809 -0.02274 0.25463 C -0.01372 0.23821 -0.01771 0.24399 -0.01111 0.23612 C -0.0059 0.22294 -0.00035 0.20953 0.00347 0.19496 C 0.00833 0.17738 0.00955 0.14778 0.01701 0.13344 C 0.01858 0.12512 0.02118 0.11633 0.02396 0.1087 C 0.02743 0.08418 0.02257 0.11471 0.02726 0.09459 C 0.02917 0.08626 0.02917 0.07655 0.0309 0.06799 C 0.02934 0.0377 0.02951 0.0266 0.01823 0.00624 C 0.01771 0.00347 0.01788 0.00023 0.01701 -0.00208 C 0.01632 -0.00416 0.01458 -0.00463 0.01371 -0.00624 C 0.0099 -0.01203 0.01042 -0.01203 0.00799 -0.0185 C 0.00174 -0.01573 5.55556E-7 -0.01203 5.55556E-7 2.22017E-7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-0.05643 C 0.42135 -0.06314 0.41979 -0.06984 0.41927 -0.07701 C 0.41649 -0.12442 0.42101 -0.10315 0.41649 -0.12257 C 0.41545 -0.13344 0.4151 -0.13899 0.41094 -0.14755 C 0.40972 -0.15772 0.40833 -0.16166 0.40555 -0.17044 C 0.40382 -0.17646 0.4033 -0.18316 0.40139 -0.18918 C 0.39844 -0.19843 0.3941 -0.20745 0.39045 -0.216 C 0.3875 -0.22271 0.38646 -0.22965 0.38194 -0.23474 C 0.37917 -0.23774 0.37361 -0.24306 0.37361 -0.24283 C 0.3684 -0.25509 0.37413 -0.24491 0.36701 -0.25116 C 0.36111 -0.25624 0.3592 -0.26457 0.35295 -0.26781 C 0.34618 -0.284 0.33437 -0.28932 0.32274 -0.29278 C 0.30417 -0.29209 0.28594 -0.29255 0.26736 -0.2907 C 0.25851 -0.28978 0.2533 -0.26503 0.24826 -0.25763 C 0.24548 -0.24746 0.24253 -0.23728 0.23837 -0.22849 C 0.23472 -0.19912 0.23993 -0.23543 0.23455 -0.20976 C 0.22917 -0.18663 0.23472 -0.19958 0.22899 -0.1871 C 0.22812 -0.18432 0.22812 -0.18108 0.22726 -0.17854 C 0.22587 -0.17414 0.22361 -0.17021 0.22205 -0.16605 C 0.22118 -0.16443 0.22118 -0.16166 0.22066 -0.16004 C 0.21892 -0.15564 0.21788 -0.14894 0.2151 -0.14755 C 0.20903 -0.14454 0.21233 -0.14639 0.20538 -0.14154 C 0.18003 -0.14269 0.17222 -0.14246 0.15312 -0.14963 C 0.14201 -0.15957 0.14844 -0.15264 0.13646 -0.17044 C 0.13507 -0.17253 0.13368 -0.17438 0.13212 -0.17669 C 0.13073 -0.17854 0.1283 -0.1827 0.1283 -0.18247 C 0.12292 -0.20583 0.1309 -0.17137 0.12413 -0.19519 C 0.12153 -0.20421 0.12048 -0.21508 0.11858 -0.22433 C 0.11736 -0.23936 0.11545 -0.25277 0.11458 -0.26781 C 0.11389 -0.31198 0.11389 -0.35638 0.11302 -0.40055 C 0.11267 -0.41166 0.10885 -0.42299 0.10746 -0.43409 C 0.1033 -0.46161 0.09618 -0.49815 0.08125 -0.51665 C 0.07621 -0.5229 0.0658 -0.52451 0.0592 -0.52683 C 0.03837 -0.52567 0.0243 -0.52451 0.00521 -0.51665 C -0.00347 -0.51295 -0.00903 -0.50809 -0.01702 -0.5 C -0.01875 -0.49815 -0.02257 -0.49399 -0.02257 -0.49376 C -0.03333 -0.46901 -0.03611 -0.45791 -0.03889 -0.42761 C -0.03837 -0.41189 -0.03854 -0.39593 -0.0375 -0.37997 C -0.03681 -0.3691 -0.0309 -0.35638 -0.02795 -0.3469 C -0.02465 -0.32054 -0.02952 -0.34921 -0.02257 -0.33025 C -0.0191 -0.32146 -0.01719 -0.31036 -0.01389 -0.30134 C -0.00886 -0.28631 -0.00295 -0.27498 0.00399 -0.26179 C 0.0059 -0.25301 0.01059 -0.24561 0.01476 -0.23867 C 0.01892 -0.2204 0.01215 -0.24907 0.02031 -0.22433 C 0.02587 -0.20837 0.01805 -0.22202 0.02448 -0.21184 C 0.02726 -0.19149 0.02396 -0.21092 0.02864 -0.19334 C 0.02986 -0.18918 0.03055 -0.18478 0.03142 -0.18085 C 0.03194 -0.17854 0.03281 -0.17438 0.03281 -0.17414 C 0.03472 -0.14593 0.03993 -0.12558 0.02448 -0.10407 C 0.02187 -0.09551 0.01805 -0.08765 0.01354 -0.08117 C 0.0033 -0.06591 0.01614 -0.08996 0.00521 -0.07077 C -0.0033 -0.05527 -0.01129 -0.04463 -0.02379 -0.03538 C -0.03004 -0.03076 -0.03837 -0.02382 -0.04445 -0.02105 C -0.04722 -0.01943 -0.05035 -0.01827 -0.05261 -0.01688 C -0.05399 -0.01596 -0.05677 -0.0148 -0.05677 -0.01457 C -0.09028 -0.01734 -0.12448 -0.02174 -0.14809 -0.06244 C -0.15295 -0.07077 -0.15504 -0.08372 -0.15764 -0.09343 C -0.16077 -0.10615 -0.16354 -0.11193 -0.1658 -0.12465 C -0.16615 -0.1413 -0.16615 -0.15819 -0.16719 -0.17438 C -0.16754 -0.17761 -0.16997 -0.17993 -0.16997 -0.1827 C -0.1717 -0.20837 -0.16962 -0.25486 -0.1809 -0.2803 C -0.18455 -0.2981 -0.20174 -0.28747 -0.21129 -0.28654 C -0.21389 -0.28538 -0.21719 -0.28492 -0.21962 -0.28261 C -0.22917 -0.2729 -0.22465 -0.2759 -0.23177 -0.2722 C -0.23455 -0.26827 -0.2375 -0.26573 -0.24028 -0.26179 C -0.24132 -0.25994 -0.24184 -0.2574 -0.24306 -0.25532 C -0.24358 -0.25393 -0.24497 -0.25277 -0.24583 -0.25116 C -0.24757 -0.24329 -0.25017 -0.23427 -0.25417 -0.22849 C -0.25695 -0.216 -0.26024 -0.20375 -0.26233 -0.19103 C -0.26285 -0.1871 -0.26302 -0.1827 -0.26372 -0.17854 C -0.26458 -0.17322 -0.26649 -0.16189 -0.26649 -0.16166 C -0.26632 -0.15287 -0.27083 -0.03122 -0.25538 0.0037 C -0.25382 0.01642 -0.25017 0.02729 -0.24722 0.03908 C -0.24288 0.05712 -0.2434 0.06337 -0.23472 0.07886 C -0.23021 0.08673 -0.22761 0.09389 -0.22083 0.09736 C -0.21736 0.10569 -0.21406 0.10476 -0.20851 0.10985 C -0.20191 0.1161 -0.19827 0.1198 -0.19045 0.12234 C -0.18333 0.12974 -0.1882 0.12581 -0.17535 0.13067 C -0.17344 0.13113 -0.16997 0.13252 -0.16997 0.13275 C -0.15434 0.13182 -0.13854 0.1339 -0.12292 0.13067 C -0.12066 0.1302 -0.12014 0.12488 -0.11892 0.12234 C -0.11458 0.11263 -0.11198 0.10245 -0.10764 0.0932 C -0.10538 0.07863 -0.10052 0.06661 -0.09531 0.05389 C -0.09375 0.05019 -0.08698 0.04117 -0.08698 0.03723 " pathEditMode="relative" rAng="0" ptsTypes="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58083" y="5687525"/>
            <a:ext cx="1785918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 descr="C:\Users\SONY\Downloads\png sun clo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3264" cy="4143404"/>
          </a:xfrm>
          <a:prstGeom prst="rect">
            <a:avLst/>
          </a:prstGeom>
          <a:noFill/>
        </p:spPr>
      </p:pic>
      <p:pic>
        <p:nvPicPr>
          <p:cNvPr id="4" name="Picture 2" descr="C:\Users\SONY\Downloads\png 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07292">
            <a:off x="2155450" y="428755"/>
            <a:ext cx="3270079" cy="5715556"/>
          </a:xfrm>
          <a:prstGeom prst="rect">
            <a:avLst/>
          </a:prstGeom>
          <a:noFill/>
        </p:spPr>
      </p:pic>
      <p:pic>
        <p:nvPicPr>
          <p:cNvPr id="5" name="Picture 3" descr="C:\Users\SONY\Downloads\white 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1227">
            <a:off x="4845317" y="3016670"/>
            <a:ext cx="1771648" cy="26329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357826"/>
            <a:ext cx="7545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YELLOW SUN WATCHED THE FUN ,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CLOUDS WATCHED IT TOO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-0.0222 L 0.12136 -0.11517 L 0.19462 -0.36309 L 0.26563 -0.11517 L 0.46129 -0.0222 L 0.26563 0.07031 L 0.19462 0.31846 L 0.12136 0.07031 L -0.07413 -0.0222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43386E-6 C 0.00156 -0.0007 0.00381 -0.00023 0.00468 -0.00208 C 0.00729 -0.00694 0.01058 -0.02567 0.01232 -0.03284 C 0.01336 -0.03701 0.0144 -0.04094 0.01545 -0.0451 C 0.01598 -0.04718 0.01701 -0.05111 0.01701 -0.05111 C 0.01857 -0.07285 0.02239 -0.09112 0.01232 -0.11055 C 0.0092 -0.12327 -0.00226 -0.142 -0.01077 -0.14963 C -0.01945 -0.16652 -0.03837 -0.16837 -0.05226 -0.16998 C -0.06094 -0.16767 -0.0632 -0.16582 -0.06928 -0.15773 C -0.07153 -0.14894 -0.07466 -0.14223 -0.07692 -0.13321 C -0.07744 -0.13113 -0.07848 -0.12697 -0.07848 -0.12697 C -0.07778 -0.10361 -0.08074 -0.07632 -0.07084 -0.05528 C -0.06928 -0.04718 -0.06771 -0.03886 -0.06615 -0.03076 C -0.06563 -0.02799 -0.06511 -0.02521 -0.06459 -0.02244 C -0.06407 -0.01966 -0.06303 -0.01434 -0.06303 -0.01434 C -0.06355 0.00069 -0.0632 0.01572 -0.06459 0.03076 C -0.06511 0.03561 -0.07935 0.05226 -0.08299 0.0555 C -0.08577 0.05781 -0.08924 0.05805 -0.09237 0.05943 C -0.10001 0.05874 -0.10799 0.05966 -0.11546 0.05735 C -0.11719 0.05689 -0.11719 0.05319 -0.11841 0.05134 C -0.12622 0.03862 -0.13282 0.02521 -0.13855 0.0104 C -0.13994 0.00185 -0.14393 -0.0111 -0.14775 -0.01827 C -0.154 -0.05134 -0.16719 -0.08534 -0.19393 -0.09413 C -0.22188 -0.1198 -0.24949 -0.10708 -0.27223 -0.08603 C -0.27726 -0.07609 -0.27466 -0.08233 -0.27848 -0.06753 C -0.279 -0.06545 -0.28004 -0.06152 -0.28004 -0.06152 C -0.279 -0.02151 -0.27761 0.01133 -0.27084 0.04926 C -0.26754 0.06776 -0.26511 0.08672 -0.25695 0.10245 C -0.25643 0.10522 -0.25626 0.10823 -0.25539 0.11077 C -0.25469 0.11309 -0.25296 0.11447 -0.25226 0.11679 C -0.25087 0.12211 -0.25122 0.12812 -0.24931 0.13321 C -0.2448 0.14546 -0.24688 0.13853 -0.24306 0.15379 C -0.24254 0.1561 -0.2408 0.15772 -0.23994 0.1598 C -0.23525 0.17113 -0.23212 0.1783 -0.22622 0.18871 C -0.21945 0.20074 -0.20799 0.21854 -0.19688 0.2234 C -0.17188 0.24907 -0.14949 0.2463 -0.11997 0.25624 C -0.07639 0.25555 -0.03282 0.25601 0.01076 0.25416 C 0.02847 0.25347 0.04479 0.24144 0.06145 0.23566 C 0.08263 0.21739 0.09913 0.19657 0.11232 0.16813 C 0.11388 0.16466 0.11597 0.16165 0.11701 0.15795 C 0.11805 0.15448 0.11857 0.15078 0.11996 0.14755 C 0.12256 0.14176 0.12916 0.13113 0.12916 0.13113 C 0.12968 0.12835 0.13003 0.12581 0.13072 0.12303 C 0.13159 0.11887 0.13385 0.11077 0.13385 0.11077 C 0.13888 0.07146 0.13767 0.08742 0.13541 0.01642 C 0.13489 0.00115 0.13142 -0.02174 0.12465 -0.03469 C 0.12256 -0.04579 0.11458 -0.05921 0.10607 -0.06337 C 0.10208 -0.06522 0.09791 -0.06568 0.09392 -0.06753 C 0.0842 -0.06615 0.07413 -0.06615 0.06458 -0.06337 C 0.05763 -0.06129 0.05676 -0.04903 0.05225 -0.04302 " pathEditMode="relative" ptsTypes="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58016" y="5687525"/>
            <a:ext cx="228598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C:\Users\SONY\Downloads\PNG HUT.png"/>
          <p:cNvPicPr>
            <a:picLocks noChangeAspect="1" noChangeArrowheads="1"/>
          </p:cNvPicPr>
          <p:nvPr/>
        </p:nvPicPr>
        <p:blipFill>
          <a:blip r:embed="rId2"/>
          <a:srcRect l="3670" r="3313" b="11353"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</p:spPr>
      </p:pic>
      <p:pic>
        <p:nvPicPr>
          <p:cNvPr id="4" name="Picture 2" descr="Applause Clapping PNG, Clipart, 3d Computer Graphics, Boy, Child, Face, Friendship Free PNG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1500174"/>
            <a:ext cx="4071934" cy="514353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69" name="Picture 1" descr="C:\Users\SONY\Downloads\BIRD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8057581" cy="2509884"/>
          </a:xfrm>
          <a:prstGeom prst="rect">
            <a:avLst/>
          </a:prstGeom>
          <a:noFill/>
        </p:spPr>
      </p:pic>
      <p:pic>
        <p:nvPicPr>
          <p:cNvPr id="8" name="Picture 2" descr="C:\Users\SONY\Downloads\png k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1428760" cy="2318365"/>
          </a:xfrm>
          <a:prstGeom prst="rect">
            <a:avLst/>
          </a:prstGeom>
          <a:noFill/>
        </p:spPr>
      </p:pic>
      <p:pic>
        <p:nvPicPr>
          <p:cNvPr id="9" name="Picture 3" descr="C:\Users\SONY\Downloads\white k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1227" flipH="1">
            <a:off x="2092000" y="153106"/>
            <a:ext cx="1091923" cy="16752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5429264"/>
            <a:ext cx="7247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BOYS CLAPPED, BIRDS FLAPPED, </a:t>
            </a:r>
            <a:endParaRPr lang="en-US" sz="3600" b="1" dirty="0" smtClean="0"/>
          </a:p>
          <a:p>
            <a:r>
              <a:rPr lang="en-US" sz="3600" b="1" dirty="0" smtClean="0"/>
              <a:t>     THE BREEZE BLEW AND BLEW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58083" y="5687525"/>
            <a:ext cx="1785918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SONY\Downloads\PNG HUT.png"/>
          <p:cNvPicPr>
            <a:picLocks noChangeAspect="1" noChangeArrowheads="1"/>
          </p:cNvPicPr>
          <p:nvPr/>
        </p:nvPicPr>
        <p:blipFill>
          <a:blip r:embed="rId2"/>
          <a:srcRect l="3670" r="3313" b="11353"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</p:spPr>
      </p:pic>
      <p:pic>
        <p:nvPicPr>
          <p:cNvPr id="4103" name="Picture 7" descr="C:\Users\SONY\Downloads\ClipartKey_953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00364" y="214290"/>
            <a:ext cx="5572164" cy="5357850"/>
          </a:xfrm>
          <a:prstGeom prst="rect">
            <a:avLst/>
          </a:prstGeom>
          <a:noFill/>
        </p:spPr>
      </p:pic>
      <p:pic>
        <p:nvPicPr>
          <p:cNvPr id="14" name="Picture 1" descr="C:\Users\SONY\Downloads\png sun 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5143504" cy="2643206"/>
          </a:xfrm>
          <a:prstGeom prst="rect">
            <a:avLst/>
          </a:prstGeom>
          <a:noFill/>
        </p:spPr>
      </p:pic>
      <p:pic>
        <p:nvPicPr>
          <p:cNvPr id="15" name="Picture 5" descr="C:\Users\SONY\Downloads\PNGK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857233"/>
            <a:ext cx="3087957" cy="5214974"/>
          </a:xfrm>
          <a:prstGeom prst="rect">
            <a:avLst/>
          </a:prstGeom>
          <a:noFill/>
        </p:spPr>
      </p:pic>
      <p:pic>
        <p:nvPicPr>
          <p:cNvPr id="17" name="Picture 3" descr="C:\Users\SONY\Downloads\white k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55315">
            <a:off x="4191818" y="267817"/>
            <a:ext cx="1771648" cy="263299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2844" y="5572140"/>
            <a:ext cx="8429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KITES RED AND WHITE,IN THE SKY SO BLUE</a:t>
            </a:r>
            <a:endParaRPr lang="en-US" sz="3200" b="1" dirty="0" smtClean="0"/>
          </a:p>
          <a:p>
            <a:r>
              <a:rPr lang="en-US" sz="3200" b="1" dirty="0" smtClean="0"/>
              <a:t>  BIG AND SMALL,ON AND ON THEY FLEW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WhatsApp Image 2020-07-18 at 6.46.18 PM"/>
          <p:cNvPicPr>
            <a:picLocks noChangeAspect="1"/>
          </p:cNvPicPr>
          <p:nvPr/>
        </p:nvPicPr>
        <p:blipFill>
          <a:blip r:embed="rId1"/>
          <a:srcRect r="12932"/>
          <a:stretch>
            <a:fillRect/>
          </a:stretch>
        </p:blipFill>
        <p:spPr>
          <a:xfrm>
            <a:off x="229235" y="66040"/>
            <a:ext cx="6190615" cy="6485890"/>
          </a:xfrm>
          <a:prstGeom prst="rect">
            <a:avLst/>
          </a:prstGeo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2"/>
          <a:srcRect l="5159" t="705" r="4606" b="-705"/>
          <a:stretch>
            <a:fillRect/>
          </a:stretch>
        </p:blipFill>
        <p:spPr>
          <a:xfrm>
            <a:off x="6514465" y="5381625"/>
            <a:ext cx="2487930" cy="117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54921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8596" y="2714620"/>
            <a:ext cx="8358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lang="en-IN" sz="4000" b="1" i="0" u="none" strike="noStrike" cap="none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IN"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WPS Presentation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36</cp:revision>
  <dcterms:created xsi:type="dcterms:W3CDTF">2020-07-18T03:31:00Z</dcterms:created>
  <dcterms:modified xsi:type="dcterms:W3CDTF">2021-07-02T02:20:24Z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