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8" r:id="rId2"/>
    <p:sldId id="261" r:id="rId3"/>
    <p:sldId id="260" r:id="rId4"/>
    <p:sldId id="257" r:id="rId5"/>
    <p:sldId id="258" r:id="rId6"/>
    <p:sldId id="259" r:id="rId7"/>
    <p:sldId id="264" r:id="rId8"/>
    <p:sldId id="265" r:id="rId9"/>
    <p:sldId id="266" r:id="rId10"/>
    <p:sldId id="267" r:id="rId11"/>
    <p:sldId id="35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37BB0-1A76-4AAB-8F71-01ABF0074D3E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DFA63-5F2F-4180-AB53-249E7CC3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9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59C9A-77B9-49E5-9A71-3CBD7D074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ED29A-849D-4759-B564-F11A4EAEC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F0C2B-C49F-4BE7-BE56-14133CDA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0AC3-11ED-474C-87A1-0F98C704BF7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6B83A-99AB-4DD9-B17B-07B7720B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95C12-AC37-4BBB-B4A8-804F0B5EC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2533-A013-4409-A1A9-A98885F19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6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50215-8C18-4B35-A737-91AB46FF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F8E1E2-178A-4C87-818A-223E43452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2AE18-7F34-4E21-B02D-B6449EA0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0AC3-11ED-474C-87A1-0F98C704BF7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03052-FD2F-4D0A-80A3-CE3612CD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62ABB-ACE4-4B37-B607-BF9866B8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2533-A013-4409-A1A9-A98885F19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9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E47F76-42F3-407C-ADF3-C507E5A4D0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7689F-BF95-4367-867D-EA1CD788E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7E76C-07FF-4219-8C1A-CC0103BD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0AC3-11ED-474C-87A1-0F98C704BF7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BE2D3-3C0A-49B4-A483-76E351E76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70A15-4200-4DAE-B951-B39B343A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2533-A013-4409-A1A9-A98885F19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6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D2DF-0C2B-4A0B-8069-EA242B0C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92903-2EE5-4FCE-8CD0-FAFB29DF9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20799-BFEB-41D3-B048-25E5C8429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0AC3-11ED-474C-87A1-0F98C704BF7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069D2-FC7F-4089-B51C-CC1B00DE3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1F24-C9AA-4573-8F21-F2DB4716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2533-A013-4409-A1A9-A98885F19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5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E5DB4-6E3A-4A0D-9ADD-81C0E95D8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BDBAA-E9FB-4FD8-8D60-6E089CF2C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32EB5-D9C0-4645-9C19-8B202615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0AC3-11ED-474C-87A1-0F98C704BF7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C84B7-1036-40EA-809E-9B1D68D9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DAC77-172B-4B2F-9448-D005B9C4B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2533-A013-4409-A1A9-A98885F19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9C211-FADE-4639-AD3E-5696497B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71D0E-E140-4605-895F-07A0BC851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5930EE-2B4E-4B6C-AD25-11072A781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D7DAA-CD8F-49A2-8DE1-01521619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0AC3-11ED-474C-87A1-0F98C704BF7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756B9-D5EA-4B49-9F5B-05629401C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D897D-2F47-4A87-A5CE-F8D62A41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2533-A013-4409-A1A9-A98885F19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1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302C-8A67-4910-97A7-2F68A33C1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BC005-3AAB-4071-9F6D-FEE01D40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68B72-E95A-4F1D-A304-4043A999C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01C26-4461-4CA7-8D49-D17D022A9B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859491-064E-4E7D-9A7D-254D02355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402AE9-97B2-4B9F-830B-F127DFF9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0AC3-11ED-474C-87A1-0F98C704BF7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328BC3-5505-429D-9419-F00F82C93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FCAE48-6DF7-49CF-AF3C-0F5F6E794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2533-A013-4409-A1A9-A98885F19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1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60B99-70E9-4FC5-9F34-6BEFEBEAB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57DD2-1592-4867-B027-E2C80897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0AC3-11ED-474C-87A1-0F98C704BF7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A8930-F460-42B4-B61B-DB202F4C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A911B-E979-4CD9-A636-8F516A53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2533-A013-4409-A1A9-A98885F19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1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85F00-D296-4C3C-A9C7-A4FE94194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0AC3-11ED-474C-87A1-0F98C704BF7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34573A-F183-4971-812B-4A3DE2BF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2E446-1BB7-4C1F-BDD2-4FF3DA73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2533-A013-4409-A1A9-A98885F19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7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89DE1-9688-4401-98D9-0BF2CE97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41443-759F-4CF8-B202-A3B3BCB08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B0A2F-7CB9-4FDE-846F-2D25D15D3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2FEE4-678F-428E-8241-316461B98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0AC3-11ED-474C-87A1-0F98C704BF7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F6C00-DABE-4344-9414-C0F916144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CDA3AC-8C84-48B8-995E-9333F4EB9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2533-A013-4409-A1A9-A98885F19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8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9EB6A-6411-49F1-AE88-2F3CAAC6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114CE0-CF7C-45BA-BE91-E2C510C485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F2FFE-CA64-4828-A05D-AED921C7C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DB768-1455-4C4E-860C-F219BD5A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0AC3-11ED-474C-87A1-0F98C704BF7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EA7EC-45E3-4266-B429-66AE77A5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645B7-4B1D-4204-A94A-9B971698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2533-A013-4409-A1A9-A98885F19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2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89B6C7-886F-47EC-8D7F-81C07BC74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6D1B8-9C88-4884-A4FC-8D71BA5AB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53C9A-9636-4A24-B90C-54A29CDD1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F0AC3-11ED-474C-87A1-0F98C704BF7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51A83-A1E3-4FAA-922B-7646FD9E7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121D0-DCEE-4479-878D-CDB00DA69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F2533-A013-4409-A1A9-A98885F19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3.gif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5.gif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3.gif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5.gif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0" y="221226"/>
            <a:ext cx="2949677" cy="1710813"/>
          </a:xfrm>
          <a:prstGeom prst="rect">
            <a:avLst/>
          </a:prstGeom>
        </p:spPr>
      </p:pic>
      <p:sp>
        <p:nvSpPr>
          <p:cNvPr id="7" name="Google Shape;56;p13"/>
          <p:cNvSpPr txBox="1"/>
          <p:nvPr/>
        </p:nvSpPr>
        <p:spPr>
          <a:xfrm>
            <a:off x="1859746" y="1901318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6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HYMES</a:t>
            </a:r>
          </a:p>
        </p:txBody>
      </p:sp>
      <p:sp>
        <p:nvSpPr>
          <p:cNvPr id="8" name="Google Shape;57;p13"/>
          <p:cNvSpPr txBox="1"/>
          <p:nvPr/>
        </p:nvSpPr>
        <p:spPr>
          <a:xfrm>
            <a:off x="2579409" y="3128681"/>
            <a:ext cx="7323673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/>
              <a:t>Bilei</a:t>
            </a:r>
            <a:r>
              <a:rPr lang="en-US" sz="5400" b="1" dirty="0"/>
              <a:t> </a:t>
            </a:r>
            <a:r>
              <a:rPr lang="en-US" sz="5400" b="1" dirty="0" err="1"/>
              <a:t>nani</a:t>
            </a:r>
            <a:endParaRPr lang="en-US" sz="5400" b="1" dirty="0"/>
          </a:p>
          <a:p>
            <a:pPr algn="ctr"/>
            <a:r>
              <a:rPr lang="or-IN" sz="4800" b="1" i="1" dirty="0"/>
              <a:t>ବିଲେଇ ନାନୀ ଲୋ</a:t>
            </a:r>
            <a:r>
              <a:rPr lang="en-US" sz="4800" b="1" i="1" dirty="0"/>
              <a:t>, </a:t>
            </a:r>
            <a:r>
              <a:rPr lang="or-IN" sz="4800" b="1" i="1" dirty="0"/>
              <a:t>ବିଲେଇ ନାନୀ </a:t>
            </a:r>
            <a:endParaRPr lang="en-US" sz="4800" b="1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3243196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29F107-7D2A-42DB-8819-2B0F024B7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102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08">
        <p:split orient="vert"/>
      </p:transition>
    </mc:Choice>
    <mc:Fallback xmlns="">
      <p:transition spd="slow" advTm="3208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828567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00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THANKING YOU</a:t>
            </a:r>
            <a:endParaRPr sz="5300" b="1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00" b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ODM EDUCATIONAL GROUP</a:t>
            </a:r>
            <a:endParaRPr sz="5300" b="1">
              <a:solidFill>
                <a:srgbClr val="FF0000"/>
              </a:solidFill>
              <a:latin typeface="+mj-lt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89987"/>
            <a:ext cx="12192000" cy="2168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2202D7-1059-4357-B5A6-7D7CD0EA1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988" r="123" b="16666"/>
          <a:stretch/>
        </p:blipFill>
        <p:spPr>
          <a:xfrm>
            <a:off x="217692" y="579159"/>
            <a:ext cx="5524865" cy="54232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34B862B-DF6E-41E2-ABDC-6E9CBFE7F1F4}"/>
              </a:ext>
            </a:extLst>
          </p:cNvPr>
          <p:cNvSpPr/>
          <p:nvPr/>
        </p:nvSpPr>
        <p:spPr>
          <a:xfrm>
            <a:off x="5742557" y="447007"/>
            <a:ext cx="5968301" cy="555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or-IN" sz="4000" b="1" dirty="0">
                <a:solidFill>
                  <a:srgbClr val="002060"/>
                </a:solidFill>
              </a:rPr>
              <a:t>ବିଲେଇ ନାନୀ ଲୋ</a:t>
            </a:r>
            <a:r>
              <a:rPr lang="en-US" sz="4000" b="1" dirty="0">
                <a:solidFill>
                  <a:srgbClr val="002060"/>
                </a:solidFill>
              </a:rPr>
              <a:t>, </a:t>
            </a:r>
            <a:r>
              <a:rPr lang="or-IN" sz="4000" b="1" dirty="0">
                <a:solidFill>
                  <a:srgbClr val="002060"/>
                </a:solidFill>
              </a:rPr>
              <a:t>ବିଲେଇ ନାନୀ </a:t>
            </a:r>
            <a:endParaRPr lang="en-US" sz="40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or-IN" sz="4000" b="1" dirty="0">
                <a:solidFill>
                  <a:srgbClr val="0070C0"/>
                </a:solidFill>
              </a:rPr>
              <a:t>ମୂଷା ଧରି ଖାଉ</a:t>
            </a:r>
            <a:r>
              <a:rPr lang="en-US" sz="4000" b="1" dirty="0">
                <a:solidFill>
                  <a:srgbClr val="0070C0"/>
                </a:solidFill>
              </a:rPr>
              <a:t>,</a:t>
            </a:r>
            <a:r>
              <a:rPr lang="or-IN" sz="4000" b="1" dirty="0">
                <a:solidFill>
                  <a:srgbClr val="0070C0"/>
                </a:solidFill>
              </a:rPr>
              <a:t> କେତେ କେଜାଣି</a:t>
            </a:r>
            <a:r>
              <a:rPr lang="en-US" sz="4000" b="1" dirty="0">
                <a:solidFill>
                  <a:srgbClr val="0070C0"/>
                </a:solidFill>
              </a:rPr>
              <a:t>|</a:t>
            </a:r>
          </a:p>
          <a:p>
            <a:pPr algn="ctr">
              <a:lnSpc>
                <a:spcPct val="150000"/>
              </a:lnSpc>
            </a:pPr>
            <a:r>
              <a:rPr lang="or-IN" sz="4000" b="1" dirty="0">
                <a:solidFill>
                  <a:srgbClr val="002060"/>
                </a:solidFill>
              </a:rPr>
              <a:t>ବିଲେଇ ନାନୀ ଲୋ</a:t>
            </a:r>
            <a:r>
              <a:rPr lang="en-US" sz="4000" b="1" dirty="0">
                <a:solidFill>
                  <a:srgbClr val="002060"/>
                </a:solidFill>
              </a:rPr>
              <a:t>, </a:t>
            </a:r>
            <a:r>
              <a:rPr lang="or-IN" sz="4000" b="1" dirty="0">
                <a:solidFill>
                  <a:srgbClr val="002060"/>
                </a:solidFill>
              </a:rPr>
              <a:t>ବିଲେଇ ନାନୀ </a:t>
            </a:r>
            <a:endParaRPr lang="en-US" sz="40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or-IN" sz="4000" b="1" dirty="0">
                <a:solidFill>
                  <a:schemeClr val="accent6">
                    <a:lumMod val="75000"/>
                  </a:schemeClr>
                </a:solidFill>
              </a:rPr>
              <a:t>ଚୋରାଇ ଖାଉ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or-IN" sz="4000" b="1" dirty="0">
                <a:solidFill>
                  <a:schemeClr val="accent6">
                    <a:lumMod val="75000"/>
                  </a:schemeClr>
                </a:solidFill>
              </a:rPr>
              <a:t>ତୁ ସର ଲବଣୀ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|</a:t>
            </a:r>
          </a:p>
          <a:p>
            <a:pPr algn="ctr">
              <a:lnSpc>
                <a:spcPct val="150000"/>
              </a:lnSpc>
            </a:pPr>
            <a:r>
              <a:rPr lang="or-IN" sz="4000" b="1" dirty="0">
                <a:solidFill>
                  <a:srgbClr val="C00000"/>
                </a:solidFill>
              </a:rPr>
              <a:t>ଅଜାଙ୍କ ବାଡିକୁ ତୋର ଡର</a:t>
            </a:r>
            <a:r>
              <a:rPr lang="en-US" sz="4000" b="1" dirty="0">
                <a:solidFill>
                  <a:srgbClr val="C00000"/>
                </a:solidFill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or-IN" sz="4000" b="1" dirty="0">
                <a:solidFill>
                  <a:schemeClr val="accent1">
                    <a:lumMod val="50000"/>
                  </a:schemeClr>
                </a:solidFill>
              </a:rPr>
              <a:t>ଅଜା ଆସିଲେଣି ପଳା ତୁ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or-IN" sz="4000" b="1" dirty="0">
                <a:solidFill>
                  <a:schemeClr val="accent1">
                    <a:lumMod val="50000"/>
                  </a:schemeClr>
                </a:solidFill>
              </a:rPr>
              <a:t>ଘର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76848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1021">
        <p14:reveal/>
      </p:transition>
    </mc:Choice>
    <mc:Fallback xmlns="">
      <p:transition spd="slow" advTm="2102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88A9D0-758E-4C36-97FD-D4118A923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717630"/>
            <a:ext cx="10287000" cy="53822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68F02A-47BF-4A21-8132-2A14D5E6B5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9110133" y="5147187"/>
            <a:ext cx="2949677" cy="171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900">
        <p14:vortex dir="r"/>
      </p:transition>
    </mc:Choice>
    <mc:Fallback xmlns="">
      <p:transition spd="slow" advTm="69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1A23EE-9630-4A5E-B8B6-F0DE9AAEE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6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5759">
        <p14:glitter pattern="hexagon"/>
      </p:transition>
    </mc:Choice>
    <mc:Fallback xmlns="">
      <p:transition spd="slow" advTm="575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5D42F5-F31A-4CDC-B8F2-0268C1B14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353" y="556330"/>
            <a:ext cx="5390092" cy="5390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B30D87-C187-4583-B200-A3B7AAB74A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8918222" y="5091015"/>
            <a:ext cx="2949677" cy="171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9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236">
        <p14:flip dir="r"/>
      </p:transition>
    </mc:Choice>
    <mc:Fallback xmlns="">
      <p:transition spd="slow" advTm="3236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118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29F107-7D2A-42DB-8819-2B0F024B7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42" y="671332"/>
            <a:ext cx="9884780" cy="542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33">
        <p:split orient="vert"/>
      </p:transition>
    </mc:Choice>
    <mc:Fallback xmlns="">
      <p:transition spd="slow" advTm="3333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88A9D0-758E-4C36-97FD-D4118A923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717630"/>
            <a:ext cx="10287000" cy="53822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84ED23-888E-4F06-B4E8-BAE104BE8A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9242323" y="5147187"/>
            <a:ext cx="2949677" cy="171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8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217">
        <p14:vortex dir="r"/>
      </p:transition>
    </mc:Choice>
    <mc:Fallback xmlns="">
      <p:transition spd="slow" advTm="4217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1A23EE-9630-4A5E-B8B6-F0DE9AAEE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240">
        <p14:glitter pattern="hexagon"/>
      </p:transition>
    </mc:Choice>
    <mc:Fallback xmlns="">
      <p:transition spd="slow" advTm="724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5D42F5-F31A-4CDC-B8F2-0268C1B14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353" y="556330"/>
            <a:ext cx="5390092" cy="5390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2B6011-6646-4F42-900B-4997C4DF78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9242323" y="5147187"/>
            <a:ext cx="2949677" cy="171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7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811">
        <p14:flip dir="r"/>
      </p:transition>
    </mc:Choice>
    <mc:Fallback xmlns="">
      <p:transition spd="slow" advTm="4811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50</Words>
  <Application>Microsoft Office PowerPoint</Application>
  <PresentationFormat>Widescreen</PresentationFormat>
  <Paragraphs>11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 Bhubaneswar</dc:creator>
  <cp:lastModifiedBy>Unknown User</cp:lastModifiedBy>
  <cp:revision>12</cp:revision>
  <dcterms:created xsi:type="dcterms:W3CDTF">2020-06-21T11:27:16Z</dcterms:created>
  <dcterms:modified xsi:type="dcterms:W3CDTF">2021-07-25T11:19:05Z</dcterms:modified>
</cp:coreProperties>
</file>