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68" r:id="rId4"/>
    <p:sldId id="258" r:id="rId5"/>
    <p:sldId id="261" r:id="rId6"/>
    <p:sldId id="262" r:id="rId7"/>
    <p:sldId id="257" r:id="rId8"/>
    <p:sldId id="263" r:id="rId9"/>
    <p:sldId id="259" r:id="rId10"/>
    <p:sldId id="260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3FD"/>
    <a:srgbClr val="07B90B"/>
    <a:srgbClr val="531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B0C5-D9FA-4AC1-8906-373A6E5AB1B5}" type="datetimeFigureOut">
              <a:rPr lang="en-US" smtClean="0"/>
              <a:t>7/27/2021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FB61-5472-48A8-8679-3487749996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B0C5-D9FA-4AC1-8906-373A6E5AB1B5}" type="datetimeFigureOut">
              <a:rPr lang="en-US" smtClean="0"/>
              <a:t>7/27/2021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FB61-5472-48A8-8679-3487749996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B0C5-D9FA-4AC1-8906-373A6E5AB1B5}" type="datetimeFigureOut">
              <a:rPr lang="en-US" smtClean="0"/>
              <a:t>7/27/2021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FB61-5472-48A8-8679-3487749996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B0C5-D9FA-4AC1-8906-373A6E5AB1B5}" type="datetimeFigureOut">
              <a:rPr lang="en-US" smtClean="0"/>
              <a:t>7/27/2021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FB61-5472-48A8-8679-3487749996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B0C5-D9FA-4AC1-8906-373A6E5AB1B5}" type="datetimeFigureOut">
              <a:rPr lang="en-US" smtClean="0"/>
              <a:t>7/27/2021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FB61-5472-48A8-8679-3487749996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B0C5-D9FA-4AC1-8906-373A6E5AB1B5}" type="datetimeFigureOut">
              <a:rPr lang="en-US" smtClean="0"/>
              <a:t>7/27/2021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FB61-5472-48A8-8679-3487749996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B0C5-D9FA-4AC1-8906-373A6E5AB1B5}" type="datetimeFigureOut">
              <a:rPr lang="en-US" smtClean="0"/>
              <a:t>7/27/2021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FB61-5472-48A8-8679-3487749996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B0C5-D9FA-4AC1-8906-373A6E5AB1B5}" type="datetimeFigureOut">
              <a:rPr lang="en-US" smtClean="0"/>
              <a:t>7/27/2021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FB61-5472-48A8-8679-3487749996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B0C5-D9FA-4AC1-8906-373A6E5AB1B5}" type="datetimeFigureOut">
              <a:rPr lang="en-US" smtClean="0"/>
              <a:t>7/27/2021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FB61-5472-48A8-8679-3487749996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B0C5-D9FA-4AC1-8906-373A6E5AB1B5}" type="datetimeFigureOut">
              <a:rPr lang="en-US" smtClean="0"/>
              <a:t>7/27/2021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FB61-5472-48A8-8679-3487749996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B0C5-D9FA-4AC1-8906-373A6E5AB1B5}" type="datetimeFigureOut">
              <a:rPr lang="en-US" smtClean="0"/>
              <a:t>7/27/2021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FB61-5472-48A8-8679-34877499967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B0C5-D9FA-4AC1-8906-373A6E5AB1B5}" type="datetimeFigureOut">
              <a:rPr lang="en-US" smtClean="0"/>
              <a:t>7/27/2021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BFB61-5472-48A8-8679-34877499967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9992" y="260963"/>
            <a:ext cx="2357454" cy="11430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5786" y="2285992"/>
            <a:ext cx="8085455" cy="2984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WELCOME TO THE ON LINE CLASS</a:t>
            </a:r>
          </a:p>
          <a:p>
            <a:r>
              <a:rPr lang="en-US" sz="3600" b="1" dirty="0"/>
              <a:t>                              CLASS-UKG</a:t>
            </a:r>
          </a:p>
          <a:p>
            <a:r>
              <a:rPr lang="en-US" sz="3600" b="1" dirty="0"/>
              <a:t>                              SUBJECT-RHYME(HINDI)</a:t>
            </a:r>
          </a:p>
          <a:p>
            <a:r>
              <a:rPr lang="en-US" sz="3600" b="1" dirty="0"/>
              <a:t>                              TOPIC-EK ,DO,TEEN.CHAR</a:t>
            </a:r>
          </a:p>
          <a:p>
            <a:r>
              <a:rPr lang="en-US" sz="3600" b="1" dirty="0"/>
              <a:t>                                     (sl no-19,bkpg-24)</a:t>
            </a:r>
            <a:endParaRPr lang="en-IN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43702" y="5500702"/>
            <a:ext cx="2357454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IMG-20200809-WA0004"/>
          <p:cNvPicPr>
            <a:picLocks noChangeAspect="1"/>
          </p:cNvPicPr>
          <p:nvPr/>
        </p:nvPicPr>
        <p:blipFill>
          <a:blip r:embed="rId3"/>
          <a:srcRect l="7754"/>
          <a:stretch>
            <a:fillRect/>
          </a:stretch>
        </p:blipFill>
        <p:spPr>
          <a:xfrm>
            <a:off x="767715" y="418465"/>
            <a:ext cx="5084445" cy="61087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671590" y="126229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5" y="4352925"/>
            <a:ext cx="9144000" cy="2409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ea30751f76205a0fb8c57c68a6989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41" y="2492896"/>
            <a:ext cx="2645045" cy="2592288"/>
          </a:xfrm>
          <a:prstGeom prst="rect">
            <a:avLst/>
          </a:prstGeom>
        </p:spPr>
      </p:pic>
      <p:pic>
        <p:nvPicPr>
          <p:cNvPr id="8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516657" y="5517493"/>
            <a:ext cx="2357454" cy="11430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DE5AFDD5-7A7E-4142-A9ED-F4CC49C90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836712"/>
            <a:ext cx="5977105" cy="44063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बिस्तर से जल्दी उठ जाना,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          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घर में बड़े लोगों का पैर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FF0000"/>
                </a:solidFill>
                <a:latin typeface="inherit"/>
                <a:cs typeface="Mangal" panose="02040503050203030202" pitchFamily="18" charset="0"/>
              </a:rPr>
              <a:t>            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 छू कर आसीर्बाद लेना.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दाँत ब्रश करना,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FF0000"/>
                </a:solidFill>
                <a:latin typeface="inherit"/>
                <a:cs typeface="Mangal" panose="02040503050203030202" pitchFamily="18" charset="0"/>
              </a:rPr>
              <a:t>             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नहाना,कपड़े पहन ना,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पूजा करना,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FF0000"/>
                </a:solidFill>
                <a:latin typeface="inherit"/>
                <a:cs typeface="Mangal" panose="02040503050203030202" pitchFamily="18" charset="0"/>
              </a:rPr>
              <a:t>                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नाश्ता करना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rgbClr val="FF0000"/>
                </a:solidFill>
                <a:latin typeface="inherit"/>
                <a:cs typeface="Mangal" panose="02040503050203030202" pitchFamily="18" charset="0"/>
              </a:rPr>
              <a:t>                           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फिर क्लास के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571BFC4-D50B-4E5C-BF34-775F029AC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155" y="5580485"/>
            <a:ext cx="2357454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रेडी हो जाना</a:t>
            </a:r>
            <a:r>
              <a:rPr kumimoji="0" lang="hi-I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jrE4yyfw5pEPvDbJDzhdNXM7mjt1tbr2kM3X28F6SraZgaQfjNr5fs2U38Xoj46pbB3yMwqyr58aCiYdFkrXnf7KoBSDS52yRy1SwFLHK2Gyrf7fQa77Fb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2852420"/>
            <a:ext cx="2947670" cy="367411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" name="Picture 2" descr="tenor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5" y="2851785"/>
            <a:ext cx="2912745" cy="3648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3HaJVw3AYyXBBQkN3tCkhE2EjPPNPEEY7rZsT4k8E4aPBLjjU4T3hN4b4jQN6TFMTWBjwaxQYH1UK5NFMWA4DiK2LUxgTEeuGTpHyc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930" y="2851785"/>
            <a:ext cx="2988945" cy="36747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brushteet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05" y="188595"/>
            <a:ext cx="2915920" cy="2485390"/>
          </a:xfrm>
          <a:prstGeom prst="rect">
            <a:avLst/>
          </a:prstGeom>
        </p:spPr>
      </p:pic>
      <p:pic>
        <p:nvPicPr>
          <p:cNvPr id="6" name="Picture 5" descr="d6q1ycs-bfc86d68-02a2-4c77-aca2-25d5bc76f99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410" y="156845"/>
            <a:ext cx="2598420" cy="2517775"/>
          </a:xfrm>
          <a:prstGeom prst="rect">
            <a:avLst/>
          </a:prstGeom>
        </p:spPr>
      </p:pic>
      <p:pic>
        <p:nvPicPr>
          <p:cNvPr id="7" name="Picture 6" descr="girl-lendo_thum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835" y="94615"/>
            <a:ext cx="2611755" cy="2673985"/>
          </a:xfrm>
          <a:prstGeom prst="rect">
            <a:avLst/>
          </a:prstGeom>
        </p:spPr>
      </p:pic>
      <p:pic>
        <p:nvPicPr>
          <p:cNvPr id="8" name="Google Shape;55;p13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6643702" y="5500702"/>
            <a:ext cx="2357454" cy="1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43702" y="5500702"/>
            <a:ext cx="2357454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260985"/>
            <a:ext cx="3232785" cy="37484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Rectangles 2"/>
          <p:cNvSpPr/>
          <p:nvPr/>
        </p:nvSpPr>
        <p:spPr>
          <a:xfrm>
            <a:off x="6516370" y="332740"/>
            <a:ext cx="9696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Ek-1</a:t>
            </a:r>
          </a:p>
        </p:txBody>
      </p:sp>
      <p:sp>
        <p:nvSpPr>
          <p:cNvPr id="5" name="Rectangles 4"/>
          <p:cNvSpPr/>
          <p:nvPr/>
        </p:nvSpPr>
        <p:spPr>
          <a:xfrm>
            <a:off x="7812088" y="836930"/>
            <a:ext cx="98742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Do-2</a:t>
            </a:r>
          </a:p>
        </p:txBody>
      </p:sp>
      <p:sp>
        <p:nvSpPr>
          <p:cNvPr id="6" name="Rectangles 5"/>
          <p:cNvSpPr/>
          <p:nvPr/>
        </p:nvSpPr>
        <p:spPr>
          <a:xfrm>
            <a:off x="6588125" y="1341120"/>
            <a:ext cx="140906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Teen-3</a:t>
            </a:r>
          </a:p>
        </p:txBody>
      </p:sp>
      <p:sp>
        <p:nvSpPr>
          <p:cNvPr id="7" name="Rectangles 6"/>
          <p:cNvSpPr/>
          <p:nvPr/>
        </p:nvSpPr>
        <p:spPr>
          <a:xfrm>
            <a:off x="7486015" y="1988820"/>
            <a:ext cx="149225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Chaar-4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21431" t="12833" r="52931" b="74870"/>
          <a:stretch>
            <a:fillRect/>
          </a:stretch>
        </p:blipFill>
        <p:spPr>
          <a:xfrm>
            <a:off x="7668260" y="2637155"/>
            <a:ext cx="1172210" cy="421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20278" t="23500" r="56938" b="62778"/>
          <a:stretch>
            <a:fillRect/>
          </a:stretch>
        </p:blipFill>
        <p:spPr>
          <a:xfrm>
            <a:off x="6948170" y="3213100"/>
            <a:ext cx="1068705" cy="470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21931" t="36185" r="50111" b="48630"/>
          <a:stretch>
            <a:fillRect/>
          </a:stretch>
        </p:blipFill>
        <p:spPr>
          <a:xfrm>
            <a:off x="7668260" y="3861435"/>
            <a:ext cx="1278255" cy="52070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547495" y="5589270"/>
            <a:ext cx="3526790" cy="7683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sym typeface="+mn-ea"/>
              </a:rPr>
              <a:t>एक दो तीन चार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19278" t="50889" r="51389" b="34352"/>
          <a:stretch>
            <a:fillRect/>
          </a:stretch>
        </p:blipFill>
        <p:spPr>
          <a:xfrm>
            <a:off x="7308215" y="4509135"/>
            <a:ext cx="1341120" cy="506095"/>
          </a:xfrm>
          <a:prstGeom prst="rect">
            <a:avLst/>
          </a:prstGeom>
        </p:spPr>
      </p:pic>
      <p:pic>
        <p:nvPicPr>
          <p:cNvPr id="12" name="Picture 11" descr="tenor (6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790" y="1877695"/>
            <a:ext cx="3239135" cy="34055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 l="43625" b="6619"/>
          <a:stretch>
            <a:fillRect/>
          </a:stretch>
        </p:blipFill>
        <p:spPr>
          <a:xfrm>
            <a:off x="1115695" y="4168140"/>
            <a:ext cx="1352550" cy="11874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44005" y="5714365"/>
            <a:ext cx="2357755" cy="104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s 1"/>
          <p:cNvSpPr/>
          <p:nvPr/>
        </p:nvSpPr>
        <p:spPr>
          <a:xfrm>
            <a:off x="1307148" y="172085"/>
            <a:ext cx="692975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jhat pat uthh  kar  ho tyaar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1268730"/>
            <a:ext cx="4162425" cy="48018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427855" y="2708910"/>
            <a:ext cx="4113627" cy="150810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sz="4800" b="1" dirty="0">
                <a:solidFill>
                  <a:srgbClr val="53198A"/>
                </a:solidFill>
                <a:sym typeface="+mn-ea"/>
              </a:rPr>
              <a:t> </a:t>
            </a:r>
            <a:r>
              <a:rPr lang="en-US" sz="4400" b="1" dirty="0" err="1">
                <a:solidFill>
                  <a:srgbClr val="53198A"/>
                </a:solidFill>
                <a:sym typeface="+mn-ea"/>
              </a:rPr>
              <a:t>झटपट</a:t>
            </a:r>
            <a:r>
              <a:rPr lang="en-US" sz="4400" b="1" dirty="0">
                <a:solidFill>
                  <a:srgbClr val="53198A"/>
                </a:solidFill>
                <a:sym typeface="+mn-ea"/>
              </a:rPr>
              <a:t> </a:t>
            </a:r>
            <a:r>
              <a:rPr lang="en-US" sz="4400" b="1" dirty="0" err="1">
                <a:solidFill>
                  <a:srgbClr val="53198A"/>
                </a:solidFill>
                <a:sym typeface="+mn-ea"/>
              </a:rPr>
              <a:t>उठ</a:t>
            </a:r>
            <a:r>
              <a:rPr lang="en-US" sz="4400" b="1" dirty="0">
                <a:solidFill>
                  <a:srgbClr val="53198A"/>
                </a:solidFill>
                <a:sym typeface="+mn-ea"/>
              </a:rPr>
              <a:t> </a:t>
            </a:r>
            <a:r>
              <a:rPr lang="en-US" sz="4400" b="1" dirty="0" err="1">
                <a:solidFill>
                  <a:srgbClr val="53198A"/>
                </a:solidFill>
                <a:sym typeface="+mn-ea"/>
              </a:rPr>
              <a:t>कर</a:t>
            </a:r>
            <a:endParaRPr lang="en-US" sz="4400" b="1" dirty="0">
              <a:solidFill>
                <a:srgbClr val="53198A"/>
              </a:solidFill>
              <a:sym typeface="+mn-ea"/>
            </a:endParaRPr>
          </a:p>
          <a:p>
            <a:r>
              <a:rPr lang="en-US" sz="4400" b="1" dirty="0">
                <a:solidFill>
                  <a:srgbClr val="53198A"/>
                </a:solidFill>
                <a:sym typeface="+mn-ea"/>
              </a:rPr>
              <a:t>               </a:t>
            </a:r>
            <a:r>
              <a:rPr lang="en-US" sz="4400" b="1" dirty="0" err="1">
                <a:solidFill>
                  <a:srgbClr val="53198A"/>
                </a:solidFill>
                <a:sym typeface="+mn-ea"/>
              </a:rPr>
              <a:t>हो</a:t>
            </a:r>
            <a:r>
              <a:rPr lang="en-US" sz="4400" b="1" dirty="0">
                <a:solidFill>
                  <a:srgbClr val="53198A"/>
                </a:solidFill>
                <a:sym typeface="+mn-ea"/>
              </a:rPr>
              <a:t> </a:t>
            </a:r>
            <a:r>
              <a:rPr lang="en-US" sz="4400" b="1" dirty="0" err="1">
                <a:solidFill>
                  <a:srgbClr val="53198A"/>
                </a:solidFill>
                <a:sym typeface="+mn-ea"/>
              </a:rPr>
              <a:t>तैयार</a:t>
            </a:r>
            <a:r>
              <a:rPr lang="en-US" sz="4400" b="1" dirty="0">
                <a:solidFill>
                  <a:srgbClr val="53198A"/>
                </a:solidFill>
                <a:sym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43702" y="5500702"/>
            <a:ext cx="2357454" cy="1143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s 1"/>
          <p:cNvSpPr/>
          <p:nvPr/>
        </p:nvSpPr>
        <p:spPr>
          <a:xfrm>
            <a:off x="467360" y="908685"/>
            <a:ext cx="225806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paanch 5 </a:t>
            </a:r>
          </a:p>
        </p:txBody>
      </p:sp>
      <p:sp>
        <p:nvSpPr>
          <p:cNvPr id="3" name="Rectangles 2"/>
          <p:cNvSpPr/>
          <p:nvPr/>
        </p:nvSpPr>
        <p:spPr>
          <a:xfrm>
            <a:off x="2699385" y="2132965"/>
            <a:ext cx="166560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chhe 6</a:t>
            </a:r>
          </a:p>
        </p:txBody>
      </p:sp>
      <p:sp>
        <p:nvSpPr>
          <p:cNvPr id="5" name="Rectangles 4"/>
          <p:cNvSpPr/>
          <p:nvPr/>
        </p:nvSpPr>
        <p:spPr>
          <a:xfrm>
            <a:off x="4643755" y="3141345"/>
            <a:ext cx="176911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sathh 7</a:t>
            </a:r>
          </a:p>
        </p:txBody>
      </p:sp>
      <p:sp>
        <p:nvSpPr>
          <p:cNvPr id="6" name="Rectangles 5"/>
          <p:cNvSpPr/>
          <p:nvPr/>
        </p:nvSpPr>
        <p:spPr>
          <a:xfrm>
            <a:off x="6803708" y="4293235"/>
            <a:ext cx="177228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aathh 8</a:t>
            </a:r>
          </a:p>
        </p:txBody>
      </p:sp>
      <p:pic>
        <p:nvPicPr>
          <p:cNvPr id="7" name="Picture 6" descr="HmT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210" y="248920"/>
            <a:ext cx="2773680" cy="3519805"/>
          </a:xfrm>
          <a:prstGeom prst="rect">
            <a:avLst/>
          </a:prstGeom>
        </p:spPr>
      </p:pic>
      <p:pic>
        <p:nvPicPr>
          <p:cNvPr id="8" name="Picture 7" descr="MI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1790065"/>
            <a:ext cx="2618740" cy="384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l="22792" t="65093" r="50931" b="20093"/>
          <a:stretch>
            <a:fillRect/>
          </a:stretch>
        </p:blipFill>
        <p:spPr>
          <a:xfrm>
            <a:off x="899795" y="476885"/>
            <a:ext cx="1201420" cy="508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 l="61014" t="11019" r="10986" b="74370"/>
          <a:stretch>
            <a:fillRect/>
          </a:stretch>
        </p:blipFill>
        <p:spPr>
          <a:xfrm>
            <a:off x="2891790" y="1557020"/>
            <a:ext cx="1280160" cy="5010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 l="64986" t="23111" r="9597" b="59315"/>
          <a:stretch>
            <a:fillRect/>
          </a:stretch>
        </p:blipFill>
        <p:spPr>
          <a:xfrm>
            <a:off x="4787900" y="2637155"/>
            <a:ext cx="1162050" cy="6026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l="62431" t="37407" r="6847" b="47130"/>
          <a:stretch>
            <a:fillRect/>
          </a:stretch>
        </p:blipFill>
        <p:spPr>
          <a:xfrm>
            <a:off x="6948170" y="3861435"/>
            <a:ext cx="1404620" cy="5302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 Box 12"/>
          <p:cNvSpPr txBox="1"/>
          <p:nvPr/>
        </p:nvSpPr>
        <p:spPr>
          <a:xfrm>
            <a:off x="1275714" y="5688031"/>
            <a:ext cx="5024477" cy="768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sym typeface="+mn-ea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sym typeface="+mn-ea"/>
              </a:rPr>
              <a:t>पांच</a:t>
            </a:r>
            <a:r>
              <a:rPr lang="en-US" sz="44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sym typeface="+mn-ea"/>
              </a:rPr>
              <a:t>छह</a:t>
            </a:r>
            <a:r>
              <a:rPr lang="en-US" sz="44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sym typeface="+mn-ea"/>
              </a:rPr>
              <a:t>सात</a:t>
            </a:r>
            <a:r>
              <a:rPr lang="en-US" sz="4400" b="1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sym typeface="+mn-ea"/>
              </a:rPr>
              <a:t>आठ</a:t>
            </a:r>
            <a:r>
              <a:rPr lang="en-US" sz="4400" b="1" dirty="0">
                <a:solidFill>
                  <a:srgbClr val="002060"/>
                </a:solidFill>
                <a:sym typeface="+mn-ea"/>
              </a:rPr>
              <a:t> 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43702" y="5500702"/>
            <a:ext cx="2357454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12000"/>
          </a:blip>
          <a:srcRect t="7138"/>
          <a:stretch>
            <a:fillRect/>
          </a:stretch>
        </p:blipFill>
        <p:spPr>
          <a:xfrm>
            <a:off x="236220" y="1125220"/>
            <a:ext cx="4523105" cy="3827145"/>
          </a:xfrm>
          <a:prstGeom prst="rect">
            <a:avLst/>
          </a:prstGeom>
          <a:effectLst/>
        </p:spPr>
      </p:pic>
      <p:sp>
        <p:nvSpPr>
          <p:cNvPr id="6" name="Rectangles 5"/>
          <p:cNvSpPr/>
          <p:nvPr/>
        </p:nvSpPr>
        <p:spPr>
          <a:xfrm>
            <a:off x="757555" y="260985"/>
            <a:ext cx="762825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 kar sab tum padh lo pathh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23528" y="5500702"/>
            <a:ext cx="6176342" cy="707886"/>
          </a:xfrm>
          <a:prstGeom prst="rect">
            <a:avLst/>
          </a:prstGeom>
          <a:solidFill>
            <a:srgbClr val="F573FD"/>
          </a:solidFill>
          <a:ln w="381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</a:rPr>
              <a:t>मिलकर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सब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तुम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कर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लो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पाठ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1897434019cute-kids-animated-gif-1"/>
          <p:cNvPicPr>
            <a:picLocks noChangeAspect="1"/>
          </p:cNvPicPr>
          <p:nvPr/>
        </p:nvPicPr>
        <p:blipFill>
          <a:blip r:embed="rId4">
            <a:lum bright="18000"/>
          </a:blip>
          <a:stretch>
            <a:fillRect/>
          </a:stretch>
        </p:blipFill>
        <p:spPr>
          <a:xfrm>
            <a:off x="4940935" y="1125220"/>
            <a:ext cx="4104640" cy="3891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44005" y="5593080"/>
            <a:ext cx="2357755" cy="105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7020215" y="621030"/>
            <a:ext cx="1307521" cy="715344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nau 9</a:t>
            </a:r>
          </a:p>
        </p:txBody>
      </p:sp>
      <p:sp>
        <p:nvSpPr>
          <p:cNvPr id="3" name="Rectangles 2"/>
          <p:cNvSpPr/>
          <p:nvPr/>
        </p:nvSpPr>
        <p:spPr>
          <a:xfrm>
            <a:off x="7043421" y="1845310"/>
            <a:ext cx="15595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dus 10</a:t>
            </a:r>
          </a:p>
        </p:txBody>
      </p:sp>
      <p:sp>
        <p:nvSpPr>
          <p:cNvPr id="5" name="Rectangles 4"/>
          <p:cNvSpPr/>
          <p:nvPr/>
        </p:nvSpPr>
        <p:spPr>
          <a:xfrm>
            <a:off x="6876415" y="3068955"/>
            <a:ext cx="20243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gyarah 11</a:t>
            </a:r>
          </a:p>
        </p:txBody>
      </p:sp>
      <p:sp>
        <p:nvSpPr>
          <p:cNvPr id="6" name="Rectangles 5"/>
          <p:cNvSpPr/>
          <p:nvPr/>
        </p:nvSpPr>
        <p:spPr>
          <a:xfrm>
            <a:off x="6901498" y="4221480"/>
            <a:ext cx="184340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barah 12</a:t>
            </a:r>
          </a:p>
        </p:txBody>
      </p:sp>
      <p:pic>
        <p:nvPicPr>
          <p:cNvPr id="7" name="Picture 6" descr="FrigidLimitedHare-sm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" y="1985645"/>
            <a:ext cx="5746115" cy="4544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lum bright="-24000"/>
          </a:blip>
          <a:srcRect l="64035" t="52500" r="11476" b="31796"/>
          <a:stretch>
            <a:fillRect/>
          </a:stretch>
        </p:blipFill>
        <p:spPr>
          <a:xfrm>
            <a:off x="323215" y="1274445"/>
            <a:ext cx="840105" cy="6013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-18000"/>
          </a:blip>
          <a:srcRect l="61806" t="65111" r="11084" b="19352"/>
          <a:stretch>
            <a:fillRect/>
          </a:stretch>
        </p:blipFill>
        <p:spPr>
          <a:xfrm>
            <a:off x="1403350" y="1295400"/>
            <a:ext cx="1239520" cy="5803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lum bright="-30000" contrast="12000"/>
          </a:blip>
          <a:srcRect l="26204" t="6294" r="60374" b="87133"/>
          <a:stretch>
            <a:fillRect/>
          </a:stretch>
        </p:blipFill>
        <p:spPr>
          <a:xfrm>
            <a:off x="3646170" y="1287145"/>
            <a:ext cx="1050290" cy="5759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bright="-30000" contrast="18000"/>
          </a:blip>
          <a:srcRect l="6276" t="6294" r="83568" b="86353"/>
          <a:stretch>
            <a:fillRect/>
          </a:stretch>
        </p:blipFill>
        <p:spPr>
          <a:xfrm>
            <a:off x="2971165" y="1274445"/>
            <a:ext cx="675005" cy="57594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lum bright="-18000"/>
          </a:blip>
          <a:srcRect l="5703" t="16704" r="85974" b="76845"/>
          <a:stretch>
            <a:fillRect/>
          </a:stretch>
        </p:blipFill>
        <p:spPr>
          <a:xfrm>
            <a:off x="5004435" y="1278890"/>
            <a:ext cx="752475" cy="571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lum bright="-24000"/>
          </a:blip>
          <a:srcRect l="27174" t="16704" r="61862" b="78226"/>
          <a:stretch>
            <a:fillRect/>
          </a:stretch>
        </p:blipFill>
        <p:spPr>
          <a:xfrm>
            <a:off x="5724525" y="1278890"/>
            <a:ext cx="991235" cy="571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 Box 9"/>
          <p:cNvSpPr txBox="1"/>
          <p:nvPr/>
        </p:nvSpPr>
        <p:spPr>
          <a:xfrm>
            <a:off x="1043940" y="332740"/>
            <a:ext cx="4804050" cy="78319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sym typeface="+mn-ea"/>
              </a:rPr>
              <a:t>नौ</a:t>
            </a:r>
            <a:r>
              <a:rPr lang="en-US" sz="4000" b="1" dirty="0">
                <a:solidFill>
                  <a:srgbClr val="FF0000"/>
                </a:solidFill>
                <a:sym typeface="+mn-ea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sym typeface="+mn-ea"/>
              </a:rPr>
              <a:t>दस</a:t>
            </a:r>
            <a:r>
              <a:rPr lang="en-US" sz="4000" b="1" dirty="0">
                <a:solidFill>
                  <a:srgbClr val="FF0000"/>
                </a:solidFill>
                <a:sym typeface="+mn-ea"/>
              </a:rPr>
              <a:t> ,</a:t>
            </a:r>
            <a:r>
              <a:rPr lang="en-US" sz="4000" b="1" dirty="0" err="1">
                <a:solidFill>
                  <a:srgbClr val="FF0000"/>
                </a:solidFill>
                <a:sym typeface="+mn-ea"/>
              </a:rPr>
              <a:t>ग्यारह</a:t>
            </a:r>
            <a:r>
              <a:rPr lang="en-US" sz="4000" b="1" dirty="0">
                <a:solidFill>
                  <a:srgbClr val="FF0000"/>
                </a:solidFill>
                <a:sym typeface="+mn-ea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sym typeface="+mn-ea"/>
              </a:rPr>
              <a:t>बारह</a:t>
            </a:r>
            <a:r>
              <a:rPr lang="en-US" sz="4000" b="1" dirty="0">
                <a:solidFill>
                  <a:srgbClr val="FF0000"/>
                </a:solidFill>
                <a:sym typeface="+mn-ea"/>
              </a:rPr>
              <a:t> 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789420" y="5633720"/>
            <a:ext cx="2212340" cy="10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r="6336"/>
          <a:stretch>
            <a:fillRect/>
          </a:stretch>
        </p:blipFill>
        <p:spPr>
          <a:xfrm flipH="1">
            <a:off x="6588125" y="2909570"/>
            <a:ext cx="2290445" cy="2688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6000" contrast="6000"/>
          </a:blip>
          <a:srcRect l="14015" t="7966" r="8807" b="5535"/>
          <a:stretch>
            <a:fillRect/>
          </a:stretch>
        </p:blipFill>
        <p:spPr>
          <a:xfrm>
            <a:off x="2821305" y="1162685"/>
            <a:ext cx="3802380" cy="455676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454660" y="5589270"/>
            <a:ext cx="28930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padhne wala</a:t>
            </a:r>
          </a:p>
        </p:txBody>
      </p:sp>
      <p:sp>
        <p:nvSpPr>
          <p:cNvPr id="7" name="Rectangles 6"/>
          <p:cNvSpPr/>
          <p:nvPr/>
        </p:nvSpPr>
        <p:spPr>
          <a:xfrm>
            <a:off x="3347721" y="5589270"/>
            <a:ext cx="303657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kabhi na hara</a:t>
            </a:r>
          </a:p>
        </p:txBody>
      </p:sp>
      <p:pic>
        <p:nvPicPr>
          <p:cNvPr id="2" name="Picture 1" descr="unnamed 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1412875"/>
            <a:ext cx="2644140" cy="38449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043305" y="405130"/>
            <a:ext cx="4791696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पढ़ने</a:t>
            </a:r>
            <a:r>
              <a:rPr lang="en-US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</a:t>
            </a:r>
            <a:r>
              <a:rPr lang="en-US" sz="36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वाला</a:t>
            </a:r>
            <a:r>
              <a:rPr lang="en-US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कभी</a:t>
            </a:r>
            <a:r>
              <a:rPr lang="en-US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न </a:t>
            </a:r>
            <a:r>
              <a:rPr lang="en-US" sz="36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हारा</a:t>
            </a:r>
            <a:r>
              <a:rPr lang="en-US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32270" y="636270"/>
            <a:ext cx="2267585" cy="227330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150</Words>
  <Application>Microsoft Office PowerPoint</Application>
  <PresentationFormat>On-screen Show (4:3)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Sipra Rath</cp:lastModifiedBy>
  <cp:revision>17</cp:revision>
  <dcterms:created xsi:type="dcterms:W3CDTF">2020-08-05T09:52:00Z</dcterms:created>
  <dcterms:modified xsi:type="dcterms:W3CDTF">2021-07-27T12:44:21Z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