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79" r:id="rId4"/>
    <p:sldId id="282" r:id="rId5"/>
    <p:sldId id="280" r:id="rId6"/>
    <p:sldId id="281" r:id="rId7"/>
    <p:sldId id="278" r:id="rId8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12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61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4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14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173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9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37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26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715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41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933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42061-AE4C-49F4-9841-DCE6EA197BA5}" type="datetimeFigureOut">
              <a:rPr lang="en-US" smtClean="0"/>
              <a:t>6/14/2021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47510-8665-46E8-9408-98629A38C3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94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g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g"/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g"/><Relationship Id="rId11" Type="http://schemas.openxmlformats.org/officeDocument/2006/relationships/image" Target="../media/image10.jpg"/><Relationship Id="rId5" Type="http://schemas.openxmlformats.org/officeDocument/2006/relationships/image" Target="../media/image15.jpg"/><Relationship Id="rId10" Type="http://schemas.openxmlformats.org/officeDocument/2006/relationships/image" Target="../media/image20.jpg"/><Relationship Id="rId4" Type="http://schemas.openxmlformats.org/officeDocument/2006/relationships/image" Target="../media/image14.jpg"/><Relationship Id="rId9" Type="http://schemas.openxmlformats.org/officeDocument/2006/relationships/image" Target="../media/image19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14803" y="2822252"/>
            <a:ext cx="9327570" cy="10175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12" b="1" dirty="0">
                <a:solidFill>
                  <a:srgbClr val="FF0000"/>
                </a:solidFill>
              </a:rPr>
              <a:t>WELCOME TO ONLINE CLASS</a:t>
            </a:r>
            <a:endParaRPr lang="en-IN" sz="6012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39696" y="4100751"/>
            <a:ext cx="8335539" cy="3697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8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4008" b="1" dirty="0"/>
              <a:t>SUBJECT	:	ENGLISH</a:t>
            </a:r>
          </a:p>
          <a:p>
            <a:pPr>
              <a:lnSpc>
                <a:spcPct val="150000"/>
              </a:lnSpc>
            </a:pPr>
            <a:r>
              <a:rPr lang="en-US" sz="4008" b="1" dirty="0"/>
              <a:t>CHAPTER 	:   	2 ( ‘n’ sound words)</a:t>
            </a:r>
          </a:p>
          <a:p>
            <a:pPr>
              <a:lnSpc>
                <a:spcPct val="150000"/>
              </a:lnSpc>
            </a:pPr>
            <a:r>
              <a:rPr lang="en-US" sz="4008" b="1" dirty="0"/>
              <a:t>TOPIC 		: Our body parts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407173" y="653613"/>
            <a:ext cx="3665045" cy="1145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5F9F001D-2973-4016-8759-763F1655F69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104246" y="7125403"/>
            <a:ext cx="2915478" cy="144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uman body parts Royalty Free Vector Image - VectorStock">
            <a:extLst>
              <a:ext uri="{FF2B5EF4-FFF2-40B4-BE49-F238E27FC236}">
                <a16:creationId xmlns:a16="http://schemas.microsoft.com/office/drawing/2014/main" id="{31EF9EB5-C4A8-4879-902A-A0FB0C4B9F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23" r="6621" b="10663"/>
          <a:stretch/>
        </p:blipFill>
        <p:spPr bwMode="auto">
          <a:xfrm>
            <a:off x="914401" y="379382"/>
            <a:ext cx="7739270" cy="857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CA35F69C-EE59-4330-9101-A1129FD19F3B}"/>
              </a:ext>
            </a:extLst>
          </p:cNvPr>
          <p:cNvSpPr/>
          <p:nvPr/>
        </p:nvSpPr>
        <p:spPr>
          <a:xfrm>
            <a:off x="265043" y="379382"/>
            <a:ext cx="12377531" cy="9056165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98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5F9F001D-2973-4016-8759-763F1655F69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115202" y="7700804"/>
            <a:ext cx="2915478" cy="144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D8548E0-0F77-4AB5-919F-23CA2F18C5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757" y="3300333"/>
            <a:ext cx="2743200" cy="166687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51552CF-B121-457D-9F8B-D7CCF51043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7519" y="665511"/>
            <a:ext cx="2143125" cy="21431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46D07E0-10DA-4ED8-A28B-B8430FE9247A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00"/>
          <a:stretch/>
        </p:blipFill>
        <p:spPr>
          <a:xfrm>
            <a:off x="5072059" y="924455"/>
            <a:ext cx="3157923" cy="392140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835957B-0577-4D17-B12C-8521C6A2C74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17" b="17399"/>
          <a:stretch/>
        </p:blipFill>
        <p:spPr>
          <a:xfrm>
            <a:off x="8927383" y="695051"/>
            <a:ext cx="2898316" cy="126105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17554A4-46F7-41CF-BD9C-7CE96864600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9936" y="6396292"/>
            <a:ext cx="2657475" cy="1714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3DAE916-EED2-42CD-8A45-E2EA838E5E6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0253" y="3876720"/>
            <a:ext cx="1865376" cy="186537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A16BA318-F00B-4C4A-8055-273CBFA99E9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81" y="6360370"/>
            <a:ext cx="2447925" cy="1866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CB71020-91F7-4F4A-BE55-94ED648595F2}"/>
              </a:ext>
            </a:extLst>
          </p:cNvPr>
          <p:cNvSpPr/>
          <p:nvPr/>
        </p:nvSpPr>
        <p:spPr>
          <a:xfrm>
            <a:off x="198782" y="207613"/>
            <a:ext cx="12430539" cy="9214564"/>
          </a:xfrm>
          <a:prstGeom prst="roundRect">
            <a:avLst/>
          </a:prstGeom>
          <a:noFill/>
          <a:ln w="571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C25FB01-169C-4D73-B7CD-61B1697A9B4C}"/>
              </a:ext>
            </a:extLst>
          </p:cNvPr>
          <p:cNvSpPr txBox="1"/>
          <p:nvPr/>
        </p:nvSpPr>
        <p:spPr>
          <a:xfrm>
            <a:off x="308125" y="1357098"/>
            <a:ext cx="1932926" cy="959841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  nose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68C870-092D-402A-9287-2BB317D26A1C}"/>
              </a:ext>
            </a:extLst>
          </p:cNvPr>
          <p:cNvSpPr txBox="1"/>
          <p:nvPr/>
        </p:nvSpPr>
        <p:spPr>
          <a:xfrm>
            <a:off x="1550504" y="5179939"/>
            <a:ext cx="2940621" cy="923330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   mouth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C2F0F0A-230E-4C0F-9376-62B3E6E6062B}"/>
              </a:ext>
            </a:extLst>
          </p:cNvPr>
          <p:cNvSpPr txBox="1"/>
          <p:nvPr/>
        </p:nvSpPr>
        <p:spPr>
          <a:xfrm>
            <a:off x="1905231" y="8391737"/>
            <a:ext cx="2001056" cy="920084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  neck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A222320-08CC-4D81-A9C4-8D80514ECB62}"/>
              </a:ext>
            </a:extLst>
          </p:cNvPr>
          <p:cNvSpPr txBox="1"/>
          <p:nvPr/>
        </p:nvSpPr>
        <p:spPr>
          <a:xfrm>
            <a:off x="5629029" y="8227270"/>
            <a:ext cx="2001056" cy="920084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    lip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71F252-D51F-4C9B-9E54-3688EA3AAD2C}"/>
              </a:ext>
            </a:extLst>
          </p:cNvPr>
          <p:cNvSpPr txBox="1"/>
          <p:nvPr/>
        </p:nvSpPr>
        <p:spPr>
          <a:xfrm>
            <a:off x="9504573" y="2278118"/>
            <a:ext cx="2001056" cy="920084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   eye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D81047F-B120-466C-BDCA-F3FD4D92BE51}"/>
              </a:ext>
            </a:extLst>
          </p:cNvPr>
          <p:cNvSpPr txBox="1"/>
          <p:nvPr/>
        </p:nvSpPr>
        <p:spPr>
          <a:xfrm>
            <a:off x="9681382" y="6064109"/>
            <a:ext cx="2001056" cy="920084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   ear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EBA0233-BB55-4EA8-81AE-A5D778980349}"/>
              </a:ext>
            </a:extLst>
          </p:cNvPr>
          <p:cNvSpPr txBox="1"/>
          <p:nvPr/>
        </p:nvSpPr>
        <p:spPr>
          <a:xfrm>
            <a:off x="5650492" y="4969562"/>
            <a:ext cx="2001056" cy="920084"/>
          </a:xfrm>
          <a:prstGeom prst="rect">
            <a:avLst/>
          </a:prstGeom>
          <a:noFill/>
          <a:ln w="571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5400" dirty="0"/>
              <a:t>  face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D2DCABE-5BD4-4B93-9121-B4DDF1F09458}"/>
              </a:ext>
            </a:extLst>
          </p:cNvPr>
          <p:cNvSpPr/>
          <p:nvPr/>
        </p:nvSpPr>
        <p:spPr>
          <a:xfrm>
            <a:off x="4525033" y="561515"/>
            <a:ext cx="4285882" cy="5675128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448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7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5F9F001D-2973-4016-8759-763F1655F69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13183" y="7947037"/>
            <a:ext cx="2915478" cy="144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C9FCD90-13FD-4DAA-97D9-25F0AF6432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9013" y="967527"/>
            <a:ext cx="3265210" cy="383307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4D1366A-3287-4FA4-9FF5-A13251A99B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796"/>
          <a:stretch/>
        </p:blipFill>
        <p:spPr>
          <a:xfrm>
            <a:off x="607377" y="674185"/>
            <a:ext cx="2824935" cy="44669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414C7D2-58A1-4F67-886B-3FFD9E6A08F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957"/>
          <a:stretch/>
        </p:blipFill>
        <p:spPr>
          <a:xfrm>
            <a:off x="4366093" y="3286536"/>
            <a:ext cx="4069414" cy="573819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96F8D90A-58BD-4C2E-958F-FF42C40ABAFD}"/>
              </a:ext>
            </a:extLst>
          </p:cNvPr>
          <p:cNvSpPr/>
          <p:nvPr/>
        </p:nvSpPr>
        <p:spPr>
          <a:xfrm rot="18546098">
            <a:off x="4455132" y="3723331"/>
            <a:ext cx="1964570" cy="17627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784CAF-FBBB-40B2-A58A-3FE4020FAB13}"/>
              </a:ext>
            </a:extLst>
          </p:cNvPr>
          <p:cNvSpPr txBox="1"/>
          <p:nvPr/>
        </p:nvSpPr>
        <p:spPr>
          <a:xfrm>
            <a:off x="4506454" y="4160381"/>
            <a:ext cx="1809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 belly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716459-305A-45D9-8D12-89606EAAF713}"/>
              </a:ext>
            </a:extLst>
          </p:cNvPr>
          <p:cNvSpPr txBox="1"/>
          <p:nvPr/>
        </p:nvSpPr>
        <p:spPr>
          <a:xfrm>
            <a:off x="704813" y="5222545"/>
            <a:ext cx="2561928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chest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A23FA80-84AD-4F56-9698-CFED8D57BF45}"/>
              </a:ext>
            </a:extLst>
          </p:cNvPr>
          <p:cNvSpPr txBox="1"/>
          <p:nvPr/>
        </p:nvSpPr>
        <p:spPr>
          <a:xfrm>
            <a:off x="8831578" y="4991378"/>
            <a:ext cx="3265209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shoulders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B2D75DE-D9DF-4D1C-8ABE-76A5ED920071}"/>
              </a:ext>
            </a:extLst>
          </p:cNvPr>
          <p:cNvSpPr/>
          <p:nvPr/>
        </p:nvSpPr>
        <p:spPr>
          <a:xfrm rot="18546098">
            <a:off x="4472564" y="3723330"/>
            <a:ext cx="1964570" cy="176272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38AA2D-314D-46F3-8FFC-2E5D44CBCDCE}"/>
              </a:ext>
            </a:extLst>
          </p:cNvPr>
          <p:cNvSpPr txBox="1"/>
          <p:nvPr/>
        </p:nvSpPr>
        <p:spPr>
          <a:xfrm>
            <a:off x="4531664" y="4160381"/>
            <a:ext cx="18090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  belly</a:t>
            </a:r>
          </a:p>
        </p:txBody>
      </p:sp>
    </p:spTree>
    <p:extLst>
      <p:ext uri="{BB962C8B-B14F-4D97-AF65-F5344CB8AC3E}">
        <p14:creationId xmlns:p14="http://schemas.microsoft.com/office/powerpoint/2010/main" val="336668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5F9F001D-2973-4016-8759-763F1655F69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13183" y="7947037"/>
            <a:ext cx="2915478" cy="144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7C79696-B789-4574-81F9-C390D6C0BE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9950" y="693528"/>
            <a:ext cx="2076450" cy="220027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6A29E2-0B73-42D2-89E2-2645DD00BF3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53"/>
          <a:stretch/>
        </p:blipFill>
        <p:spPr>
          <a:xfrm>
            <a:off x="8936188" y="4243699"/>
            <a:ext cx="3392473" cy="234081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804332B-BC70-4410-8F6A-5D2B67876E7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0656" y="662474"/>
            <a:ext cx="2449803" cy="28758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A1975F-B430-465C-A7C6-5CDBCCF8AA5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25" b="20215"/>
          <a:stretch/>
        </p:blipFill>
        <p:spPr>
          <a:xfrm>
            <a:off x="1090657" y="5344926"/>
            <a:ext cx="2915478" cy="3325385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BDCA308-7090-4352-9A41-F56E5577F9A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837" y="1534767"/>
            <a:ext cx="2447925" cy="18669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pic>
        <p:nvPicPr>
          <p:cNvPr id="91" name="Picture 90">
            <a:extLst>
              <a:ext uri="{FF2B5EF4-FFF2-40B4-BE49-F238E27FC236}">
                <a16:creationId xmlns:a16="http://schemas.microsoft.com/office/drawing/2014/main" id="{C3AA0EC3-851C-4A77-BFC1-2E5226B9591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7312" y="9726675"/>
            <a:ext cx="2466975" cy="1847850"/>
          </a:xfrm>
          <a:prstGeom prst="rect">
            <a:avLst/>
          </a:prstGeom>
        </p:spPr>
      </p:pic>
      <p:pic>
        <p:nvPicPr>
          <p:cNvPr id="93" name="Picture 92">
            <a:extLst>
              <a:ext uri="{FF2B5EF4-FFF2-40B4-BE49-F238E27FC236}">
                <a16:creationId xmlns:a16="http://schemas.microsoft.com/office/drawing/2014/main" id="{B323FEBF-CDE3-46EB-ACE2-0AEF1C93916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7312" y="9876675"/>
            <a:ext cx="2466975" cy="1847850"/>
          </a:xfrm>
          <a:prstGeom prst="rect">
            <a:avLst/>
          </a:prstGeom>
        </p:spPr>
      </p:pic>
      <p:pic>
        <p:nvPicPr>
          <p:cNvPr id="95" name="Picture 94">
            <a:extLst>
              <a:ext uri="{FF2B5EF4-FFF2-40B4-BE49-F238E27FC236}">
                <a16:creationId xmlns:a16="http://schemas.microsoft.com/office/drawing/2014/main" id="{E74057BF-2875-4253-A266-10A4702F4AA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6400" y="9698062"/>
            <a:ext cx="1828800" cy="2505075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109899A4-1157-4F00-B15B-6BCEF76BE1F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4962" y="10093312"/>
            <a:ext cx="1971675" cy="2314575"/>
          </a:xfrm>
          <a:prstGeom prst="rect">
            <a:avLst/>
          </a:prstGeom>
        </p:spPr>
      </p:pic>
      <p:sp>
        <p:nvSpPr>
          <p:cNvPr id="102" name="TextBox 101">
            <a:extLst>
              <a:ext uri="{FF2B5EF4-FFF2-40B4-BE49-F238E27FC236}">
                <a16:creationId xmlns:a16="http://schemas.microsoft.com/office/drawing/2014/main" id="{18411518-CF34-4AD0-8D6B-9BC354D9D17C}"/>
              </a:ext>
            </a:extLst>
          </p:cNvPr>
          <p:cNvSpPr txBox="1"/>
          <p:nvPr/>
        </p:nvSpPr>
        <p:spPr>
          <a:xfrm>
            <a:off x="1090656" y="3834513"/>
            <a:ext cx="2561928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hand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45DB62CE-AF2F-40D5-B0AD-182C2401740E}"/>
              </a:ext>
            </a:extLst>
          </p:cNvPr>
          <p:cNvSpPr txBox="1"/>
          <p:nvPr/>
        </p:nvSpPr>
        <p:spPr>
          <a:xfrm>
            <a:off x="5119835" y="3701991"/>
            <a:ext cx="2561928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 arm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45B98F8F-B62B-4624-9F71-0B621960336A}"/>
              </a:ext>
            </a:extLst>
          </p:cNvPr>
          <p:cNvSpPr txBox="1"/>
          <p:nvPr/>
        </p:nvSpPr>
        <p:spPr>
          <a:xfrm>
            <a:off x="9351460" y="3085927"/>
            <a:ext cx="2561928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fingers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D8BE7031-F511-4916-82F6-BF87330EFD58}"/>
              </a:ext>
            </a:extLst>
          </p:cNvPr>
          <p:cNvSpPr txBox="1"/>
          <p:nvPr/>
        </p:nvSpPr>
        <p:spPr>
          <a:xfrm>
            <a:off x="9351460" y="6911290"/>
            <a:ext cx="2561928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 foot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B582AE98-8E2B-4557-8685-9136AFDD9A4C}"/>
              </a:ext>
            </a:extLst>
          </p:cNvPr>
          <p:cNvSpPr txBox="1"/>
          <p:nvPr/>
        </p:nvSpPr>
        <p:spPr>
          <a:xfrm>
            <a:off x="4434904" y="6739012"/>
            <a:ext cx="2561928" cy="830997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4800" dirty="0"/>
              <a:t>     legs</a:t>
            </a:r>
          </a:p>
        </p:txBody>
      </p:sp>
    </p:spTree>
    <p:extLst>
      <p:ext uri="{BB962C8B-B14F-4D97-AF65-F5344CB8AC3E}">
        <p14:creationId xmlns:p14="http://schemas.microsoft.com/office/powerpoint/2010/main" val="415550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 animBg="1"/>
      <p:bldP spid="103" grpId="0" animBg="1"/>
      <p:bldP spid="104" grpId="0" animBg="1"/>
      <p:bldP spid="105" grpId="0" animBg="1"/>
      <p:bldP spid="10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5F9F001D-2973-4016-8759-763F1655F692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413183" y="7947037"/>
            <a:ext cx="2915478" cy="144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32CCD5CC-83B3-4517-B22D-A6FFDB59966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75" t="12920" r="5380" b="8530"/>
          <a:stretch/>
        </p:blipFill>
        <p:spPr>
          <a:xfrm>
            <a:off x="609598" y="1656522"/>
            <a:ext cx="8186595" cy="77370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3166A08-9D9A-4DE5-BC46-74FA2A995A23}"/>
              </a:ext>
            </a:extLst>
          </p:cNvPr>
          <p:cNvSpPr txBox="1"/>
          <p:nvPr/>
        </p:nvSpPr>
        <p:spPr>
          <a:xfrm>
            <a:off x="357810" y="931250"/>
            <a:ext cx="11370365" cy="584775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Choose the name of body parts and write in the boxes:-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FEC1BA8-43E4-403D-84D0-E23CC645CA0A}"/>
              </a:ext>
            </a:extLst>
          </p:cNvPr>
          <p:cNvSpPr txBox="1"/>
          <p:nvPr/>
        </p:nvSpPr>
        <p:spPr>
          <a:xfrm>
            <a:off x="357810" y="346475"/>
            <a:ext cx="3684104" cy="584775"/>
          </a:xfrm>
          <a:prstGeom prst="rect">
            <a:avLst/>
          </a:prstGeom>
          <a:noFill/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/>
              <a:t>Home assignment:-</a:t>
            </a:r>
          </a:p>
        </p:txBody>
      </p:sp>
    </p:spTree>
    <p:extLst>
      <p:ext uri="{BB962C8B-B14F-4D97-AF65-F5344CB8AC3E}">
        <p14:creationId xmlns:p14="http://schemas.microsoft.com/office/powerpoint/2010/main" val="1491702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6108097"/>
            <a:ext cx="12801600" cy="21989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817783" y="3968908"/>
            <a:ext cx="9166479" cy="15311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2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8006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2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87</Words>
  <Application>Microsoft Office PowerPoint</Application>
  <PresentationFormat>A3 Paper (297x420 mm)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Nishitha Nanda</dc:creator>
  <cp:lastModifiedBy>Nishitha Nanda</cp:lastModifiedBy>
  <cp:revision>11</cp:revision>
  <dcterms:created xsi:type="dcterms:W3CDTF">2021-06-13T13:17:08Z</dcterms:created>
  <dcterms:modified xsi:type="dcterms:W3CDTF">2021-06-14T08:41:19Z</dcterms:modified>
</cp:coreProperties>
</file>