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77" r:id="rId3"/>
    <p:sldId id="279" r:id="rId4"/>
    <p:sldId id="281" r:id="rId5"/>
    <p:sldId id="257" r:id="rId6"/>
    <p:sldId id="278" r:id="rId7"/>
    <p:sldId id="27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shitha Nanda" userId="6d1d25f87945e9a1" providerId="LiveId" clId="{31EBAB72-6FCB-433E-A291-223EE3299063}"/>
    <pc:docChg chg="undo custSel addSld delSld modSld sldOrd">
      <pc:chgData name="Nishitha Nanda" userId="6d1d25f87945e9a1" providerId="LiveId" clId="{31EBAB72-6FCB-433E-A291-223EE3299063}" dt="2021-07-26T10:58:27.465" v="1459"/>
      <pc:docMkLst>
        <pc:docMk/>
      </pc:docMkLst>
      <pc:sldChg chg="addSp delSp modSp mod">
        <pc:chgData name="Nishitha Nanda" userId="6d1d25f87945e9a1" providerId="LiveId" clId="{31EBAB72-6FCB-433E-A291-223EE3299063}" dt="2021-07-25T15:28:00.089" v="1334" actId="1076"/>
        <pc:sldMkLst>
          <pc:docMk/>
          <pc:sldMk cId="3153648162" sldId="257"/>
        </pc:sldMkLst>
        <pc:spChg chg="add del mod">
          <ac:chgData name="Nishitha Nanda" userId="6d1d25f87945e9a1" providerId="LiveId" clId="{31EBAB72-6FCB-433E-A291-223EE3299063}" dt="2021-07-24T11:49:58.366" v="385"/>
          <ac:spMkLst>
            <pc:docMk/>
            <pc:sldMk cId="3153648162" sldId="257"/>
            <ac:spMk id="2" creationId="{2435D1A9-0CF6-4766-BD59-97AE6C00CEE2}"/>
          </ac:spMkLst>
        </pc:spChg>
        <pc:spChg chg="add mod">
          <ac:chgData name="Nishitha Nanda" userId="6d1d25f87945e9a1" providerId="LiveId" clId="{31EBAB72-6FCB-433E-A291-223EE3299063}" dt="2021-07-25T14:52:25.559" v="1072" actId="20577"/>
          <ac:spMkLst>
            <pc:docMk/>
            <pc:sldMk cId="3153648162" sldId="257"/>
            <ac:spMk id="2" creationId="{36124C44-8819-40A7-A716-40EA569EE094}"/>
          </ac:spMkLst>
        </pc:spChg>
        <pc:spChg chg="add mod topLvl">
          <ac:chgData name="Nishitha Nanda" userId="6d1d25f87945e9a1" providerId="LiveId" clId="{31EBAB72-6FCB-433E-A291-223EE3299063}" dt="2021-07-24T12:36:39.915" v="831" actId="1076"/>
          <ac:spMkLst>
            <pc:docMk/>
            <pc:sldMk cId="3153648162" sldId="257"/>
            <ac:spMk id="3" creationId="{EC44F952-BE6D-4C23-9507-8BB8B1116D58}"/>
          </ac:spMkLst>
        </pc:spChg>
        <pc:spChg chg="add del mod">
          <ac:chgData name="Nishitha Nanda" userId="6d1d25f87945e9a1" providerId="LiveId" clId="{31EBAB72-6FCB-433E-A291-223EE3299063}" dt="2021-07-24T11:50:27.123" v="391"/>
          <ac:spMkLst>
            <pc:docMk/>
            <pc:sldMk cId="3153648162" sldId="257"/>
            <ac:spMk id="4" creationId="{6322D181-983A-4831-874D-B9F949C75089}"/>
          </ac:spMkLst>
        </pc:spChg>
        <pc:spChg chg="add mod">
          <ac:chgData name="Nishitha Nanda" userId="6d1d25f87945e9a1" providerId="LiveId" clId="{31EBAB72-6FCB-433E-A291-223EE3299063}" dt="2021-07-24T12:37:28.723" v="843" actId="1076"/>
          <ac:spMkLst>
            <pc:docMk/>
            <pc:sldMk cId="3153648162" sldId="257"/>
            <ac:spMk id="5" creationId="{F6B0C180-E5B0-4073-B5FF-C7C2D6A12FB5}"/>
          </ac:spMkLst>
        </pc:spChg>
        <pc:spChg chg="add del mod">
          <ac:chgData name="Nishitha Nanda" userId="6d1d25f87945e9a1" providerId="LiveId" clId="{31EBAB72-6FCB-433E-A291-223EE3299063}" dt="2021-07-24T12:39:25.680" v="865" actId="478"/>
          <ac:spMkLst>
            <pc:docMk/>
            <pc:sldMk cId="3153648162" sldId="257"/>
            <ac:spMk id="6" creationId="{22AAF97A-5CE0-44FF-BEE6-CE3A7DEDF73C}"/>
          </ac:spMkLst>
        </pc:spChg>
        <pc:spChg chg="add mod topLvl">
          <ac:chgData name="Nishitha Nanda" userId="6d1d25f87945e9a1" providerId="LiveId" clId="{31EBAB72-6FCB-433E-A291-223EE3299063}" dt="2021-07-24T12:36:50.169" v="833" actId="1076"/>
          <ac:spMkLst>
            <pc:docMk/>
            <pc:sldMk cId="3153648162" sldId="257"/>
            <ac:spMk id="7" creationId="{7C946688-D874-4F5E-986C-A0234A2ABB34}"/>
          </ac:spMkLst>
        </pc:spChg>
        <pc:spChg chg="add del mod topLvl">
          <ac:chgData name="Nishitha Nanda" userId="6d1d25f87945e9a1" providerId="LiveId" clId="{31EBAB72-6FCB-433E-A291-223EE3299063}" dt="2021-07-24T12:31:12.249" v="797" actId="478"/>
          <ac:spMkLst>
            <pc:docMk/>
            <pc:sldMk cId="3153648162" sldId="257"/>
            <ac:spMk id="8" creationId="{DF98E7A9-651E-4A41-8DB2-FC471210D66A}"/>
          </ac:spMkLst>
        </pc:spChg>
        <pc:spChg chg="add del mod topLvl">
          <ac:chgData name="Nishitha Nanda" userId="6d1d25f87945e9a1" providerId="LiveId" clId="{31EBAB72-6FCB-433E-A291-223EE3299063}" dt="2021-07-24T12:31:09.645" v="796" actId="478"/>
          <ac:spMkLst>
            <pc:docMk/>
            <pc:sldMk cId="3153648162" sldId="257"/>
            <ac:spMk id="9" creationId="{5B06C1D5-6358-4057-8FCE-CDA67A15BAC9}"/>
          </ac:spMkLst>
        </pc:spChg>
        <pc:spChg chg="add del mod">
          <ac:chgData name="Nishitha Nanda" userId="6d1d25f87945e9a1" providerId="LiveId" clId="{31EBAB72-6FCB-433E-A291-223EE3299063}" dt="2021-07-24T12:30:44.503" v="791" actId="478"/>
          <ac:spMkLst>
            <pc:docMk/>
            <pc:sldMk cId="3153648162" sldId="257"/>
            <ac:spMk id="10" creationId="{0FEB25DF-94DC-4464-9466-0233B6FBF151}"/>
          </ac:spMkLst>
        </pc:spChg>
        <pc:spChg chg="mod">
          <ac:chgData name="Nishitha Nanda" userId="6d1d25f87945e9a1" providerId="LiveId" clId="{31EBAB72-6FCB-433E-A291-223EE3299063}" dt="2021-07-24T12:03:44.326" v="468" actId="1076"/>
          <ac:spMkLst>
            <pc:docMk/>
            <pc:sldMk cId="3153648162" sldId="257"/>
            <ac:spMk id="13" creationId="{184C3762-32B1-40AF-87A1-2D147F532D3B}"/>
          </ac:spMkLst>
        </pc:spChg>
        <pc:spChg chg="mod topLvl">
          <ac:chgData name="Nishitha Nanda" userId="6d1d25f87945e9a1" providerId="LiveId" clId="{31EBAB72-6FCB-433E-A291-223EE3299063}" dt="2021-07-24T12:38:12.253" v="855" actId="1076"/>
          <ac:spMkLst>
            <pc:docMk/>
            <pc:sldMk cId="3153648162" sldId="257"/>
            <ac:spMk id="15" creationId="{8E9DFE5F-B3F1-494E-8B55-5D74B7DAC2FD}"/>
          </ac:spMkLst>
        </pc:spChg>
        <pc:spChg chg="mod topLvl">
          <ac:chgData name="Nishitha Nanda" userId="6d1d25f87945e9a1" providerId="LiveId" clId="{31EBAB72-6FCB-433E-A291-223EE3299063}" dt="2021-07-24T12:38:22.034" v="861" actId="1076"/>
          <ac:spMkLst>
            <pc:docMk/>
            <pc:sldMk cId="3153648162" sldId="257"/>
            <ac:spMk id="16" creationId="{CD48AB31-9453-42CB-800D-E655F9232F6A}"/>
          </ac:spMkLst>
        </pc:spChg>
        <pc:spChg chg="del mod topLvl">
          <ac:chgData name="Nishitha Nanda" userId="6d1d25f87945e9a1" providerId="LiveId" clId="{31EBAB72-6FCB-433E-A291-223EE3299063}" dt="2021-07-24T12:37:24.387" v="842" actId="478"/>
          <ac:spMkLst>
            <pc:docMk/>
            <pc:sldMk cId="3153648162" sldId="257"/>
            <ac:spMk id="17" creationId="{C496EDB8-9635-468F-9F32-3F8A232EEB85}"/>
          </ac:spMkLst>
        </pc:spChg>
        <pc:spChg chg="del mod topLvl">
          <ac:chgData name="Nishitha Nanda" userId="6d1d25f87945e9a1" providerId="LiveId" clId="{31EBAB72-6FCB-433E-A291-223EE3299063}" dt="2021-07-24T12:37:19.646" v="841" actId="478"/>
          <ac:spMkLst>
            <pc:docMk/>
            <pc:sldMk cId="3153648162" sldId="257"/>
            <ac:spMk id="18" creationId="{E916B16E-5743-45AA-8382-914D2240FD62}"/>
          </ac:spMkLst>
        </pc:spChg>
        <pc:spChg chg="del mod topLvl">
          <ac:chgData name="Nishitha Nanda" userId="6d1d25f87945e9a1" providerId="LiveId" clId="{31EBAB72-6FCB-433E-A291-223EE3299063}" dt="2021-07-24T12:37:17.693" v="840" actId="478"/>
          <ac:spMkLst>
            <pc:docMk/>
            <pc:sldMk cId="3153648162" sldId="257"/>
            <ac:spMk id="19" creationId="{FDE08CA3-506C-4878-9039-B6410B2F6E3A}"/>
          </ac:spMkLst>
        </pc:spChg>
        <pc:spChg chg="mod topLvl">
          <ac:chgData name="Nishitha Nanda" userId="6d1d25f87945e9a1" providerId="LiveId" clId="{31EBAB72-6FCB-433E-A291-223EE3299063}" dt="2021-07-24T12:40:06.328" v="877" actId="20577"/>
          <ac:spMkLst>
            <pc:docMk/>
            <pc:sldMk cId="3153648162" sldId="257"/>
            <ac:spMk id="21" creationId="{5AFD6217-2588-4DF0-BA30-CA7E44281318}"/>
          </ac:spMkLst>
        </pc:spChg>
        <pc:spChg chg="mod topLvl">
          <ac:chgData name="Nishitha Nanda" userId="6d1d25f87945e9a1" providerId="LiveId" clId="{31EBAB72-6FCB-433E-A291-223EE3299063}" dt="2021-07-24T12:40:17.176" v="883" actId="1076"/>
          <ac:spMkLst>
            <pc:docMk/>
            <pc:sldMk cId="3153648162" sldId="257"/>
            <ac:spMk id="22" creationId="{3F7AAD55-1AD0-4C97-B94A-C2772475C03B}"/>
          </ac:spMkLst>
        </pc:spChg>
        <pc:spChg chg="del mod topLvl">
          <ac:chgData name="Nishitha Nanda" userId="6d1d25f87945e9a1" providerId="LiveId" clId="{31EBAB72-6FCB-433E-A291-223EE3299063}" dt="2021-07-24T12:40:28.859" v="886" actId="478"/>
          <ac:spMkLst>
            <pc:docMk/>
            <pc:sldMk cId="3153648162" sldId="257"/>
            <ac:spMk id="23" creationId="{BD174306-AC7E-4A8F-996A-12420A08BD89}"/>
          </ac:spMkLst>
        </pc:spChg>
        <pc:spChg chg="del mod topLvl">
          <ac:chgData name="Nishitha Nanda" userId="6d1d25f87945e9a1" providerId="LiveId" clId="{31EBAB72-6FCB-433E-A291-223EE3299063}" dt="2021-07-24T12:40:31.067" v="887" actId="478"/>
          <ac:spMkLst>
            <pc:docMk/>
            <pc:sldMk cId="3153648162" sldId="257"/>
            <ac:spMk id="24" creationId="{55443A9B-FB97-43FF-A9C0-06632344730C}"/>
          </ac:spMkLst>
        </pc:spChg>
        <pc:spChg chg="del mod topLvl">
          <ac:chgData name="Nishitha Nanda" userId="6d1d25f87945e9a1" providerId="LiveId" clId="{31EBAB72-6FCB-433E-A291-223EE3299063}" dt="2021-07-24T12:40:24.060" v="885" actId="478"/>
          <ac:spMkLst>
            <pc:docMk/>
            <pc:sldMk cId="3153648162" sldId="257"/>
            <ac:spMk id="25" creationId="{D1375B1B-A950-4971-9353-C4776E3EB838}"/>
          </ac:spMkLst>
        </pc:spChg>
        <pc:spChg chg="add mod">
          <ac:chgData name="Nishitha Nanda" userId="6d1d25f87945e9a1" providerId="LiveId" clId="{31EBAB72-6FCB-433E-A291-223EE3299063}" dt="2021-07-24T12:36:56.703" v="834" actId="1076"/>
          <ac:spMkLst>
            <pc:docMk/>
            <pc:sldMk cId="3153648162" sldId="257"/>
            <ac:spMk id="26" creationId="{74F9EB06-0AF4-44D5-8997-564F96B80325}"/>
          </ac:spMkLst>
        </pc:spChg>
        <pc:spChg chg="add mod">
          <ac:chgData name="Nishitha Nanda" userId="6d1d25f87945e9a1" providerId="LiveId" clId="{31EBAB72-6FCB-433E-A291-223EE3299063}" dt="2021-07-24T12:36:58.977" v="835" actId="1076"/>
          <ac:spMkLst>
            <pc:docMk/>
            <pc:sldMk cId="3153648162" sldId="257"/>
            <ac:spMk id="27" creationId="{9747508D-3C94-4CC6-ACF9-B69F008C7513}"/>
          </ac:spMkLst>
        </pc:spChg>
        <pc:spChg chg="add mod">
          <ac:chgData name="Nishitha Nanda" userId="6d1d25f87945e9a1" providerId="LiveId" clId="{31EBAB72-6FCB-433E-A291-223EE3299063}" dt="2021-07-24T12:36:08.545" v="821" actId="571"/>
          <ac:spMkLst>
            <pc:docMk/>
            <pc:sldMk cId="3153648162" sldId="257"/>
            <ac:spMk id="28" creationId="{DE579AB0-F025-45BB-A05C-E535D3459706}"/>
          </ac:spMkLst>
        </pc:spChg>
        <pc:spChg chg="add mod">
          <ac:chgData name="Nishitha Nanda" userId="6d1d25f87945e9a1" providerId="LiveId" clId="{31EBAB72-6FCB-433E-A291-223EE3299063}" dt="2021-07-24T12:36:12.137" v="822" actId="571"/>
          <ac:spMkLst>
            <pc:docMk/>
            <pc:sldMk cId="3153648162" sldId="257"/>
            <ac:spMk id="29" creationId="{E24C9039-B42E-4E6D-872A-E6220B25DFCA}"/>
          </ac:spMkLst>
        </pc:spChg>
        <pc:spChg chg="add mod">
          <ac:chgData name="Nishitha Nanda" userId="6d1d25f87945e9a1" providerId="LiveId" clId="{31EBAB72-6FCB-433E-A291-223EE3299063}" dt="2021-07-24T12:39:46.147" v="868" actId="1076"/>
          <ac:spMkLst>
            <pc:docMk/>
            <pc:sldMk cId="3153648162" sldId="257"/>
            <ac:spMk id="30" creationId="{2B93DE1F-8DD7-4409-92DF-ED1E222D01DC}"/>
          </ac:spMkLst>
        </pc:spChg>
        <pc:spChg chg="add mod">
          <ac:chgData name="Nishitha Nanda" userId="6d1d25f87945e9a1" providerId="LiveId" clId="{31EBAB72-6FCB-433E-A291-223EE3299063}" dt="2021-07-24T12:37:39.492" v="845" actId="571"/>
          <ac:spMkLst>
            <pc:docMk/>
            <pc:sldMk cId="3153648162" sldId="257"/>
            <ac:spMk id="31" creationId="{DB48A48E-B420-4C43-AE25-B7EE216B7A81}"/>
          </ac:spMkLst>
        </pc:spChg>
        <pc:spChg chg="add del mod">
          <ac:chgData name="Nishitha Nanda" userId="6d1d25f87945e9a1" providerId="LiveId" clId="{31EBAB72-6FCB-433E-A291-223EE3299063}" dt="2021-07-24T12:21:23.198" v="736" actId="478"/>
          <ac:spMkLst>
            <pc:docMk/>
            <pc:sldMk cId="3153648162" sldId="257"/>
            <ac:spMk id="32" creationId="{C7CB0468-B51C-4BC3-B655-D309D778D5D6}"/>
          </ac:spMkLst>
        </pc:spChg>
        <pc:spChg chg="add mod">
          <ac:chgData name="Nishitha Nanda" userId="6d1d25f87945e9a1" providerId="LiveId" clId="{31EBAB72-6FCB-433E-A291-223EE3299063}" dt="2021-07-24T12:40:46.250" v="889" actId="1076"/>
          <ac:spMkLst>
            <pc:docMk/>
            <pc:sldMk cId="3153648162" sldId="257"/>
            <ac:spMk id="33" creationId="{A9CB9570-F4DC-4DEA-A64C-2AB4F6EA9C59}"/>
          </ac:spMkLst>
        </pc:spChg>
        <pc:spChg chg="add mod">
          <ac:chgData name="Nishitha Nanda" userId="6d1d25f87945e9a1" providerId="LiveId" clId="{31EBAB72-6FCB-433E-A291-223EE3299063}" dt="2021-07-24T12:40:46.250" v="889" actId="1076"/>
          <ac:spMkLst>
            <pc:docMk/>
            <pc:sldMk cId="3153648162" sldId="257"/>
            <ac:spMk id="34" creationId="{FE443CC9-2CE9-415B-8021-28CDA2C47470}"/>
          </ac:spMkLst>
        </pc:spChg>
        <pc:spChg chg="add mod">
          <ac:chgData name="Nishitha Nanda" userId="6d1d25f87945e9a1" providerId="LiveId" clId="{31EBAB72-6FCB-433E-A291-223EE3299063}" dt="2021-07-24T12:40:46.250" v="889" actId="1076"/>
          <ac:spMkLst>
            <pc:docMk/>
            <pc:sldMk cId="3153648162" sldId="257"/>
            <ac:spMk id="35" creationId="{4F153D19-7C23-46A3-9D65-5AC3164B9EAA}"/>
          </ac:spMkLst>
        </pc:spChg>
        <pc:spChg chg="add mod">
          <ac:chgData name="Nishitha Nanda" userId="6d1d25f87945e9a1" providerId="LiveId" clId="{31EBAB72-6FCB-433E-A291-223EE3299063}" dt="2021-07-24T12:39:52.206" v="869" actId="571"/>
          <ac:spMkLst>
            <pc:docMk/>
            <pc:sldMk cId="3153648162" sldId="257"/>
            <ac:spMk id="36" creationId="{F2607A15-647F-40B7-96DE-36C6DCA15600}"/>
          </ac:spMkLst>
        </pc:spChg>
        <pc:spChg chg="add del mod">
          <ac:chgData name="Nishitha Nanda" userId="6d1d25f87945e9a1" providerId="LiveId" clId="{31EBAB72-6FCB-433E-A291-223EE3299063}" dt="2021-07-24T12:40:24.060" v="885" actId="478"/>
          <ac:spMkLst>
            <pc:docMk/>
            <pc:sldMk cId="3153648162" sldId="257"/>
            <ac:spMk id="37" creationId="{484EDD1D-B065-4A1A-A23C-1371A0B82AAA}"/>
          </ac:spMkLst>
        </pc:spChg>
        <pc:spChg chg="add del mod">
          <ac:chgData name="Nishitha Nanda" userId="6d1d25f87945e9a1" providerId="LiveId" clId="{31EBAB72-6FCB-433E-A291-223EE3299063}" dt="2021-07-24T12:40:24.060" v="885" actId="478"/>
          <ac:spMkLst>
            <pc:docMk/>
            <pc:sldMk cId="3153648162" sldId="257"/>
            <ac:spMk id="38" creationId="{3DA06D0D-750F-4878-8621-7773018434D6}"/>
          </ac:spMkLst>
        </pc:spChg>
        <pc:spChg chg="add mod">
          <ac:chgData name="Nishitha Nanda" userId="6d1d25f87945e9a1" providerId="LiveId" clId="{31EBAB72-6FCB-433E-A291-223EE3299063}" dt="2021-07-24T12:40:59.438" v="891" actId="1076"/>
          <ac:spMkLst>
            <pc:docMk/>
            <pc:sldMk cId="3153648162" sldId="257"/>
            <ac:spMk id="39" creationId="{BAF47B67-3463-403B-8863-734716EE6159}"/>
          </ac:spMkLst>
        </pc:spChg>
        <pc:spChg chg="add mod">
          <ac:chgData name="Nishitha Nanda" userId="6d1d25f87945e9a1" providerId="LiveId" clId="{31EBAB72-6FCB-433E-A291-223EE3299063}" dt="2021-07-24T12:40:53.877" v="890" actId="571"/>
          <ac:spMkLst>
            <pc:docMk/>
            <pc:sldMk cId="3153648162" sldId="257"/>
            <ac:spMk id="40" creationId="{FD89DBAE-32A4-463B-B109-16AD92CD8F10}"/>
          </ac:spMkLst>
        </pc:spChg>
        <pc:spChg chg="add mod">
          <ac:chgData name="Nishitha Nanda" userId="6d1d25f87945e9a1" providerId="LiveId" clId="{31EBAB72-6FCB-433E-A291-223EE3299063}" dt="2021-07-24T12:40:53.877" v="890" actId="571"/>
          <ac:spMkLst>
            <pc:docMk/>
            <pc:sldMk cId="3153648162" sldId="257"/>
            <ac:spMk id="41" creationId="{68CC7477-90E8-4BA3-87FC-21C6DB37CB1A}"/>
          </ac:spMkLst>
        </pc:spChg>
        <pc:spChg chg="add mod">
          <ac:chgData name="Nishitha Nanda" userId="6d1d25f87945e9a1" providerId="LiveId" clId="{31EBAB72-6FCB-433E-A291-223EE3299063}" dt="2021-07-24T12:41:03.521" v="892" actId="571"/>
          <ac:spMkLst>
            <pc:docMk/>
            <pc:sldMk cId="3153648162" sldId="257"/>
            <ac:spMk id="42" creationId="{93A94787-24FF-48FA-8AE5-E154940D7DEB}"/>
          </ac:spMkLst>
        </pc:spChg>
        <pc:grpChg chg="add del mod">
          <ac:chgData name="Nishitha Nanda" userId="6d1d25f87945e9a1" providerId="LiveId" clId="{31EBAB72-6FCB-433E-A291-223EE3299063}" dt="2021-07-24T12:31:05.059" v="795" actId="165"/>
          <ac:grpSpMkLst>
            <pc:docMk/>
            <pc:sldMk cId="3153648162" sldId="257"/>
            <ac:grpSpMk id="4" creationId="{C61DF58B-BD57-4745-9A80-96EEBF5C6A2B}"/>
          </ac:grpSpMkLst>
        </pc:grpChg>
        <pc:grpChg chg="add del mod">
          <ac:chgData name="Nishitha Nanda" userId="6d1d25f87945e9a1" providerId="LiveId" clId="{31EBAB72-6FCB-433E-A291-223EE3299063}" dt="2021-07-24T12:37:11.149" v="837" actId="165"/>
          <ac:grpSpMkLst>
            <pc:docMk/>
            <pc:sldMk cId="3153648162" sldId="257"/>
            <ac:grpSpMk id="12" creationId="{DE18AB6E-8E71-4DC4-90C4-AC6D33EF3D63}"/>
          </ac:grpSpMkLst>
        </pc:grpChg>
        <pc:grpChg chg="add del mod">
          <ac:chgData name="Nishitha Nanda" userId="6d1d25f87945e9a1" providerId="LiveId" clId="{31EBAB72-6FCB-433E-A291-223EE3299063}" dt="2021-07-24T12:39:37.261" v="867" actId="165"/>
          <ac:grpSpMkLst>
            <pc:docMk/>
            <pc:sldMk cId="3153648162" sldId="257"/>
            <ac:grpSpMk id="20" creationId="{8B5D9524-5B74-4B8B-B317-BA1C776C2141}"/>
          </ac:grpSpMkLst>
        </pc:grpChg>
        <pc:picChg chg="del mod">
          <ac:chgData name="Nishitha Nanda" userId="6d1d25f87945e9a1" providerId="LiveId" clId="{31EBAB72-6FCB-433E-A291-223EE3299063}" dt="2021-07-24T11:50:27.123" v="389" actId="478"/>
          <ac:picMkLst>
            <pc:docMk/>
            <pc:sldMk cId="3153648162" sldId="257"/>
            <ac:picMk id="3" creationId="{F1C5EF35-8B49-4185-B776-5E07011D2D57}"/>
          </ac:picMkLst>
        </pc:picChg>
        <pc:picChg chg="del mod">
          <ac:chgData name="Nishitha Nanda" userId="6d1d25f87945e9a1" providerId="LiveId" clId="{31EBAB72-6FCB-433E-A291-223EE3299063}" dt="2021-07-24T12:03:27.579" v="462" actId="478"/>
          <ac:picMkLst>
            <pc:docMk/>
            <pc:sldMk cId="3153648162" sldId="257"/>
            <ac:picMk id="5" creationId="{2B925D5B-EA44-405C-B5A9-4601B5D1BC00}"/>
          </ac:picMkLst>
        </pc:picChg>
        <pc:picChg chg="del">
          <ac:chgData name="Nishitha Nanda" userId="6d1d25f87945e9a1" providerId="LiveId" clId="{31EBAB72-6FCB-433E-A291-223EE3299063}" dt="2021-07-24T11:50:27.123" v="389" actId="478"/>
          <ac:picMkLst>
            <pc:docMk/>
            <pc:sldMk cId="3153648162" sldId="257"/>
            <ac:picMk id="6" creationId="{404D8382-BE13-4C40-9E4A-C189E1FC0D17}"/>
          </ac:picMkLst>
        </pc:picChg>
        <pc:picChg chg="del">
          <ac:chgData name="Nishitha Nanda" userId="6d1d25f87945e9a1" providerId="LiveId" clId="{31EBAB72-6FCB-433E-A291-223EE3299063}" dt="2021-07-24T11:50:27.123" v="389" actId="478"/>
          <ac:picMkLst>
            <pc:docMk/>
            <pc:sldMk cId="3153648162" sldId="257"/>
            <ac:picMk id="7" creationId="{D70AF004-59A1-480D-A818-EC345BDF22B7}"/>
          </ac:picMkLst>
        </pc:picChg>
        <pc:picChg chg="del">
          <ac:chgData name="Nishitha Nanda" userId="6d1d25f87945e9a1" providerId="LiveId" clId="{31EBAB72-6FCB-433E-A291-223EE3299063}" dt="2021-07-24T11:50:27.123" v="389" actId="478"/>
          <ac:picMkLst>
            <pc:docMk/>
            <pc:sldMk cId="3153648162" sldId="257"/>
            <ac:picMk id="8" creationId="{80DE49F5-1EC7-437C-BFD3-00C640EA4DC6}"/>
          </ac:picMkLst>
        </pc:picChg>
        <pc:picChg chg="del">
          <ac:chgData name="Nishitha Nanda" userId="6d1d25f87945e9a1" providerId="LiveId" clId="{31EBAB72-6FCB-433E-A291-223EE3299063}" dt="2021-07-24T11:50:27.123" v="389" actId="478"/>
          <ac:picMkLst>
            <pc:docMk/>
            <pc:sldMk cId="3153648162" sldId="257"/>
            <ac:picMk id="9" creationId="{753E60CB-04C7-4EC8-9F5D-0F7F51E955DB}"/>
          </ac:picMkLst>
        </pc:picChg>
        <pc:picChg chg="del">
          <ac:chgData name="Nishitha Nanda" userId="6d1d25f87945e9a1" providerId="LiveId" clId="{31EBAB72-6FCB-433E-A291-223EE3299063}" dt="2021-07-24T11:50:27.123" v="389" actId="478"/>
          <ac:picMkLst>
            <pc:docMk/>
            <pc:sldMk cId="3153648162" sldId="257"/>
            <ac:picMk id="10" creationId="{E62337E6-71E6-46C1-A655-D3CE5B6B323A}"/>
          </ac:picMkLst>
        </pc:picChg>
        <pc:picChg chg="add del mod modCrop">
          <ac:chgData name="Nishitha Nanda" userId="6d1d25f87945e9a1" providerId="LiveId" clId="{31EBAB72-6FCB-433E-A291-223EE3299063}" dt="2021-07-24T12:00:34.405" v="410" actId="478"/>
          <ac:picMkLst>
            <pc:docMk/>
            <pc:sldMk cId="3153648162" sldId="257"/>
            <ac:picMk id="12" creationId="{5C0D1EB8-1866-4A2D-83B7-D2D5DB0A73D2}"/>
          </ac:picMkLst>
        </pc:picChg>
        <pc:picChg chg="mod">
          <ac:chgData name="Nishitha Nanda" userId="6d1d25f87945e9a1" providerId="LiveId" clId="{31EBAB72-6FCB-433E-A291-223EE3299063}" dt="2021-07-25T15:28:00.089" v="1334" actId="1076"/>
          <ac:picMkLst>
            <pc:docMk/>
            <pc:sldMk cId="3153648162" sldId="257"/>
            <ac:picMk id="14" creationId="{0CF3FB2D-4B78-4B8A-A5EC-AB96AF2D96E2}"/>
          </ac:picMkLst>
        </pc:picChg>
        <pc:picChg chg="del mod">
          <ac:chgData name="Nishitha Nanda" userId="6d1d25f87945e9a1" providerId="LiveId" clId="{31EBAB72-6FCB-433E-A291-223EE3299063}" dt="2021-07-24T12:02:09.708" v="441" actId="478"/>
          <ac:picMkLst>
            <pc:docMk/>
            <pc:sldMk cId="3153648162" sldId="257"/>
            <ac:picMk id="15" creationId="{12FCD312-FCD2-446B-A2B1-43B9A0CBDD3B}"/>
          </ac:picMkLst>
        </pc:picChg>
        <pc:picChg chg="del mod">
          <ac:chgData name="Nishitha Nanda" userId="6d1d25f87945e9a1" providerId="LiveId" clId="{31EBAB72-6FCB-433E-A291-223EE3299063}" dt="2021-07-24T12:03:31.176" v="464" actId="478"/>
          <ac:picMkLst>
            <pc:docMk/>
            <pc:sldMk cId="3153648162" sldId="257"/>
            <ac:picMk id="16" creationId="{1B24BD5C-D6A6-4E3C-9C2E-CA61510E8ECF}"/>
          </ac:picMkLst>
        </pc:picChg>
        <pc:picChg chg="del mod">
          <ac:chgData name="Nishitha Nanda" userId="6d1d25f87945e9a1" providerId="LiveId" clId="{31EBAB72-6FCB-433E-A291-223EE3299063}" dt="2021-07-24T12:01:45.647" v="430" actId="478"/>
          <ac:picMkLst>
            <pc:docMk/>
            <pc:sldMk cId="3153648162" sldId="257"/>
            <ac:picMk id="17" creationId="{0404AE49-209C-4946-BFE0-A6CC2B1EE700}"/>
          </ac:picMkLst>
        </pc:picChg>
        <pc:picChg chg="del mod">
          <ac:chgData name="Nishitha Nanda" userId="6d1d25f87945e9a1" providerId="LiveId" clId="{31EBAB72-6FCB-433E-A291-223EE3299063}" dt="2021-07-24T12:03:34.099" v="465" actId="478"/>
          <ac:picMkLst>
            <pc:docMk/>
            <pc:sldMk cId="3153648162" sldId="257"/>
            <ac:picMk id="18" creationId="{776FE9B2-CE37-4F86-89A9-23ABCB8034A6}"/>
          </ac:picMkLst>
        </pc:picChg>
        <pc:picChg chg="del mod">
          <ac:chgData name="Nishitha Nanda" userId="6d1d25f87945e9a1" providerId="LiveId" clId="{31EBAB72-6FCB-433E-A291-223EE3299063}" dt="2021-07-24T12:03:29.435" v="463" actId="478"/>
          <ac:picMkLst>
            <pc:docMk/>
            <pc:sldMk cId="3153648162" sldId="257"/>
            <ac:picMk id="20" creationId="{8A3BEF91-A535-47D2-94FF-14781A1E3DB9}"/>
          </ac:picMkLst>
        </pc:picChg>
        <pc:picChg chg="del">
          <ac:chgData name="Nishitha Nanda" userId="6d1d25f87945e9a1" providerId="LiveId" clId="{31EBAB72-6FCB-433E-A291-223EE3299063}" dt="2021-07-24T11:50:27.123" v="389" actId="478"/>
          <ac:picMkLst>
            <pc:docMk/>
            <pc:sldMk cId="3153648162" sldId="257"/>
            <ac:picMk id="21" creationId="{1743E691-2E25-4EDB-9297-4964A6451598}"/>
          </ac:picMkLst>
        </pc:picChg>
        <pc:picChg chg="del mod">
          <ac:chgData name="Nishitha Nanda" userId="6d1d25f87945e9a1" providerId="LiveId" clId="{31EBAB72-6FCB-433E-A291-223EE3299063}" dt="2021-07-24T12:01:48.009" v="432" actId="478"/>
          <ac:picMkLst>
            <pc:docMk/>
            <pc:sldMk cId="3153648162" sldId="257"/>
            <ac:picMk id="22" creationId="{B4E5B0FB-3743-4502-830B-54C9C26E251F}"/>
          </ac:picMkLst>
        </pc:picChg>
        <pc:picChg chg="add del mod">
          <ac:chgData name="Nishitha Nanda" userId="6d1d25f87945e9a1" providerId="LiveId" clId="{31EBAB72-6FCB-433E-A291-223EE3299063}" dt="2021-07-24T12:01:24.818" v="425" actId="478"/>
          <ac:picMkLst>
            <pc:docMk/>
            <pc:sldMk cId="3153648162" sldId="257"/>
            <ac:picMk id="23" creationId="{AC567316-D97E-4FF9-91F6-0EEED52CE584}"/>
          </ac:picMkLst>
        </pc:picChg>
        <pc:picChg chg="add del mod">
          <ac:chgData name="Nishitha Nanda" userId="6d1d25f87945e9a1" providerId="LiveId" clId="{31EBAB72-6FCB-433E-A291-223EE3299063}" dt="2021-07-24T12:03:36.234" v="466" actId="478"/>
          <ac:picMkLst>
            <pc:docMk/>
            <pc:sldMk cId="3153648162" sldId="257"/>
            <ac:picMk id="25" creationId="{3974FD84-7BD1-4A89-8C1F-A5AD665EDBC6}"/>
          </ac:picMkLst>
        </pc:picChg>
        <pc:picChg chg="add del mod">
          <ac:chgData name="Nishitha Nanda" userId="6d1d25f87945e9a1" providerId="LiveId" clId="{31EBAB72-6FCB-433E-A291-223EE3299063}" dt="2021-07-24T12:03:38.602" v="467" actId="478"/>
          <ac:picMkLst>
            <pc:docMk/>
            <pc:sldMk cId="3153648162" sldId="257"/>
            <ac:picMk id="27" creationId="{4FDC213B-DE04-4E23-A3FF-E5CAD906F641}"/>
          </ac:picMkLst>
        </pc:picChg>
        <pc:picChg chg="add del mod">
          <ac:chgData name="Nishitha Nanda" userId="6d1d25f87945e9a1" providerId="LiveId" clId="{31EBAB72-6FCB-433E-A291-223EE3299063}" dt="2021-07-24T12:02:48.792" v="456" actId="478"/>
          <ac:picMkLst>
            <pc:docMk/>
            <pc:sldMk cId="3153648162" sldId="257"/>
            <ac:picMk id="29" creationId="{A36B8117-C439-43AA-8D91-42E08AC867C9}"/>
          </ac:picMkLst>
        </pc:picChg>
        <pc:picChg chg="add del mod modCrop">
          <ac:chgData name="Nishitha Nanda" userId="6d1d25f87945e9a1" providerId="LiveId" clId="{31EBAB72-6FCB-433E-A291-223EE3299063}" dt="2021-07-24T12:03:24.969" v="461" actId="478"/>
          <ac:picMkLst>
            <pc:docMk/>
            <pc:sldMk cId="3153648162" sldId="257"/>
            <ac:picMk id="31" creationId="{FF401D85-122D-4725-BAD4-207752F65489}"/>
          </ac:picMkLst>
        </pc:picChg>
        <pc:picChg chg="add del mod">
          <ac:chgData name="Nishitha Nanda" userId="6d1d25f87945e9a1" providerId="LiveId" clId="{31EBAB72-6FCB-433E-A291-223EE3299063}" dt="2021-07-25T15:27:56.926" v="1333" actId="478"/>
          <ac:picMkLst>
            <pc:docMk/>
            <pc:sldMk cId="3153648162" sldId="257"/>
            <ac:picMk id="32" creationId="{60FD0E12-0F66-47E6-BDC4-D9AAA0A37D89}"/>
          </ac:picMkLst>
        </pc:picChg>
        <pc:picChg chg="add del mod">
          <ac:chgData name="Nishitha Nanda" userId="6d1d25f87945e9a1" providerId="LiveId" clId="{31EBAB72-6FCB-433E-A291-223EE3299063}" dt="2021-07-24T12:42:59.367" v="894" actId="21"/>
          <ac:picMkLst>
            <pc:docMk/>
            <pc:sldMk cId="3153648162" sldId="257"/>
            <ac:picMk id="43" creationId="{93D94EE2-5947-4393-88B5-E3E7C47778A2}"/>
          </ac:picMkLst>
        </pc:picChg>
      </pc:sldChg>
      <pc:sldChg chg="modSp mod">
        <pc:chgData name="Nishitha Nanda" userId="6d1d25f87945e9a1" providerId="LiveId" clId="{31EBAB72-6FCB-433E-A291-223EE3299063}" dt="2021-07-25T14:55:18.992" v="1103" actId="20577"/>
        <pc:sldMkLst>
          <pc:docMk/>
          <pc:sldMk cId="0" sldId="258"/>
        </pc:sldMkLst>
        <pc:spChg chg="mod">
          <ac:chgData name="Nishitha Nanda" userId="6d1d25f87945e9a1" providerId="LiveId" clId="{31EBAB72-6FCB-433E-A291-223EE3299063}" dt="2021-07-25T14:55:18.992" v="1103" actId="20577"/>
          <ac:spMkLst>
            <pc:docMk/>
            <pc:sldMk cId="0" sldId="258"/>
            <ac:spMk id="4" creationId="{00000000-0000-0000-0000-000000000000}"/>
          </ac:spMkLst>
        </pc:spChg>
      </pc:sldChg>
      <pc:sldChg chg="addSp delSp modSp mod ord delAnim modAnim">
        <pc:chgData name="Nishitha Nanda" userId="6d1d25f87945e9a1" providerId="LiveId" clId="{31EBAB72-6FCB-433E-A291-223EE3299063}" dt="2021-07-24T12:21:08.128" v="689"/>
        <pc:sldMkLst>
          <pc:docMk/>
          <pc:sldMk cId="350835301" sldId="277"/>
        </pc:sldMkLst>
        <pc:spChg chg="add del mod">
          <ac:chgData name="Nishitha Nanda" userId="6d1d25f87945e9a1" providerId="LiveId" clId="{31EBAB72-6FCB-433E-A291-223EE3299063}" dt="2021-07-24T11:12:26.549" v="8"/>
          <ac:spMkLst>
            <pc:docMk/>
            <pc:sldMk cId="350835301" sldId="277"/>
            <ac:spMk id="3" creationId="{589D3774-D93E-46CC-9287-698214958AA4}"/>
          </ac:spMkLst>
        </pc:spChg>
        <pc:spChg chg="add mod">
          <ac:chgData name="Nishitha Nanda" userId="6d1d25f87945e9a1" providerId="LiveId" clId="{31EBAB72-6FCB-433E-A291-223EE3299063}" dt="2021-07-24T12:03:53.473" v="470" actId="1076"/>
          <ac:spMkLst>
            <pc:docMk/>
            <pc:sldMk cId="350835301" sldId="277"/>
            <ac:spMk id="4" creationId="{880F6A76-6922-4984-8880-6BD543649AA4}"/>
          </ac:spMkLst>
        </pc:spChg>
        <pc:spChg chg="add del mod">
          <ac:chgData name="Nishitha Nanda" userId="6d1d25f87945e9a1" providerId="LiveId" clId="{31EBAB72-6FCB-433E-A291-223EE3299063}" dt="2021-07-24T11:13:37.022" v="39" actId="478"/>
          <ac:spMkLst>
            <pc:docMk/>
            <pc:sldMk cId="350835301" sldId="277"/>
            <ac:spMk id="5" creationId="{5565E4C3-F9D9-4F1E-8449-BB64CD938CFB}"/>
          </ac:spMkLst>
        </pc:spChg>
        <pc:spChg chg="add mod">
          <ac:chgData name="Nishitha Nanda" userId="6d1d25f87945e9a1" providerId="LiveId" clId="{31EBAB72-6FCB-433E-A291-223EE3299063}" dt="2021-07-24T12:03:47.317" v="469"/>
          <ac:spMkLst>
            <pc:docMk/>
            <pc:sldMk cId="350835301" sldId="277"/>
            <ac:spMk id="23" creationId="{4AF541BE-E9FB-437C-9DC1-D8838B2FE2F3}"/>
          </ac:spMkLst>
        </pc:spChg>
        <pc:picChg chg="mod">
          <ac:chgData name="Nishitha Nanda" userId="6d1d25f87945e9a1" providerId="LiveId" clId="{31EBAB72-6FCB-433E-A291-223EE3299063}" dt="2021-07-24T12:03:59.333" v="472" actId="1076"/>
          <ac:picMkLst>
            <pc:docMk/>
            <pc:sldMk cId="350835301" sldId="277"/>
            <ac:picMk id="2" creationId="{91322804-A178-43A0-95E1-78CBDA758A1B}"/>
          </ac:picMkLst>
        </pc:picChg>
        <pc:picChg chg="add mod modCrop">
          <ac:chgData name="Nishitha Nanda" userId="6d1d25f87945e9a1" providerId="LiveId" clId="{31EBAB72-6FCB-433E-A291-223EE3299063}" dt="2021-07-24T11:49:24.792" v="382" actId="14100"/>
          <ac:picMkLst>
            <pc:docMk/>
            <pc:sldMk cId="350835301" sldId="277"/>
            <ac:picMk id="7" creationId="{BC60B5F9-9B95-4346-963E-28F0C13FEF51}"/>
          </ac:picMkLst>
        </pc:picChg>
        <pc:picChg chg="add mod modCrop">
          <ac:chgData name="Nishitha Nanda" userId="6d1d25f87945e9a1" providerId="LiveId" clId="{31EBAB72-6FCB-433E-A291-223EE3299063}" dt="2021-07-24T12:04:03.649" v="474" actId="1076"/>
          <ac:picMkLst>
            <pc:docMk/>
            <pc:sldMk cId="350835301" sldId="277"/>
            <ac:picMk id="9" creationId="{6933A9B4-4F04-4C5D-B62F-2845135A523A}"/>
          </ac:picMkLst>
        </pc:picChg>
        <pc:picChg chg="add mod modCrop">
          <ac:chgData name="Nishitha Nanda" userId="6d1d25f87945e9a1" providerId="LiveId" clId="{31EBAB72-6FCB-433E-A291-223EE3299063}" dt="2021-07-24T11:48:45.914" v="372" actId="1076"/>
          <ac:picMkLst>
            <pc:docMk/>
            <pc:sldMk cId="350835301" sldId="277"/>
            <ac:picMk id="11" creationId="{DDF4B668-89FB-4FC6-96BB-2F6AD8FFCDB4}"/>
          </ac:picMkLst>
        </pc:picChg>
        <pc:picChg chg="add del mod">
          <ac:chgData name="Nishitha Nanda" userId="6d1d25f87945e9a1" providerId="LiveId" clId="{31EBAB72-6FCB-433E-A291-223EE3299063}" dt="2021-07-24T11:43:10.473" v="308" actId="21"/>
          <ac:picMkLst>
            <pc:docMk/>
            <pc:sldMk cId="350835301" sldId="277"/>
            <ac:picMk id="12" creationId="{6B82FB2B-3740-465D-8CE9-9E716A68DFEF}"/>
          </ac:picMkLst>
        </pc:picChg>
        <pc:picChg chg="add mod modCrop">
          <ac:chgData name="Nishitha Nanda" userId="6d1d25f87945e9a1" providerId="LiveId" clId="{31EBAB72-6FCB-433E-A291-223EE3299063}" dt="2021-07-24T11:48:58.064" v="375" actId="14100"/>
          <ac:picMkLst>
            <pc:docMk/>
            <pc:sldMk cId="350835301" sldId="277"/>
            <ac:picMk id="13" creationId="{6722784B-B4AE-48CA-A80F-A706A9A487E4}"/>
          </ac:picMkLst>
        </pc:picChg>
        <pc:picChg chg="add del mod">
          <ac:chgData name="Nishitha Nanda" userId="6d1d25f87945e9a1" providerId="LiveId" clId="{31EBAB72-6FCB-433E-A291-223EE3299063}" dt="2021-07-24T11:42:45.184" v="299" actId="21"/>
          <ac:picMkLst>
            <pc:docMk/>
            <pc:sldMk cId="350835301" sldId="277"/>
            <ac:picMk id="14" creationId="{8683F8AE-F329-4534-A337-F84794721171}"/>
          </ac:picMkLst>
        </pc:picChg>
        <pc:picChg chg="add mod modCrop">
          <ac:chgData name="Nishitha Nanda" userId="6d1d25f87945e9a1" providerId="LiveId" clId="{31EBAB72-6FCB-433E-A291-223EE3299063}" dt="2021-07-24T12:04:01.690" v="473" actId="1076"/>
          <ac:picMkLst>
            <pc:docMk/>
            <pc:sldMk cId="350835301" sldId="277"/>
            <ac:picMk id="15" creationId="{3AE9B79F-34B1-4E92-9919-CC94DBDACE63}"/>
          </ac:picMkLst>
        </pc:picChg>
        <pc:picChg chg="add del mod">
          <ac:chgData name="Nishitha Nanda" userId="6d1d25f87945e9a1" providerId="LiveId" clId="{31EBAB72-6FCB-433E-A291-223EE3299063}" dt="2021-07-24T11:42:45.184" v="299" actId="21"/>
          <ac:picMkLst>
            <pc:docMk/>
            <pc:sldMk cId="350835301" sldId="277"/>
            <ac:picMk id="16" creationId="{1064FFA0-3BE1-4A87-8E7A-40248B847069}"/>
          </ac:picMkLst>
        </pc:picChg>
        <pc:picChg chg="add del mod modCrop">
          <ac:chgData name="Nishitha Nanda" userId="6d1d25f87945e9a1" providerId="LiveId" clId="{31EBAB72-6FCB-433E-A291-223EE3299063}" dt="2021-07-24T11:42:45.184" v="299" actId="21"/>
          <ac:picMkLst>
            <pc:docMk/>
            <pc:sldMk cId="350835301" sldId="277"/>
            <ac:picMk id="17" creationId="{08E90893-B005-47EE-87D6-2D43CB033395}"/>
          </ac:picMkLst>
        </pc:picChg>
        <pc:picChg chg="add del mod">
          <ac:chgData name="Nishitha Nanda" userId="6d1d25f87945e9a1" providerId="LiveId" clId="{31EBAB72-6FCB-433E-A291-223EE3299063}" dt="2021-07-24T11:42:45.184" v="299" actId="21"/>
          <ac:picMkLst>
            <pc:docMk/>
            <pc:sldMk cId="350835301" sldId="277"/>
            <ac:picMk id="18" creationId="{508F7D29-1822-4CB7-9B31-D7C9EF517224}"/>
          </ac:picMkLst>
        </pc:picChg>
        <pc:picChg chg="add mod modCrop">
          <ac:chgData name="Nishitha Nanda" userId="6d1d25f87945e9a1" providerId="LiveId" clId="{31EBAB72-6FCB-433E-A291-223EE3299063}" dt="2021-07-24T12:03:55.604" v="471" actId="1076"/>
          <ac:picMkLst>
            <pc:docMk/>
            <pc:sldMk cId="350835301" sldId="277"/>
            <ac:picMk id="19" creationId="{20B5B3F9-C0CE-4124-A565-7C72B0BAE805}"/>
          </ac:picMkLst>
        </pc:picChg>
        <pc:picChg chg="add mod">
          <ac:chgData name="Nishitha Nanda" userId="6d1d25f87945e9a1" providerId="LiveId" clId="{31EBAB72-6FCB-433E-A291-223EE3299063}" dt="2021-07-24T11:48:52.753" v="374" actId="14100"/>
          <ac:picMkLst>
            <pc:docMk/>
            <pc:sldMk cId="350835301" sldId="277"/>
            <ac:picMk id="20" creationId="{DA3A835D-EAA1-4597-8AB8-BD49809AE1BC}"/>
          </ac:picMkLst>
        </pc:picChg>
        <pc:picChg chg="add del mod">
          <ac:chgData name="Nishitha Nanda" userId="6d1d25f87945e9a1" providerId="LiveId" clId="{31EBAB72-6FCB-433E-A291-223EE3299063}" dt="2021-07-24T11:42:45.184" v="299" actId="21"/>
          <ac:picMkLst>
            <pc:docMk/>
            <pc:sldMk cId="350835301" sldId="277"/>
            <ac:picMk id="21" creationId="{02219D6E-F949-4FB2-B29A-B6994E8616AF}"/>
          </ac:picMkLst>
        </pc:picChg>
        <pc:picChg chg="add del mod">
          <ac:chgData name="Nishitha Nanda" userId="6d1d25f87945e9a1" providerId="LiveId" clId="{31EBAB72-6FCB-433E-A291-223EE3299063}" dt="2021-07-24T11:42:45.184" v="299" actId="21"/>
          <ac:picMkLst>
            <pc:docMk/>
            <pc:sldMk cId="350835301" sldId="277"/>
            <ac:picMk id="22" creationId="{D1B7E769-76FC-4394-A141-A3823FBDAE15}"/>
          </ac:picMkLst>
        </pc:picChg>
      </pc:sldChg>
      <pc:sldChg chg="addSp modSp mod">
        <pc:chgData name="Nishitha Nanda" userId="6d1d25f87945e9a1" providerId="LiveId" clId="{31EBAB72-6FCB-433E-A291-223EE3299063}" dt="2021-07-24T12:43:33.944" v="901" actId="1076"/>
        <pc:sldMkLst>
          <pc:docMk/>
          <pc:sldMk cId="3872516601" sldId="278"/>
        </pc:sldMkLst>
        <pc:spChg chg="add mod">
          <ac:chgData name="Nishitha Nanda" userId="6d1d25f87945e9a1" providerId="LiveId" clId="{31EBAB72-6FCB-433E-A291-223EE3299063}" dt="2021-07-24T12:43:33.944" v="901" actId="1076"/>
          <ac:spMkLst>
            <pc:docMk/>
            <pc:sldMk cId="3872516601" sldId="278"/>
            <ac:spMk id="3" creationId="{B1A98948-02C7-44AA-98D7-D655A9A23E6A}"/>
          </ac:spMkLst>
        </pc:spChg>
        <pc:spChg chg="add mod">
          <ac:chgData name="Nishitha Nanda" userId="6d1d25f87945e9a1" providerId="LiveId" clId="{31EBAB72-6FCB-433E-A291-223EE3299063}" dt="2021-07-24T12:16:03.172" v="595" actId="1076"/>
          <ac:spMkLst>
            <pc:docMk/>
            <pc:sldMk cId="3872516601" sldId="278"/>
            <ac:spMk id="4" creationId="{57631637-89AB-45EE-9DEF-C2A85578DA53}"/>
          </ac:spMkLst>
        </pc:spChg>
        <pc:spChg chg="add mod">
          <ac:chgData name="Nishitha Nanda" userId="6d1d25f87945e9a1" providerId="LiveId" clId="{31EBAB72-6FCB-433E-A291-223EE3299063}" dt="2021-07-24T12:18:43.938" v="633" actId="1076"/>
          <ac:spMkLst>
            <pc:docMk/>
            <pc:sldMk cId="3872516601" sldId="278"/>
            <ac:spMk id="5" creationId="{DE7B57D9-9FAA-45A9-A221-98ED8FA4AB83}"/>
          </ac:spMkLst>
        </pc:spChg>
        <pc:spChg chg="add mod">
          <ac:chgData name="Nishitha Nanda" userId="6d1d25f87945e9a1" providerId="LiveId" clId="{31EBAB72-6FCB-433E-A291-223EE3299063}" dt="2021-07-24T12:20:51.270" v="686" actId="1076"/>
          <ac:spMkLst>
            <pc:docMk/>
            <pc:sldMk cId="3872516601" sldId="278"/>
            <ac:spMk id="6" creationId="{B3107D24-A820-4BBC-B8F5-1F180A69F66A}"/>
          </ac:spMkLst>
        </pc:spChg>
        <pc:spChg chg="add mod">
          <ac:chgData name="Nishitha Nanda" userId="6d1d25f87945e9a1" providerId="LiveId" clId="{31EBAB72-6FCB-433E-A291-223EE3299063}" dt="2021-07-24T12:20:48.184" v="685" actId="1076"/>
          <ac:spMkLst>
            <pc:docMk/>
            <pc:sldMk cId="3872516601" sldId="278"/>
            <ac:spMk id="7" creationId="{7781A22C-74F6-483F-9C52-DC26132C0903}"/>
          </ac:spMkLst>
        </pc:spChg>
        <pc:spChg chg="add mod">
          <ac:chgData name="Nishitha Nanda" userId="6d1d25f87945e9a1" providerId="LiveId" clId="{31EBAB72-6FCB-433E-A291-223EE3299063}" dt="2021-07-24T12:20:45.571" v="684" actId="1076"/>
          <ac:spMkLst>
            <pc:docMk/>
            <pc:sldMk cId="3872516601" sldId="278"/>
            <ac:spMk id="8" creationId="{DDFFA84C-F47A-47BD-9CB5-9110F5F2BF49}"/>
          </ac:spMkLst>
        </pc:spChg>
        <pc:spChg chg="add mod">
          <ac:chgData name="Nishitha Nanda" userId="6d1d25f87945e9a1" providerId="LiveId" clId="{31EBAB72-6FCB-433E-A291-223EE3299063}" dt="2021-07-24T12:20:37.962" v="682" actId="1076"/>
          <ac:spMkLst>
            <pc:docMk/>
            <pc:sldMk cId="3872516601" sldId="278"/>
            <ac:spMk id="9" creationId="{AE73F5D7-1DAA-4739-839F-D42DBA76C83E}"/>
          </ac:spMkLst>
        </pc:spChg>
        <pc:spChg chg="add mod">
          <ac:chgData name="Nishitha Nanda" userId="6d1d25f87945e9a1" providerId="LiveId" clId="{31EBAB72-6FCB-433E-A291-223EE3299063}" dt="2021-07-24T12:20:30.152" v="680" actId="1076"/>
          <ac:spMkLst>
            <pc:docMk/>
            <pc:sldMk cId="3872516601" sldId="278"/>
            <ac:spMk id="10" creationId="{7D3B9C65-C993-4E99-8115-B61A764AB2E8}"/>
          </ac:spMkLst>
        </pc:spChg>
        <pc:spChg chg="add mod">
          <ac:chgData name="Nishitha Nanda" userId="6d1d25f87945e9a1" providerId="LiveId" clId="{31EBAB72-6FCB-433E-A291-223EE3299063}" dt="2021-07-24T12:20:40.319" v="683" actId="1076"/>
          <ac:spMkLst>
            <pc:docMk/>
            <pc:sldMk cId="3872516601" sldId="278"/>
            <ac:spMk id="11" creationId="{226CA614-5187-44DA-8E77-E688CFD6DF7B}"/>
          </ac:spMkLst>
        </pc:spChg>
        <pc:spChg chg="add mod">
          <ac:chgData name="Nishitha Nanda" userId="6d1d25f87945e9a1" providerId="LiveId" clId="{31EBAB72-6FCB-433E-A291-223EE3299063}" dt="2021-07-24T12:20:57.952" v="687" actId="1076"/>
          <ac:spMkLst>
            <pc:docMk/>
            <pc:sldMk cId="3872516601" sldId="278"/>
            <ac:spMk id="12" creationId="{370E66A9-41A9-466D-8843-4783034918AC}"/>
          </ac:spMkLst>
        </pc:spChg>
        <pc:spChg chg="add mod">
          <ac:chgData name="Nishitha Nanda" userId="6d1d25f87945e9a1" providerId="LiveId" clId="{31EBAB72-6FCB-433E-A291-223EE3299063}" dt="2021-07-24T12:20:15.394" v="677" actId="20577"/>
          <ac:spMkLst>
            <pc:docMk/>
            <pc:sldMk cId="3872516601" sldId="278"/>
            <ac:spMk id="13" creationId="{5DE3392C-AC00-4F2C-AB05-A904D571F59A}"/>
          </ac:spMkLst>
        </pc:spChg>
        <pc:picChg chg="mod">
          <ac:chgData name="Nishitha Nanda" userId="6d1d25f87945e9a1" providerId="LiveId" clId="{31EBAB72-6FCB-433E-A291-223EE3299063}" dt="2021-07-24T12:04:46.605" v="487" actId="1076"/>
          <ac:picMkLst>
            <pc:docMk/>
            <pc:sldMk cId="3872516601" sldId="278"/>
            <ac:picMk id="2" creationId="{8A27ADC2-770B-477E-BB60-3AC6131E1C7D}"/>
          </ac:picMkLst>
        </pc:picChg>
      </pc:sldChg>
      <pc:sldChg chg="addSp modSp new mod ord modAnim">
        <pc:chgData name="Nishitha Nanda" userId="6d1d25f87945e9a1" providerId="LiveId" clId="{31EBAB72-6FCB-433E-A291-223EE3299063}" dt="2021-07-24T12:21:10.663" v="691"/>
        <pc:sldMkLst>
          <pc:docMk/>
          <pc:sldMk cId="1165236005" sldId="279"/>
        </pc:sldMkLst>
        <pc:spChg chg="add mod">
          <ac:chgData name="Nishitha Nanda" userId="6d1d25f87945e9a1" providerId="LiveId" clId="{31EBAB72-6FCB-433E-A291-223EE3299063}" dt="2021-07-24T12:04:07.148" v="475"/>
          <ac:spMkLst>
            <pc:docMk/>
            <pc:sldMk cId="1165236005" sldId="279"/>
            <ac:spMk id="10" creationId="{12FBF7A4-41EF-4470-B45E-3CE26D534CC0}"/>
          </ac:spMkLst>
        </pc:spChg>
        <pc:picChg chg="add mod">
          <ac:chgData name="Nishitha Nanda" userId="6d1d25f87945e9a1" providerId="LiveId" clId="{31EBAB72-6FCB-433E-A291-223EE3299063}" dt="2021-07-24T12:04:35.008" v="485" actId="14100"/>
          <ac:picMkLst>
            <pc:docMk/>
            <pc:sldMk cId="1165236005" sldId="279"/>
            <ac:picMk id="2" creationId="{D06999A5-DC0B-4F1F-A8E1-8C2E10C7D3BC}"/>
          </ac:picMkLst>
        </pc:picChg>
        <pc:picChg chg="add mod">
          <ac:chgData name="Nishitha Nanda" userId="6d1d25f87945e9a1" providerId="LiveId" clId="{31EBAB72-6FCB-433E-A291-223EE3299063}" dt="2021-07-24T11:45:17.516" v="334" actId="14100"/>
          <ac:picMkLst>
            <pc:docMk/>
            <pc:sldMk cId="1165236005" sldId="279"/>
            <ac:picMk id="3" creationId="{303C9E7D-5DCE-416F-A9BB-0D5621DCD3AA}"/>
          </ac:picMkLst>
        </pc:picChg>
        <pc:picChg chg="add mod">
          <ac:chgData name="Nishitha Nanda" userId="6d1d25f87945e9a1" providerId="LiveId" clId="{31EBAB72-6FCB-433E-A291-223EE3299063}" dt="2021-07-24T11:45:28.920" v="339" actId="1076"/>
          <ac:picMkLst>
            <pc:docMk/>
            <pc:sldMk cId="1165236005" sldId="279"/>
            <ac:picMk id="4" creationId="{265C23C9-E6B8-4D6D-87B1-1B3EA5D02DB3}"/>
          </ac:picMkLst>
        </pc:picChg>
        <pc:picChg chg="add mod">
          <ac:chgData name="Nishitha Nanda" userId="6d1d25f87945e9a1" providerId="LiveId" clId="{31EBAB72-6FCB-433E-A291-223EE3299063}" dt="2021-07-24T12:04:24.678" v="481" actId="14100"/>
          <ac:picMkLst>
            <pc:docMk/>
            <pc:sldMk cId="1165236005" sldId="279"/>
            <ac:picMk id="5" creationId="{41B692E3-A44C-48F6-9A25-9671DECC397D}"/>
          </ac:picMkLst>
        </pc:picChg>
        <pc:picChg chg="add mod">
          <ac:chgData name="Nishitha Nanda" userId="6d1d25f87945e9a1" providerId="LiveId" clId="{31EBAB72-6FCB-433E-A291-223EE3299063}" dt="2021-07-24T11:45:43.083" v="345" actId="14100"/>
          <ac:picMkLst>
            <pc:docMk/>
            <pc:sldMk cId="1165236005" sldId="279"/>
            <ac:picMk id="6" creationId="{35C56B6C-CE21-45E2-B347-3348DDA6844D}"/>
          </ac:picMkLst>
        </pc:picChg>
        <pc:picChg chg="add mod">
          <ac:chgData name="Nishitha Nanda" userId="6d1d25f87945e9a1" providerId="LiveId" clId="{31EBAB72-6FCB-433E-A291-223EE3299063}" dt="2021-07-24T12:04:28.570" v="482" actId="1076"/>
          <ac:picMkLst>
            <pc:docMk/>
            <pc:sldMk cId="1165236005" sldId="279"/>
            <ac:picMk id="7" creationId="{437AE739-673F-4ABB-A310-ADF77F19497E}"/>
          </ac:picMkLst>
        </pc:picChg>
        <pc:picChg chg="add mod">
          <ac:chgData name="Nishitha Nanda" userId="6d1d25f87945e9a1" providerId="LiveId" clId="{31EBAB72-6FCB-433E-A291-223EE3299063}" dt="2021-07-24T12:04:30.780" v="483" actId="1076"/>
          <ac:picMkLst>
            <pc:docMk/>
            <pc:sldMk cId="1165236005" sldId="279"/>
            <ac:picMk id="8" creationId="{8B36EBFE-F3C4-4B39-83BF-6EB890D408FE}"/>
          </ac:picMkLst>
        </pc:picChg>
        <pc:picChg chg="add mod">
          <ac:chgData name="Nishitha Nanda" userId="6d1d25f87945e9a1" providerId="LiveId" clId="{31EBAB72-6FCB-433E-A291-223EE3299063}" dt="2021-07-24T12:04:21.751" v="480" actId="1076"/>
          <ac:picMkLst>
            <pc:docMk/>
            <pc:sldMk cId="1165236005" sldId="279"/>
            <ac:picMk id="9" creationId="{B2EC2207-BF0E-441F-9DA2-CA392B20A0B8}"/>
          </ac:picMkLst>
        </pc:picChg>
      </pc:sldChg>
      <pc:sldChg chg="addSp delSp modSp new del mod">
        <pc:chgData name="Nishitha Nanda" userId="6d1d25f87945e9a1" providerId="LiveId" clId="{31EBAB72-6FCB-433E-A291-223EE3299063}" dt="2021-07-25T15:25:23.622" v="1270" actId="2696"/>
        <pc:sldMkLst>
          <pc:docMk/>
          <pc:sldMk cId="3088005701" sldId="280"/>
        </pc:sldMkLst>
        <pc:spChg chg="add mod">
          <ac:chgData name="Nishitha Nanda" userId="6d1d25f87945e9a1" providerId="LiveId" clId="{31EBAB72-6FCB-433E-A291-223EE3299063}" dt="2021-07-24T12:43:37.603" v="902"/>
          <ac:spMkLst>
            <pc:docMk/>
            <pc:sldMk cId="3088005701" sldId="280"/>
            <ac:spMk id="4" creationId="{9DA10F45-DA12-4EE2-8DC3-3D501F138856}"/>
          </ac:spMkLst>
        </pc:spChg>
        <pc:picChg chg="add del mod">
          <ac:chgData name="Nishitha Nanda" userId="6d1d25f87945e9a1" providerId="LiveId" clId="{31EBAB72-6FCB-433E-A291-223EE3299063}" dt="2021-07-24T12:43:45.074" v="903" actId="478"/>
          <ac:picMkLst>
            <pc:docMk/>
            <pc:sldMk cId="3088005701" sldId="280"/>
            <ac:picMk id="2" creationId="{120F33F5-2E29-4BB2-A37E-DB8A1C8BCF8E}"/>
          </ac:picMkLst>
        </pc:picChg>
        <pc:picChg chg="add del mod">
          <ac:chgData name="Nishitha Nanda" userId="6d1d25f87945e9a1" providerId="LiveId" clId="{31EBAB72-6FCB-433E-A291-223EE3299063}" dt="2021-07-24T12:56:10.656" v="904" actId="478"/>
          <ac:picMkLst>
            <pc:docMk/>
            <pc:sldMk cId="3088005701" sldId="280"/>
            <ac:picMk id="3" creationId="{B176DB09-4638-4AE4-BA9D-D33898C84E5C}"/>
          </ac:picMkLst>
        </pc:picChg>
        <pc:picChg chg="add del mod">
          <ac:chgData name="Nishitha Nanda" userId="6d1d25f87945e9a1" providerId="LiveId" clId="{31EBAB72-6FCB-433E-A291-223EE3299063}" dt="2021-07-25T15:23:42.611" v="1254" actId="478"/>
          <ac:picMkLst>
            <pc:docMk/>
            <pc:sldMk cId="3088005701" sldId="280"/>
            <ac:picMk id="6" creationId="{57F926A0-768C-47AD-86FC-073DF8C1C130}"/>
          </ac:picMkLst>
        </pc:picChg>
        <pc:picChg chg="add mod modCrop">
          <ac:chgData name="Nishitha Nanda" userId="6d1d25f87945e9a1" providerId="LiveId" clId="{31EBAB72-6FCB-433E-A291-223EE3299063}" dt="2021-07-25T15:25:05.541" v="1268" actId="1076"/>
          <ac:picMkLst>
            <pc:docMk/>
            <pc:sldMk cId="3088005701" sldId="280"/>
            <ac:picMk id="7" creationId="{1942DB1A-EF48-4574-88BA-C8187A591EF8}"/>
          </ac:picMkLst>
        </pc:picChg>
        <pc:picChg chg="add del mod">
          <ac:chgData name="Nishitha Nanda" userId="6d1d25f87945e9a1" providerId="LiveId" clId="{31EBAB72-6FCB-433E-A291-223EE3299063}" dt="2021-07-25T15:23:46.603" v="1256" actId="478"/>
          <ac:picMkLst>
            <pc:docMk/>
            <pc:sldMk cId="3088005701" sldId="280"/>
            <ac:picMk id="8" creationId="{589BFA1C-2427-4904-B0AC-2D2F243CAF10}"/>
          </ac:picMkLst>
        </pc:picChg>
        <pc:picChg chg="add del mod">
          <ac:chgData name="Nishitha Nanda" userId="6d1d25f87945e9a1" providerId="LiveId" clId="{31EBAB72-6FCB-433E-A291-223EE3299063}" dt="2021-07-25T15:23:40.549" v="1252" actId="478"/>
          <ac:picMkLst>
            <pc:docMk/>
            <pc:sldMk cId="3088005701" sldId="280"/>
            <ac:picMk id="9" creationId="{7E0011FE-AA87-432A-9DC6-9DAC4E5C5792}"/>
          </ac:picMkLst>
        </pc:picChg>
        <pc:picChg chg="add del mod modCrop">
          <ac:chgData name="Nishitha Nanda" userId="6d1d25f87945e9a1" providerId="LiveId" clId="{31EBAB72-6FCB-433E-A291-223EE3299063}" dt="2021-07-25T15:23:48.467" v="1257" actId="478"/>
          <ac:picMkLst>
            <pc:docMk/>
            <pc:sldMk cId="3088005701" sldId="280"/>
            <ac:picMk id="10" creationId="{16F18EA1-1596-4A61-BB4C-A9DD2FD57A04}"/>
          </ac:picMkLst>
        </pc:picChg>
        <pc:picChg chg="add del mod">
          <ac:chgData name="Nishitha Nanda" userId="6d1d25f87945e9a1" providerId="LiveId" clId="{31EBAB72-6FCB-433E-A291-223EE3299063}" dt="2021-07-25T15:23:40.549" v="1252" actId="478"/>
          <ac:picMkLst>
            <pc:docMk/>
            <pc:sldMk cId="3088005701" sldId="280"/>
            <ac:picMk id="11" creationId="{D70A1477-2A6C-4AD1-A896-AD4BF7016353}"/>
          </ac:picMkLst>
        </pc:picChg>
        <pc:picChg chg="add del mod">
          <ac:chgData name="Nishitha Nanda" userId="6d1d25f87945e9a1" providerId="LiveId" clId="{31EBAB72-6FCB-433E-A291-223EE3299063}" dt="2021-07-25T15:23:44.685" v="1255" actId="478"/>
          <ac:picMkLst>
            <pc:docMk/>
            <pc:sldMk cId="3088005701" sldId="280"/>
            <ac:picMk id="12" creationId="{F0B316CF-BC95-41C5-A030-25C879B97C0E}"/>
          </ac:picMkLst>
        </pc:picChg>
        <pc:picChg chg="add del mod">
          <ac:chgData name="Nishitha Nanda" userId="6d1d25f87945e9a1" providerId="LiveId" clId="{31EBAB72-6FCB-433E-A291-223EE3299063}" dt="2021-07-25T15:23:40.549" v="1252" actId="478"/>
          <ac:picMkLst>
            <pc:docMk/>
            <pc:sldMk cId="3088005701" sldId="280"/>
            <ac:picMk id="13" creationId="{24C6600C-9AC6-46DC-93C3-608F895DB3A3}"/>
          </ac:picMkLst>
        </pc:picChg>
        <pc:picChg chg="add del mod">
          <ac:chgData name="Nishitha Nanda" userId="6d1d25f87945e9a1" providerId="LiveId" clId="{31EBAB72-6FCB-433E-A291-223EE3299063}" dt="2021-07-25T15:23:40.549" v="1252" actId="478"/>
          <ac:picMkLst>
            <pc:docMk/>
            <pc:sldMk cId="3088005701" sldId="280"/>
            <ac:picMk id="14" creationId="{8A2EFB1A-084B-4633-AE9E-0073F3354513}"/>
          </ac:picMkLst>
        </pc:picChg>
      </pc:sldChg>
      <pc:sldChg chg="delSp modSp add del mod">
        <pc:chgData name="Nishitha Nanda" userId="6d1d25f87945e9a1" providerId="LiveId" clId="{31EBAB72-6FCB-433E-A291-223EE3299063}" dt="2021-07-25T15:30:49.125" v="1457" actId="47"/>
        <pc:sldMkLst>
          <pc:docMk/>
          <pc:sldMk cId="3866736146" sldId="280"/>
        </pc:sldMkLst>
        <pc:picChg chg="del mod">
          <ac:chgData name="Nishitha Nanda" userId="6d1d25f87945e9a1" providerId="LiveId" clId="{31EBAB72-6FCB-433E-A291-223EE3299063}" dt="2021-07-25T15:25:31.843" v="1273" actId="21"/>
          <ac:picMkLst>
            <pc:docMk/>
            <pc:sldMk cId="3866736146" sldId="280"/>
            <ac:picMk id="7" creationId="{1942DB1A-EF48-4574-88BA-C8187A591EF8}"/>
          </ac:picMkLst>
        </pc:picChg>
      </pc:sldChg>
      <pc:sldChg chg="addSp delSp modSp add mod ord">
        <pc:chgData name="Nishitha Nanda" userId="6d1d25f87945e9a1" providerId="LiveId" clId="{31EBAB72-6FCB-433E-A291-223EE3299063}" dt="2021-07-26T10:58:27.465" v="1459"/>
        <pc:sldMkLst>
          <pc:docMk/>
          <pc:sldMk cId="3082770348" sldId="281"/>
        </pc:sldMkLst>
        <pc:spChg chg="add del mod">
          <ac:chgData name="Nishitha Nanda" userId="6d1d25f87945e9a1" providerId="LiveId" clId="{31EBAB72-6FCB-433E-A291-223EE3299063}" dt="2021-07-25T14:53:54.640" v="1075" actId="478"/>
          <ac:spMkLst>
            <pc:docMk/>
            <pc:sldMk cId="3082770348" sldId="281"/>
            <ac:spMk id="2" creationId="{07E44AFA-ED92-4D5B-B1D7-72370EE8221E}"/>
          </ac:spMkLst>
        </pc:spChg>
        <pc:spChg chg="add del">
          <ac:chgData name="Nishitha Nanda" userId="6d1d25f87945e9a1" providerId="LiveId" clId="{31EBAB72-6FCB-433E-A291-223EE3299063}" dt="2021-07-24T14:22:53.070" v="931" actId="478"/>
          <ac:spMkLst>
            <pc:docMk/>
            <pc:sldMk cId="3082770348" sldId="281"/>
            <ac:spMk id="3" creationId="{44056D30-6294-4155-9A8B-5F852286730F}"/>
          </ac:spMkLst>
        </pc:spChg>
        <pc:spChg chg="add mod">
          <ac:chgData name="Nishitha Nanda" userId="6d1d25f87945e9a1" providerId="LiveId" clId="{31EBAB72-6FCB-433E-A291-223EE3299063}" dt="2021-07-25T14:54:38.157" v="1101" actId="113"/>
          <ac:spMkLst>
            <pc:docMk/>
            <pc:sldMk cId="3082770348" sldId="281"/>
            <ac:spMk id="3" creationId="{5D408495-8721-410C-9FD0-7C81114CEF01}"/>
          </ac:spMkLst>
        </pc:spChg>
        <pc:spChg chg="add mod">
          <ac:chgData name="Nishitha Nanda" userId="6d1d25f87945e9a1" providerId="LiveId" clId="{31EBAB72-6FCB-433E-A291-223EE3299063}" dt="2021-07-25T15:27:31.063" v="1328" actId="14100"/>
          <ac:spMkLst>
            <pc:docMk/>
            <pc:sldMk cId="3082770348" sldId="281"/>
            <ac:spMk id="5" creationId="{206B3EDC-32E2-434B-AD72-2E05CA7DBC0F}"/>
          </ac:spMkLst>
        </pc:spChg>
        <pc:spChg chg="add del">
          <ac:chgData name="Nishitha Nanda" userId="6d1d25f87945e9a1" providerId="LiveId" clId="{31EBAB72-6FCB-433E-A291-223EE3299063}" dt="2021-07-24T14:23:21.211" v="933" actId="11529"/>
          <ac:spMkLst>
            <pc:docMk/>
            <pc:sldMk cId="3082770348" sldId="281"/>
            <ac:spMk id="5" creationId="{B48DC98E-084A-4D65-8E58-D2F4D5691AE4}"/>
          </ac:spMkLst>
        </pc:spChg>
        <pc:spChg chg="add del">
          <ac:chgData name="Nishitha Nanda" userId="6d1d25f87945e9a1" providerId="LiveId" clId="{31EBAB72-6FCB-433E-A291-223EE3299063}" dt="2021-07-24T14:24:09.812" v="935" actId="478"/>
          <ac:spMkLst>
            <pc:docMk/>
            <pc:sldMk cId="3082770348" sldId="281"/>
            <ac:spMk id="7" creationId="{1691B287-8DD8-4220-A0A3-21CF107FF9B5}"/>
          </ac:spMkLst>
        </pc:spChg>
        <pc:spChg chg="add del mod">
          <ac:chgData name="Nishitha Nanda" userId="6d1d25f87945e9a1" providerId="LiveId" clId="{31EBAB72-6FCB-433E-A291-223EE3299063}" dt="2021-07-25T14:53:57.070" v="1077" actId="478"/>
          <ac:spMkLst>
            <pc:docMk/>
            <pc:sldMk cId="3082770348" sldId="281"/>
            <ac:spMk id="9" creationId="{4E80F8AC-704F-447E-99D6-B39CE8C5FC58}"/>
          </ac:spMkLst>
        </pc:spChg>
        <pc:spChg chg="add mod ord">
          <ac:chgData name="Nishitha Nanda" userId="6d1d25f87945e9a1" providerId="LiveId" clId="{31EBAB72-6FCB-433E-A291-223EE3299063}" dt="2021-07-24T14:35:01.987" v="1065" actId="164"/>
          <ac:spMkLst>
            <pc:docMk/>
            <pc:sldMk cId="3082770348" sldId="281"/>
            <ac:spMk id="11" creationId="{E3C54BAA-8F5B-4BE1-AB1F-8A6E6B0485C9}"/>
          </ac:spMkLst>
        </pc:spChg>
        <pc:spChg chg="add mod">
          <ac:chgData name="Nishitha Nanda" userId="6d1d25f87945e9a1" providerId="LiveId" clId="{31EBAB72-6FCB-433E-A291-223EE3299063}" dt="2021-07-24T14:35:01.987" v="1065" actId="164"/>
          <ac:spMkLst>
            <pc:docMk/>
            <pc:sldMk cId="3082770348" sldId="281"/>
            <ac:spMk id="13" creationId="{CC24A17F-BA05-456B-B1C1-2D55A8872114}"/>
          </ac:spMkLst>
        </pc:spChg>
        <pc:spChg chg="add mod ord">
          <ac:chgData name="Nishitha Nanda" userId="6d1d25f87945e9a1" providerId="LiveId" clId="{31EBAB72-6FCB-433E-A291-223EE3299063}" dt="2021-07-24T14:35:01.987" v="1065" actId="164"/>
          <ac:spMkLst>
            <pc:docMk/>
            <pc:sldMk cId="3082770348" sldId="281"/>
            <ac:spMk id="14" creationId="{A9FFEC87-707B-4C3A-B4CA-9056CB27BFDA}"/>
          </ac:spMkLst>
        </pc:spChg>
        <pc:spChg chg="add mod">
          <ac:chgData name="Nishitha Nanda" userId="6d1d25f87945e9a1" providerId="LiveId" clId="{31EBAB72-6FCB-433E-A291-223EE3299063}" dt="2021-07-24T14:35:01.987" v="1065" actId="164"/>
          <ac:spMkLst>
            <pc:docMk/>
            <pc:sldMk cId="3082770348" sldId="281"/>
            <ac:spMk id="15" creationId="{5A24D5D5-B016-4D08-8E80-3D0ACA55C573}"/>
          </ac:spMkLst>
        </pc:spChg>
        <pc:spChg chg="add mod">
          <ac:chgData name="Nishitha Nanda" userId="6d1d25f87945e9a1" providerId="LiveId" clId="{31EBAB72-6FCB-433E-A291-223EE3299063}" dt="2021-07-24T14:35:01.987" v="1065" actId="164"/>
          <ac:spMkLst>
            <pc:docMk/>
            <pc:sldMk cId="3082770348" sldId="281"/>
            <ac:spMk id="16" creationId="{D3F0BD1E-010F-4A3C-8501-828EBB88F5EC}"/>
          </ac:spMkLst>
        </pc:spChg>
        <pc:spChg chg="add mod">
          <ac:chgData name="Nishitha Nanda" userId="6d1d25f87945e9a1" providerId="LiveId" clId="{31EBAB72-6FCB-433E-A291-223EE3299063}" dt="2021-07-24T14:35:01.987" v="1065" actId="164"/>
          <ac:spMkLst>
            <pc:docMk/>
            <pc:sldMk cId="3082770348" sldId="281"/>
            <ac:spMk id="17" creationId="{EFF6B337-A923-4ED6-BEF8-F3315476299A}"/>
          </ac:spMkLst>
        </pc:spChg>
        <pc:spChg chg="add mod">
          <ac:chgData name="Nishitha Nanda" userId="6d1d25f87945e9a1" providerId="LiveId" clId="{31EBAB72-6FCB-433E-A291-223EE3299063}" dt="2021-07-24T14:35:01.987" v="1065" actId="164"/>
          <ac:spMkLst>
            <pc:docMk/>
            <pc:sldMk cId="3082770348" sldId="281"/>
            <ac:spMk id="18" creationId="{3EA766E6-DE27-4310-B099-62F2A3019A29}"/>
          </ac:spMkLst>
        </pc:spChg>
        <pc:spChg chg="add mod">
          <ac:chgData name="Nishitha Nanda" userId="6d1d25f87945e9a1" providerId="LiveId" clId="{31EBAB72-6FCB-433E-A291-223EE3299063}" dt="2021-07-24T14:35:01.987" v="1065" actId="164"/>
          <ac:spMkLst>
            <pc:docMk/>
            <pc:sldMk cId="3082770348" sldId="281"/>
            <ac:spMk id="19" creationId="{B81DF4BB-C83B-4878-96BA-27E0CD3295E9}"/>
          </ac:spMkLst>
        </pc:spChg>
        <pc:spChg chg="add mod">
          <ac:chgData name="Nishitha Nanda" userId="6d1d25f87945e9a1" providerId="LiveId" clId="{31EBAB72-6FCB-433E-A291-223EE3299063}" dt="2021-07-24T14:35:01.987" v="1065" actId="164"/>
          <ac:spMkLst>
            <pc:docMk/>
            <pc:sldMk cId="3082770348" sldId="281"/>
            <ac:spMk id="20" creationId="{5A35D853-F497-48FA-A97F-E6033DDF3923}"/>
          </ac:spMkLst>
        </pc:spChg>
        <pc:spChg chg="add mod ord">
          <ac:chgData name="Nishitha Nanda" userId="6d1d25f87945e9a1" providerId="LiveId" clId="{31EBAB72-6FCB-433E-A291-223EE3299063}" dt="2021-07-24T14:35:01.987" v="1065" actId="164"/>
          <ac:spMkLst>
            <pc:docMk/>
            <pc:sldMk cId="3082770348" sldId="281"/>
            <ac:spMk id="21" creationId="{289D7F88-0340-4ABB-A6B7-8097BF01C0EC}"/>
          </ac:spMkLst>
        </pc:spChg>
        <pc:spChg chg="add del mod">
          <ac:chgData name="Nishitha Nanda" userId="6d1d25f87945e9a1" providerId="LiveId" clId="{31EBAB72-6FCB-433E-A291-223EE3299063}" dt="2021-07-24T14:34:30.484" v="1056" actId="478"/>
          <ac:spMkLst>
            <pc:docMk/>
            <pc:sldMk cId="3082770348" sldId="281"/>
            <ac:spMk id="22" creationId="{D336834C-5113-427C-A88B-512EB7C5F8D0}"/>
          </ac:spMkLst>
        </pc:spChg>
        <pc:spChg chg="add del mod">
          <ac:chgData name="Nishitha Nanda" userId="6d1d25f87945e9a1" providerId="LiveId" clId="{31EBAB72-6FCB-433E-A291-223EE3299063}" dt="2021-07-24T14:34:33.346" v="1057" actId="478"/>
          <ac:spMkLst>
            <pc:docMk/>
            <pc:sldMk cId="3082770348" sldId="281"/>
            <ac:spMk id="23" creationId="{062E31E2-A78F-40F0-8E8F-22368C602773}"/>
          </ac:spMkLst>
        </pc:spChg>
        <pc:spChg chg="add del mod">
          <ac:chgData name="Nishitha Nanda" userId="6d1d25f87945e9a1" providerId="LiveId" clId="{31EBAB72-6FCB-433E-A291-223EE3299063}" dt="2021-07-24T14:34:36.144" v="1059" actId="478"/>
          <ac:spMkLst>
            <pc:docMk/>
            <pc:sldMk cId="3082770348" sldId="281"/>
            <ac:spMk id="24" creationId="{028660FA-9731-49C1-BA7F-BA085462737D}"/>
          </ac:spMkLst>
        </pc:spChg>
        <pc:spChg chg="add del mod">
          <ac:chgData name="Nishitha Nanda" userId="6d1d25f87945e9a1" providerId="LiveId" clId="{31EBAB72-6FCB-433E-A291-223EE3299063}" dt="2021-07-24T14:34:38.255" v="1061" actId="478"/>
          <ac:spMkLst>
            <pc:docMk/>
            <pc:sldMk cId="3082770348" sldId="281"/>
            <ac:spMk id="25" creationId="{0DFEA1CF-17D3-4CC2-AFD1-B58ED4ECE584}"/>
          </ac:spMkLst>
        </pc:spChg>
        <pc:spChg chg="add del mod">
          <ac:chgData name="Nishitha Nanda" userId="6d1d25f87945e9a1" providerId="LiveId" clId="{31EBAB72-6FCB-433E-A291-223EE3299063}" dt="2021-07-24T14:34:40.528" v="1063" actId="478"/>
          <ac:spMkLst>
            <pc:docMk/>
            <pc:sldMk cId="3082770348" sldId="281"/>
            <ac:spMk id="26" creationId="{6BE24CB9-6ACA-4A16-866B-3FB4546D56DA}"/>
          </ac:spMkLst>
        </pc:spChg>
        <pc:spChg chg="add mod ord">
          <ac:chgData name="Nishitha Nanda" userId="6d1d25f87945e9a1" providerId="LiveId" clId="{31EBAB72-6FCB-433E-A291-223EE3299063}" dt="2021-07-24T14:35:01.987" v="1065" actId="164"/>
          <ac:spMkLst>
            <pc:docMk/>
            <pc:sldMk cId="3082770348" sldId="281"/>
            <ac:spMk id="27" creationId="{09464665-AF1A-4C27-859B-8E2324E81A94}"/>
          </ac:spMkLst>
        </pc:spChg>
        <pc:spChg chg="add del mod">
          <ac:chgData name="Nishitha Nanda" userId="6d1d25f87945e9a1" providerId="LiveId" clId="{31EBAB72-6FCB-433E-A291-223EE3299063}" dt="2021-07-24T14:34:42.420" v="1064" actId="478"/>
          <ac:spMkLst>
            <pc:docMk/>
            <pc:sldMk cId="3082770348" sldId="281"/>
            <ac:spMk id="28" creationId="{75649AFB-E945-47C6-BEAD-74CD13268139}"/>
          </ac:spMkLst>
        </pc:spChg>
        <pc:spChg chg="add mod">
          <ac:chgData name="Nishitha Nanda" userId="6d1d25f87945e9a1" providerId="LiveId" clId="{31EBAB72-6FCB-433E-A291-223EE3299063}" dt="2021-07-25T15:27:27.002" v="1326" actId="14100"/>
          <ac:spMkLst>
            <pc:docMk/>
            <pc:sldMk cId="3082770348" sldId="281"/>
            <ac:spMk id="28" creationId="{81AFBD17-59E7-4F6A-853D-4022531E972E}"/>
          </ac:spMkLst>
        </pc:spChg>
        <pc:spChg chg="add mod ord">
          <ac:chgData name="Nishitha Nanda" userId="6d1d25f87945e9a1" providerId="LiveId" clId="{31EBAB72-6FCB-433E-A291-223EE3299063}" dt="2021-07-24T14:35:01.987" v="1065" actId="164"/>
          <ac:spMkLst>
            <pc:docMk/>
            <pc:sldMk cId="3082770348" sldId="281"/>
            <ac:spMk id="29" creationId="{785E5C1A-B533-4BC5-850A-9DA88E033BED}"/>
          </ac:spMkLst>
        </pc:spChg>
        <pc:spChg chg="add mod ord">
          <ac:chgData name="Nishitha Nanda" userId="6d1d25f87945e9a1" providerId="LiveId" clId="{31EBAB72-6FCB-433E-A291-223EE3299063}" dt="2021-07-24T14:35:01.987" v="1065" actId="164"/>
          <ac:spMkLst>
            <pc:docMk/>
            <pc:sldMk cId="3082770348" sldId="281"/>
            <ac:spMk id="30" creationId="{6DA27F0F-D91A-4E6B-8305-7B473CCF943E}"/>
          </ac:spMkLst>
        </pc:spChg>
        <pc:spChg chg="add mod ord">
          <ac:chgData name="Nishitha Nanda" userId="6d1d25f87945e9a1" providerId="LiveId" clId="{31EBAB72-6FCB-433E-A291-223EE3299063}" dt="2021-07-24T14:35:01.987" v="1065" actId="164"/>
          <ac:spMkLst>
            <pc:docMk/>
            <pc:sldMk cId="3082770348" sldId="281"/>
            <ac:spMk id="31" creationId="{F08D93BA-A354-46AD-9ADF-37D382082FF3}"/>
          </ac:spMkLst>
        </pc:spChg>
        <pc:spChg chg="add mod ord">
          <ac:chgData name="Nishitha Nanda" userId="6d1d25f87945e9a1" providerId="LiveId" clId="{31EBAB72-6FCB-433E-A291-223EE3299063}" dt="2021-07-24T14:35:01.987" v="1065" actId="164"/>
          <ac:spMkLst>
            <pc:docMk/>
            <pc:sldMk cId="3082770348" sldId="281"/>
            <ac:spMk id="32" creationId="{9641C3F9-4BB8-4EB6-B4B6-4DCAB6EAC67E}"/>
          </ac:spMkLst>
        </pc:spChg>
        <pc:spChg chg="add mod ord">
          <ac:chgData name="Nishitha Nanda" userId="6d1d25f87945e9a1" providerId="LiveId" clId="{31EBAB72-6FCB-433E-A291-223EE3299063}" dt="2021-07-24T14:35:01.987" v="1065" actId="164"/>
          <ac:spMkLst>
            <pc:docMk/>
            <pc:sldMk cId="3082770348" sldId="281"/>
            <ac:spMk id="33" creationId="{C5C8E630-13A4-4A75-8B59-BD40ABC01B98}"/>
          </ac:spMkLst>
        </pc:spChg>
        <pc:spChg chg="add mod ord">
          <ac:chgData name="Nishitha Nanda" userId="6d1d25f87945e9a1" providerId="LiveId" clId="{31EBAB72-6FCB-433E-A291-223EE3299063}" dt="2021-07-24T14:35:01.987" v="1065" actId="164"/>
          <ac:spMkLst>
            <pc:docMk/>
            <pc:sldMk cId="3082770348" sldId="281"/>
            <ac:spMk id="34" creationId="{55942EEC-18F4-4A78-9FBE-431A1C41AC61}"/>
          </ac:spMkLst>
        </pc:spChg>
        <pc:spChg chg="add mod ord">
          <ac:chgData name="Nishitha Nanda" userId="6d1d25f87945e9a1" providerId="LiveId" clId="{31EBAB72-6FCB-433E-A291-223EE3299063}" dt="2021-07-24T14:35:01.987" v="1065" actId="164"/>
          <ac:spMkLst>
            <pc:docMk/>
            <pc:sldMk cId="3082770348" sldId="281"/>
            <ac:spMk id="35" creationId="{21C7F133-AFE5-4159-9B8E-D723476ADCF9}"/>
          </ac:spMkLst>
        </pc:spChg>
        <pc:spChg chg="add mod ord">
          <ac:chgData name="Nishitha Nanda" userId="6d1d25f87945e9a1" providerId="LiveId" clId="{31EBAB72-6FCB-433E-A291-223EE3299063}" dt="2021-07-24T14:35:01.987" v="1065" actId="164"/>
          <ac:spMkLst>
            <pc:docMk/>
            <pc:sldMk cId="3082770348" sldId="281"/>
            <ac:spMk id="36" creationId="{64BB5A0B-9458-49A1-85A3-AA6AC8B303E5}"/>
          </ac:spMkLst>
        </pc:spChg>
        <pc:spChg chg="add mod">
          <ac:chgData name="Nishitha Nanda" userId="6d1d25f87945e9a1" providerId="LiveId" clId="{31EBAB72-6FCB-433E-A291-223EE3299063}" dt="2021-07-25T15:27:23.258" v="1325" actId="14100"/>
          <ac:spMkLst>
            <pc:docMk/>
            <pc:sldMk cId="3082770348" sldId="281"/>
            <ac:spMk id="38" creationId="{23EDE1D8-470C-4001-8497-EA038CAF608C}"/>
          </ac:spMkLst>
        </pc:spChg>
        <pc:spChg chg="add mod">
          <ac:chgData name="Nishitha Nanda" userId="6d1d25f87945e9a1" providerId="LiveId" clId="{31EBAB72-6FCB-433E-A291-223EE3299063}" dt="2021-07-25T15:29:13.655" v="1405" actId="20577"/>
          <ac:spMkLst>
            <pc:docMk/>
            <pc:sldMk cId="3082770348" sldId="281"/>
            <ac:spMk id="39" creationId="{745046BD-3ADA-4A05-9638-56B626BC5C6F}"/>
          </ac:spMkLst>
        </pc:spChg>
        <pc:spChg chg="add mod">
          <ac:chgData name="Nishitha Nanda" userId="6d1d25f87945e9a1" providerId="LiveId" clId="{31EBAB72-6FCB-433E-A291-223EE3299063}" dt="2021-07-25T15:29:40.499" v="1420" actId="1076"/>
          <ac:spMkLst>
            <pc:docMk/>
            <pc:sldMk cId="3082770348" sldId="281"/>
            <ac:spMk id="42" creationId="{4C0F8DD6-769F-48DD-8712-D155E4374827}"/>
          </ac:spMkLst>
        </pc:spChg>
        <pc:spChg chg="add mod">
          <ac:chgData name="Nishitha Nanda" userId="6d1d25f87945e9a1" providerId="LiveId" clId="{31EBAB72-6FCB-433E-A291-223EE3299063}" dt="2021-07-25T15:29:43.979" v="1421" actId="1076"/>
          <ac:spMkLst>
            <pc:docMk/>
            <pc:sldMk cId="3082770348" sldId="281"/>
            <ac:spMk id="43" creationId="{BDF67E23-2A61-4789-9876-73AEA09C8FE0}"/>
          </ac:spMkLst>
        </pc:spChg>
        <pc:spChg chg="add mod">
          <ac:chgData name="Nishitha Nanda" userId="6d1d25f87945e9a1" providerId="LiveId" clId="{31EBAB72-6FCB-433E-A291-223EE3299063}" dt="2021-07-25T15:30:31.283" v="1456" actId="20577"/>
          <ac:spMkLst>
            <pc:docMk/>
            <pc:sldMk cId="3082770348" sldId="281"/>
            <ac:spMk id="44" creationId="{C087D6B6-5B5A-45F1-9098-CFE85BAEDF82}"/>
          </ac:spMkLst>
        </pc:spChg>
        <pc:grpChg chg="add del mod">
          <ac:chgData name="Nishitha Nanda" userId="6d1d25f87945e9a1" providerId="LiveId" clId="{31EBAB72-6FCB-433E-A291-223EE3299063}" dt="2021-07-25T14:53:59.584" v="1078" actId="478"/>
          <ac:grpSpMkLst>
            <pc:docMk/>
            <pc:sldMk cId="3082770348" sldId="281"/>
            <ac:grpSpMk id="37" creationId="{8BD98996-0982-4DC5-8E63-E6DAF0916D7A}"/>
          </ac:grpSpMkLst>
        </pc:grpChg>
        <pc:picChg chg="del mod">
          <ac:chgData name="Nishitha Nanda" userId="6d1d25f87945e9a1" providerId="LiveId" clId="{31EBAB72-6FCB-433E-A291-223EE3299063}" dt="2021-07-24T14:22:02.918" v="925" actId="478"/>
          <ac:picMkLst>
            <pc:docMk/>
            <pc:sldMk cId="3082770348" sldId="281"/>
            <ac:picMk id="6" creationId="{57F926A0-768C-47AD-86FC-073DF8C1C130}"/>
          </ac:picMkLst>
        </pc:picChg>
        <pc:picChg chg="add del mod">
          <ac:chgData name="Nishitha Nanda" userId="6d1d25f87945e9a1" providerId="LiveId" clId="{31EBAB72-6FCB-433E-A291-223EE3299063}" dt="2021-07-25T15:22:36.676" v="1241" actId="478"/>
          <ac:picMkLst>
            <pc:docMk/>
            <pc:sldMk cId="3082770348" sldId="281"/>
            <ac:picMk id="7" creationId="{BB1DEBC4-C478-4368-AF5E-9238EE7EA1E3}"/>
          </ac:picMkLst>
        </pc:picChg>
        <pc:picChg chg="del">
          <ac:chgData name="Nishitha Nanda" userId="6d1d25f87945e9a1" providerId="LiveId" clId="{31EBAB72-6FCB-433E-A291-223EE3299063}" dt="2021-07-24T14:22:05.043" v="926" actId="478"/>
          <ac:picMkLst>
            <pc:docMk/>
            <pc:sldMk cId="3082770348" sldId="281"/>
            <ac:picMk id="8" creationId="{589BFA1C-2427-4904-B0AC-2D2F243CAF10}"/>
          </ac:picMkLst>
        </pc:picChg>
        <pc:picChg chg="del">
          <ac:chgData name="Nishitha Nanda" userId="6d1d25f87945e9a1" providerId="LiveId" clId="{31EBAB72-6FCB-433E-A291-223EE3299063}" dt="2021-07-24T14:22:07.418" v="927" actId="478"/>
          <ac:picMkLst>
            <pc:docMk/>
            <pc:sldMk cId="3082770348" sldId="281"/>
            <ac:picMk id="10" creationId="{16F18EA1-1596-4A61-BB4C-A9DD2FD57A04}"/>
          </ac:picMkLst>
        </pc:picChg>
        <pc:picChg chg="add del mod">
          <ac:chgData name="Nishitha Nanda" userId="6d1d25f87945e9a1" providerId="LiveId" clId="{31EBAB72-6FCB-433E-A291-223EE3299063}" dt="2021-07-25T15:25:17.969" v="1269" actId="478"/>
          <ac:picMkLst>
            <pc:docMk/>
            <pc:sldMk cId="3082770348" sldId="281"/>
            <ac:picMk id="10" creationId="{3AFABD41-0612-43E8-9AA1-F39E785E30BA}"/>
          </ac:picMkLst>
        </pc:picChg>
        <pc:picChg chg="del">
          <ac:chgData name="Nishitha Nanda" userId="6d1d25f87945e9a1" providerId="LiveId" clId="{31EBAB72-6FCB-433E-A291-223EE3299063}" dt="2021-07-24T14:21:59.648" v="923" actId="478"/>
          <ac:picMkLst>
            <pc:docMk/>
            <pc:sldMk cId="3082770348" sldId="281"/>
            <ac:picMk id="12" creationId="{F0B316CF-BC95-41C5-A030-25C879B97C0E}"/>
          </ac:picMkLst>
        </pc:picChg>
        <pc:picChg chg="add del mod">
          <ac:chgData name="Nishitha Nanda" userId="6d1d25f87945e9a1" providerId="LiveId" clId="{31EBAB72-6FCB-433E-A291-223EE3299063}" dt="2021-07-25T15:23:28.592" v="1248" actId="21"/>
          <ac:picMkLst>
            <pc:docMk/>
            <pc:sldMk cId="3082770348" sldId="281"/>
            <ac:picMk id="22" creationId="{713677A8-BC09-4F5A-8ECF-0661052FDB4A}"/>
          </ac:picMkLst>
        </pc:picChg>
        <pc:picChg chg="add mod">
          <ac:chgData name="Nishitha Nanda" userId="6d1d25f87945e9a1" providerId="LiveId" clId="{31EBAB72-6FCB-433E-A291-223EE3299063}" dt="2021-07-25T15:27:09.467" v="1321" actId="1076"/>
          <ac:picMkLst>
            <pc:docMk/>
            <pc:sldMk cId="3082770348" sldId="281"/>
            <ac:picMk id="40" creationId="{6D0B18BC-DC2D-4401-A72D-26861AB8BF4E}"/>
          </ac:picMkLst>
        </pc:picChg>
        <pc:picChg chg="add mod">
          <ac:chgData name="Nishitha Nanda" userId="6d1d25f87945e9a1" providerId="LiveId" clId="{31EBAB72-6FCB-433E-A291-223EE3299063}" dt="2021-07-25T15:27:49.640" v="1331" actId="1076"/>
          <ac:picMkLst>
            <pc:docMk/>
            <pc:sldMk cId="3082770348" sldId="281"/>
            <ac:picMk id="41" creationId="{68F3B238-A9DD-4CB4-AE52-F97CF4E50F1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7604C-E46B-491B-8249-B450536E2B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98B323-9D2F-46AF-9362-6392834813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295788-F252-426E-BE9C-35C41865B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EB677-5C1D-4C41-9B16-6463407499C1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98CB7E-B2FC-4A32-A41B-D9E8B037B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54D977-7C06-4407-83BB-8747EAC74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CF477-0742-403D-B9E6-9817B6C6C4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365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686856-AC4A-4099-862D-96010DD9B0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88DE18-3852-457A-A27F-F8B8D65B27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709D00-9B58-48B3-B308-4E9B152AF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EB677-5C1D-4C41-9B16-6463407499C1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136263-B6FE-42D0-B3DD-C3F26151B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24F05-C94E-4411-A3A5-1D7738CBF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CF477-0742-403D-B9E6-9817B6C6C4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046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914BE3-422E-42CD-9F55-1D14285042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CABE0C-3188-4B23-A21B-9C45718A6A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A68BFB-B179-42AC-8FFE-5CBDE3B01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EB677-5C1D-4C41-9B16-6463407499C1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CBC0D8-9465-4AC6-B635-5DE39238F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140F69-0096-4C46-8A7B-861F1BC0F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CF477-0742-403D-B9E6-9817B6C6C4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315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23DE3-D291-4E52-AED9-16C2589CA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7AE36-FBF0-426F-8ADE-026EA7ED7A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8491F7-CC0E-4A84-AA63-8F8DF5933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EB677-5C1D-4C41-9B16-6463407499C1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1B8233-7F62-4977-A324-793AFB37D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2F03E3-C555-45E8-9C85-4E813D2E5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CF477-0742-403D-B9E6-9817B6C6C4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60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43597-AEF3-47CB-9BFD-D752E8A0D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C1AFA4-D1FF-49DB-975C-AD2FD7150B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9647CE-2B18-4FC8-AF0F-021BA6F271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EB677-5C1D-4C41-9B16-6463407499C1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CF0105-499B-44F4-99CF-C52076E4B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AB0FF1-A2D8-46E2-9A9C-73DBEB1B3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CF477-0742-403D-B9E6-9817B6C6C4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371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BE175-DAEE-4561-8C8F-BFB717E4F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919510-EA23-458D-9C6D-8B21AAA3CF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26302F-D2FA-4A4D-B9A2-B60FBEA954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F2ABD5-929C-45BA-9772-FCD9699D3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EB677-5C1D-4C41-9B16-6463407499C1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C14EC9-3C6D-4641-84F6-044E5BB9A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5B67F-29F0-4451-93F4-5C24ED62E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CF477-0742-403D-B9E6-9817B6C6C4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995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D20D9-1EB0-4D05-8772-1C3B20D78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99D4A5-6510-4104-8700-C8E627A782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984512-B409-45D2-BB3A-47709BF568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48AAF11-1474-4820-9A2C-9F66A5BA3D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C0351A3-718B-43E0-AB4B-896DEF58F9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D261E0-B4FF-48D8-B6C1-CCDF8DC0C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EB677-5C1D-4C41-9B16-6463407499C1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23C98F5-F31E-4D04-A190-A933D0E63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1CFD1E4-8E25-4270-875F-A53F5C2F9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CF477-0742-403D-B9E6-9817B6C6C4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339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83D47-7FE0-4D5F-8217-738FBF088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D3E5D69-D848-4520-9D35-796DBFF1B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EB677-5C1D-4C41-9B16-6463407499C1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30E861-40FD-417F-AF95-B5426850E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6A0F09-E4E4-4837-9297-0ABA98337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CF477-0742-403D-B9E6-9817B6C6C4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165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C47A04-C289-4084-BFA1-41576FDE2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EB677-5C1D-4C41-9B16-6463407499C1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F2EC88-9C82-40FB-ADF0-61823DD93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FA97E3-C529-4B31-8B9C-202C4C05F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CF477-0742-403D-B9E6-9817B6C6C4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673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FA427-8599-4FF7-83A8-C965401640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6C80EE-30B6-462C-9F9A-EB077EE897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CE8E2E-44F1-40BE-87FB-014EA2E001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5575A5-B919-4802-AA03-21105908E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EB677-5C1D-4C41-9B16-6463407499C1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AF87C0-4EFD-4559-AC7D-BC732E0DB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9B9663-C1EE-44C3-84FD-B78DC14B8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CF477-0742-403D-B9E6-9817B6C6C4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718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764E47-BE0C-48DE-80F3-B9F4B3D57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7985AE6-A7B0-41A8-A1CF-8CAF7FAB56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58AC88-BA7A-4373-BDE2-044C37433E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E16ACB-C6ED-4162-A640-6E6D65DE8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EB677-5C1D-4C41-9B16-6463407499C1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3C1E71-70F9-4EDA-AA77-18C5B7353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2B3D8E-61CA-45BA-9E10-218896135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CF477-0742-403D-B9E6-9817B6C6C4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882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87D08D-E6D4-4141-B731-270B62EBD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F49811-7A65-4706-8A91-7677EB049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0ADEEE-0695-49EE-891F-33A4B68D85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7EB677-5C1D-4C41-9B16-6463407499C1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5215C9-DC6E-402E-9441-07B0D2BA26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BB80C3-CB82-4DD5-A11D-EB987A87AD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CF477-0742-403D-B9E6-9817B6C6C4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088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fif"/><Relationship Id="rId3" Type="http://schemas.openxmlformats.org/officeDocument/2006/relationships/image" Target="../media/image2.jfif"/><Relationship Id="rId7" Type="http://schemas.openxmlformats.org/officeDocument/2006/relationships/image" Target="../media/image6.jf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fif"/><Relationship Id="rId5" Type="http://schemas.openxmlformats.org/officeDocument/2006/relationships/image" Target="../media/image4.jfif"/><Relationship Id="rId4" Type="http://schemas.openxmlformats.org/officeDocument/2006/relationships/image" Target="../media/image3.jfif"/><Relationship Id="rId9" Type="http://schemas.openxmlformats.org/officeDocument/2006/relationships/image" Target="../media/image8.jfi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fif"/><Relationship Id="rId3" Type="http://schemas.openxmlformats.org/officeDocument/2006/relationships/image" Target="../media/image5.jfif"/><Relationship Id="rId7" Type="http://schemas.openxmlformats.org/officeDocument/2006/relationships/image" Target="../media/image2.jfif"/><Relationship Id="rId2" Type="http://schemas.openxmlformats.org/officeDocument/2006/relationships/image" Target="../media/image8.jf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fif"/><Relationship Id="rId5" Type="http://schemas.openxmlformats.org/officeDocument/2006/relationships/image" Target="../media/image7.jfif"/><Relationship Id="rId4" Type="http://schemas.openxmlformats.org/officeDocument/2006/relationships/image" Target="../media/image3.jfif"/><Relationship Id="rId9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odm logo new"/>
          <p:cNvPicPr>
            <a:picLocks noChangeAspect="1"/>
          </p:cNvPicPr>
          <p:nvPr/>
        </p:nvPicPr>
        <p:blipFill>
          <a:blip r:embed="rId2"/>
          <a:srcRect l="3133" t="22000" r="8233" b="24533"/>
          <a:stretch>
            <a:fillRect/>
          </a:stretch>
        </p:blipFill>
        <p:spPr>
          <a:xfrm>
            <a:off x="271570" y="116878"/>
            <a:ext cx="3073038" cy="1304290"/>
          </a:xfrm>
          <a:prstGeom prst="rect">
            <a:avLst/>
          </a:prstGeom>
        </p:spPr>
      </p:pic>
      <p:sp>
        <p:nvSpPr>
          <p:cNvPr id="3" name="Text Box 2"/>
          <p:cNvSpPr txBox="1"/>
          <p:nvPr/>
        </p:nvSpPr>
        <p:spPr>
          <a:xfrm>
            <a:off x="856025" y="1642745"/>
            <a:ext cx="85634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>
                <a:solidFill>
                  <a:srgbClr val="FF0000"/>
                </a:solidFill>
              </a:rPr>
              <a:t>WELCOME TO ON LINE CLASS</a:t>
            </a:r>
          </a:p>
        </p:txBody>
      </p:sp>
      <p:sp>
        <p:nvSpPr>
          <p:cNvPr id="4" name="Text Box 3"/>
          <p:cNvSpPr txBox="1"/>
          <p:nvPr/>
        </p:nvSpPr>
        <p:spPr>
          <a:xfrm>
            <a:off x="3196318" y="2787652"/>
            <a:ext cx="814929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CLASS-UKG</a:t>
            </a:r>
          </a:p>
          <a:p>
            <a:r>
              <a:rPr lang="en-US" sz="3200" b="1" dirty="0"/>
              <a:t>SUBJECT-MATHS</a:t>
            </a:r>
          </a:p>
          <a:p>
            <a:r>
              <a:rPr lang="en-US" sz="3200" b="1" dirty="0"/>
              <a:t>TOPIC- NUMBER AND NUMBER </a:t>
            </a:r>
          </a:p>
          <a:p>
            <a:r>
              <a:rPr lang="en-US" sz="3200" b="1" dirty="0"/>
              <a:t>             NAMES 21-50(ONCE AGAIN)</a:t>
            </a:r>
          </a:p>
          <a:p>
            <a:r>
              <a:rPr lang="en-US" sz="3200" b="1" dirty="0"/>
              <a:t>                 (DATE-28.7.21)</a:t>
            </a:r>
          </a:p>
          <a:p>
            <a:r>
              <a:rPr lang="en-US" sz="3200" b="1" dirty="0"/>
              <a:t>           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odm logo new">
            <a:extLst>
              <a:ext uri="{FF2B5EF4-FFF2-40B4-BE49-F238E27FC236}">
                <a16:creationId xmlns:a16="http://schemas.microsoft.com/office/drawing/2014/main" id="{91322804-A178-43A0-95E1-78CBDA758A1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133" t="22000" r="8233" b="24533"/>
          <a:stretch>
            <a:fillRect/>
          </a:stretch>
        </p:blipFill>
        <p:spPr>
          <a:xfrm>
            <a:off x="8687863" y="5461447"/>
            <a:ext cx="2728805" cy="1158187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80F6A76-6922-4984-8880-6BD543649AA4}"/>
              </a:ext>
            </a:extLst>
          </p:cNvPr>
          <p:cNvSpPr txBox="1"/>
          <p:nvPr/>
        </p:nvSpPr>
        <p:spPr>
          <a:xfrm>
            <a:off x="683700" y="171128"/>
            <a:ext cx="3314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Memory game: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C60B5F9-9B95-4346-963E-28F0C13FEF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25" t="12580" r="15254" b="23709"/>
          <a:stretch/>
        </p:blipFill>
        <p:spPr>
          <a:xfrm>
            <a:off x="4523950" y="4152046"/>
            <a:ext cx="2291647" cy="1931577"/>
          </a:xfrm>
          <a:prstGeom prst="rect">
            <a:avLst/>
          </a:prstGeom>
          <a:ln w="38100">
            <a:solidFill>
              <a:srgbClr val="002060"/>
            </a:solidFill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933A9B4-4F04-4C5D-B62F-2845135A523A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9" t="15511" r="17073" b="17734"/>
          <a:stretch/>
        </p:blipFill>
        <p:spPr>
          <a:xfrm>
            <a:off x="6840162" y="667090"/>
            <a:ext cx="2225930" cy="1931577"/>
          </a:xfrm>
          <a:prstGeom prst="rect">
            <a:avLst/>
          </a:prstGeom>
          <a:ln w="38100">
            <a:solidFill>
              <a:srgbClr val="002060"/>
            </a:solidFill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DF4B668-89FB-4FC6-96BB-2F6AD8FFCDB4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39" t="13541" r="18798" b="15628"/>
          <a:stretch/>
        </p:blipFill>
        <p:spPr>
          <a:xfrm>
            <a:off x="493947" y="1069251"/>
            <a:ext cx="2204910" cy="2163252"/>
          </a:xfrm>
          <a:prstGeom prst="rect">
            <a:avLst/>
          </a:prstGeom>
          <a:ln w="38100">
            <a:solidFill>
              <a:srgbClr val="002060"/>
            </a:solidFill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722784B-B4AE-48CA-A80F-A706A9A487E4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678" t="14490" r="18670" b="16795"/>
          <a:stretch/>
        </p:blipFill>
        <p:spPr>
          <a:xfrm>
            <a:off x="4152901" y="1102280"/>
            <a:ext cx="2277470" cy="2081578"/>
          </a:xfrm>
          <a:prstGeom prst="rect">
            <a:avLst/>
          </a:prstGeom>
          <a:ln w="38100">
            <a:solidFill>
              <a:srgbClr val="002060"/>
            </a:solidFill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3AE9B79F-34B1-4E92-9919-CC94DBDACE63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01" t="13380" r="14831" b="20422"/>
          <a:stretch/>
        </p:blipFill>
        <p:spPr>
          <a:xfrm>
            <a:off x="9625838" y="817459"/>
            <a:ext cx="2232956" cy="1931577"/>
          </a:xfrm>
          <a:prstGeom prst="rect">
            <a:avLst/>
          </a:prstGeom>
          <a:ln w="38100">
            <a:solidFill>
              <a:srgbClr val="002060"/>
            </a:solidFill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20B5B3F9-C0CE-4124-A565-7C72B0BAE805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60" t="14517" r="13821" b="18166"/>
          <a:stretch/>
        </p:blipFill>
        <p:spPr>
          <a:xfrm>
            <a:off x="7880580" y="3293544"/>
            <a:ext cx="2407472" cy="1931577"/>
          </a:xfrm>
          <a:prstGeom prst="rect">
            <a:avLst/>
          </a:prstGeom>
          <a:ln w="38100">
            <a:solidFill>
              <a:srgbClr val="002060"/>
            </a:solidFill>
          </a:ln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DA3A835D-EAA1-4597-8AB8-BD49809AE1BC}"/>
              </a:ext>
            </a:extLst>
          </p:cNvPr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54" t="15302" r="13983" b="23195"/>
          <a:stretch/>
        </p:blipFill>
        <p:spPr>
          <a:xfrm>
            <a:off x="700214" y="4152046"/>
            <a:ext cx="2407472" cy="1888495"/>
          </a:xfrm>
          <a:prstGeom prst="rect">
            <a:avLst/>
          </a:prstGeom>
          <a:ln w="38100">
            <a:solidFill>
              <a:srgbClr val="002060"/>
            </a:solidFill>
          </a:ln>
        </p:spPr>
      </p:pic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4AF541BE-E9FB-437C-9DC1-D8838B2FE2F3}"/>
              </a:ext>
            </a:extLst>
          </p:cNvPr>
          <p:cNvSpPr/>
          <p:nvPr/>
        </p:nvSpPr>
        <p:spPr>
          <a:xfrm>
            <a:off x="119062" y="119062"/>
            <a:ext cx="11953876" cy="661987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35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06999A5-DC0B-4F1F-A8E1-8C2E10C7D3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54" t="15302" r="13983" b="23195"/>
          <a:stretch/>
        </p:blipFill>
        <p:spPr>
          <a:xfrm>
            <a:off x="682787" y="361896"/>
            <a:ext cx="2469910" cy="1937474"/>
          </a:xfrm>
          <a:prstGeom prst="rect">
            <a:avLst/>
          </a:prstGeom>
          <a:ln w="38100">
            <a:solidFill>
              <a:srgbClr val="002060"/>
            </a:solidFill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03C9E7D-5DCE-416F-A9BB-0D5621DCD3A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678" t="14490" r="18670" b="16795"/>
          <a:stretch/>
        </p:blipFill>
        <p:spPr>
          <a:xfrm>
            <a:off x="5151776" y="246073"/>
            <a:ext cx="2246527" cy="2053297"/>
          </a:xfrm>
          <a:prstGeom prst="rect">
            <a:avLst/>
          </a:prstGeom>
          <a:ln w="38100">
            <a:solidFill>
              <a:srgbClr val="002060"/>
            </a:solidFill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65C23C9-E6B8-4D6D-87B1-1B3EA5D02DB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9" t="15511" r="17073" b="17734"/>
          <a:stretch/>
        </p:blipFill>
        <p:spPr>
          <a:xfrm>
            <a:off x="404933" y="3887624"/>
            <a:ext cx="2276578" cy="1975526"/>
          </a:xfrm>
          <a:prstGeom prst="rect">
            <a:avLst/>
          </a:prstGeom>
          <a:ln w="38100">
            <a:solidFill>
              <a:srgbClr val="002060"/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1B692E3-A44C-48F6-9A25-9671DECC397D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60" t="14517" r="13821" b="18166"/>
          <a:stretch/>
        </p:blipFill>
        <p:spPr>
          <a:xfrm>
            <a:off x="8912755" y="2874127"/>
            <a:ext cx="2338801" cy="1876480"/>
          </a:xfrm>
          <a:prstGeom prst="rect">
            <a:avLst/>
          </a:prstGeom>
          <a:ln w="38100">
            <a:solidFill>
              <a:srgbClr val="002060"/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5C56B6C-CE21-45E2-B347-3348DDA6844D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01" t="13380" r="14831" b="20422"/>
          <a:stretch/>
        </p:blipFill>
        <p:spPr>
          <a:xfrm>
            <a:off x="8773595" y="361896"/>
            <a:ext cx="2373667" cy="2053297"/>
          </a:xfrm>
          <a:prstGeom prst="rect">
            <a:avLst/>
          </a:prstGeom>
          <a:ln w="38100">
            <a:solidFill>
              <a:srgbClr val="002060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37AE739-673F-4ABB-A310-ADF77F19497E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25" t="12580" r="15254" b="23709"/>
          <a:stretch/>
        </p:blipFill>
        <p:spPr>
          <a:xfrm>
            <a:off x="5647546" y="4165254"/>
            <a:ext cx="2443827" cy="2059845"/>
          </a:xfrm>
          <a:prstGeom prst="rect">
            <a:avLst/>
          </a:prstGeom>
          <a:ln w="38100">
            <a:solidFill>
              <a:srgbClr val="002060"/>
            </a:solidFill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B36EBFE-F3C4-4B39-83BF-6EB890D408FE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39" t="13541" r="18798" b="15628"/>
          <a:stretch/>
        </p:blipFill>
        <p:spPr>
          <a:xfrm>
            <a:off x="3193873" y="2826896"/>
            <a:ext cx="2162308" cy="2121455"/>
          </a:xfrm>
          <a:prstGeom prst="rect">
            <a:avLst/>
          </a:prstGeom>
          <a:ln w="38100">
            <a:solidFill>
              <a:srgbClr val="002060"/>
            </a:solidFill>
          </a:ln>
        </p:spPr>
      </p:pic>
      <p:pic>
        <p:nvPicPr>
          <p:cNvPr id="9" name="Picture 8" descr="odm logo new">
            <a:extLst>
              <a:ext uri="{FF2B5EF4-FFF2-40B4-BE49-F238E27FC236}">
                <a16:creationId xmlns:a16="http://schemas.microsoft.com/office/drawing/2014/main" id="{B2EC2207-BF0E-441F-9DA2-CA392B20A0B8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l="3133" t="22000" r="8233" b="24533"/>
          <a:stretch>
            <a:fillRect/>
          </a:stretch>
        </p:blipFill>
        <p:spPr>
          <a:xfrm>
            <a:off x="8773595" y="5337917"/>
            <a:ext cx="2728805" cy="1158187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12FBF7A4-41EF-4470-B45E-3CE26D534CC0}"/>
              </a:ext>
            </a:extLst>
          </p:cNvPr>
          <p:cNvSpPr/>
          <p:nvPr/>
        </p:nvSpPr>
        <p:spPr>
          <a:xfrm>
            <a:off x="119062" y="119062"/>
            <a:ext cx="11953876" cy="661987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236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DA10F45-DA12-4EE2-8DC3-3D501F138856}"/>
              </a:ext>
            </a:extLst>
          </p:cNvPr>
          <p:cNvSpPr/>
          <p:nvPr/>
        </p:nvSpPr>
        <p:spPr>
          <a:xfrm>
            <a:off x="119062" y="92292"/>
            <a:ext cx="11953876" cy="661987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D408495-8721-410C-9FD0-7C81114CEF01}"/>
              </a:ext>
            </a:extLst>
          </p:cNvPr>
          <p:cNvSpPr txBox="1"/>
          <p:nvPr/>
        </p:nvSpPr>
        <p:spPr>
          <a:xfrm>
            <a:off x="742950" y="285750"/>
            <a:ext cx="55816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ORAL QUESTIONS: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06B3EDC-32E2-434B-AD72-2E05CA7DBC0F}"/>
              </a:ext>
            </a:extLst>
          </p:cNvPr>
          <p:cNvSpPr txBox="1"/>
          <p:nvPr/>
        </p:nvSpPr>
        <p:spPr>
          <a:xfrm>
            <a:off x="495297" y="1123950"/>
            <a:ext cx="52781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1- What is the number name of 37?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1AFBD17-59E7-4F6A-853D-4022531E972E}"/>
              </a:ext>
            </a:extLst>
          </p:cNvPr>
          <p:cNvSpPr txBox="1"/>
          <p:nvPr/>
        </p:nvSpPr>
        <p:spPr>
          <a:xfrm>
            <a:off x="495297" y="1609795"/>
            <a:ext cx="5600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2- What is the number name of 43?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3EDE1D8-470C-4001-8497-EA038CAF608C}"/>
              </a:ext>
            </a:extLst>
          </p:cNvPr>
          <p:cNvSpPr txBox="1"/>
          <p:nvPr/>
        </p:nvSpPr>
        <p:spPr>
          <a:xfrm>
            <a:off x="495297" y="2095640"/>
            <a:ext cx="54864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3- What is the number name of 50?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45046BD-3ADA-4A05-9638-56B626BC5C6F}"/>
              </a:ext>
            </a:extLst>
          </p:cNvPr>
          <p:cNvSpPr txBox="1"/>
          <p:nvPr/>
        </p:nvSpPr>
        <p:spPr>
          <a:xfrm>
            <a:off x="495296" y="2687619"/>
            <a:ext cx="5829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4- Count how many yellow flowers are there? </a:t>
            </a: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6D0B18BC-DC2D-4401-A72D-26861AB8BF4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082" r="1707"/>
          <a:stretch/>
        </p:blipFill>
        <p:spPr>
          <a:xfrm>
            <a:off x="6418519" y="808970"/>
            <a:ext cx="4857047" cy="4328713"/>
          </a:xfrm>
          <a:prstGeom prst="rect">
            <a:avLst/>
          </a:prstGeom>
          <a:ln w="38100" cap="sq">
            <a:solidFill>
              <a:schemeClr val="tx2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1" name="Picture 40" descr="odm logo new">
            <a:extLst>
              <a:ext uri="{FF2B5EF4-FFF2-40B4-BE49-F238E27FC236}">
                <a16:creationId xmlns:a16="http://schemas.microsoft.com/office/drawing/2014/main" id="{68F3B238-A9DD-4CB4-AE52-F97CF4E50F1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3133" t="22000" r="8233" b="24533"/>
          <a:stretch>
            <a:fillRect/>
          </a:stretch>
        </p:blipFill>
        <p:spPr>
          <a:xfrm>
            <a:off x="8847042" y="5370371"/>
            <a:ext cx="2613168" cy="1109107"/>
          </a:xfrm>
          <a:prstGeom prst="rect">
            <a:avLst/>
          </a:prstGeom>
        </p:spPr>
      </p:pic>
      <p:sp>
        <p:nvSpPr>
          <p:cNvPr id="42" name="TextBox 41">
            <a:extLst>
              <a:ext uri="{FF2B5EF4-FFF2-40B4-BE49-F238E27FC236}">
                <a16:creationId xmlns:a16="http://schemas.microsoft.com/office/drawing/2014/main" id="{4C0F8DD6-769F-48DD-8712-D155E4374827}"/>
              </a:ext>
            </a:extLst>
          </p:cNvPr>
          <p:cNvSpPr txBox="1"/>
          <p:nvPr/>
        </p:nvSpPr>
        <p:spPr>
          <a:xfrm>
            <a:off x="508586" y="3233431"/>
            <a:ext cx="5829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5- Count how many white flowers are there? 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DF67E23-2A61-4789-9876-73AEA09C8FE0}"/>
              </a:ext>
            </a:extLst>
          </p:cNvPr>
          <p:cNvSpPr txBox="1"/>
          <p:nvPr/>
        </p:nvSpPr>
        <p:spPr>
          <a:xfrm>
            <a:off x="495296" y="3844635"/>
            <a:ext cx="5829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6 - Count how many butterflies  are there? 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087D6B6-5B5A-45F1-9098-CFE85BAEDF82}"/>
              </a:ext>
            </a:extLst>
          </p:cNvPr>
          <p:cNvSpPr txBox="1"/>
          <p:nvPr/>
        </p:nvSpPr>
        <p:spPr>
          <a:xfrm>
            <a:off x="495296" y="4435954"/>
            <a:ext cx="58293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7 - Count how many trees and its shadows  are there? </a:t>
            </a:r>
          </a:p>
        </p:txBody>
      </p:sp>
    </p:spTree>
    <p:extLst>
      <p:ext uri="{BB962C8B-B14F-4D97-AF65-F5344CB8AC3E}">
        <p14:creationId xmlns:p14="http://schemas.microsoft.com/office/powerpoint/2010/main" val="3082770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odm logo new">
            <a:extLst>
              <a:ext uri="{FF2B5EF4-FFF2-40B4-BE49-F238E27FC236}">
                <a16:creationId xmlns:a16="http://schemas.microsoft.com/office/drawing/2014/main" id="{0CF3FB2D-4B78-4B8A-A5EC-AB96AF2D96E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133" t="22000" r="8233" b="24533"/>
          <a:stretch>
            <a:fillRect/>
          </a:stretch>
        </p:blipFill>
        <p:spPr>
          <a:xfrm>
            <a:off x="8817769" y="5481639"/>
            <a:ext cx="2613168" cy="1109107"/>
          </a:xfrm>
          <a:prstGeom prst="rect">
            <a:avLst/>
          </a:prstGeom>
        </p:spPr>
      </p:pic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84C3762-32B1-40AF-87A1-2D147F532D3B}"/>
              </a:ext>
            </a:extLst>
          </p:cNvPr>
          <p:cNvSpPr/>
          <p:nvPr/>
        </p:nvSpPr>
        <p:spPr>
          <a:xfrm>
            <a:off x="119062" y="119062"/>
            <a:ext cx="11953876" cy="661987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6124C44-8819-40A7-A716-40EA569EE094}"/>
              </a:ext>
            </a:extLst>
          </p:cNvPr>
          <p:cNvSpPr txBox="1"/>
          <p:nvPr/>
        </p:nvSpPr>
        <p:spPr>
          <a:xfrm>
            <a:off x="914400" y="207823"/>
            <a:ext cx="66960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Count forward and say the numbers: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C44F952-BE6D-4C23-9507-8BB8B1116D58}"/>
              </a:ext>
            </a:extLst>
          </p:cNvPr>
          <p:cNvSpPr txBox="1"/>
          <p:nvPr/>
        </p:nvSpPr>
        <p:spPr>
          <a:xfrm>
            <a:off x="1148805" y="1439643"/>
            <a:ext cx="771525" cy="521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45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C946688-D874-4F5E-986C-A0234A2ABB34}"/>
              </a:ext>
            </a:extLst>
          </p:cNvPr>
          <p:cNvSpPr txBox="1"/>
          <p:nvPr/>
        </p:nvSpPr>
        <p:spPr>
          <a:xfrm>
            <a:off x="2918818" y="1438304"/>
            <a:ext cx="6768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46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E9DFE5F-B3F1-494E-8B55-5D74B7DAC2FD}"/>
              </a:ext>
            </a:extLst>
          </p:cNvPr>
          <p:cNvSpPr txBox="1"/>
          <p:nvPr/>
        </p:nvSpPr>
        <p:spPr>
          <a:xfrm>
            <a:off x="1113977" y="2905779"/>
            <a:ext cx="8063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26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D48AB31-9453-42CB-800D-E655F9232F6A}"/>
              </a:ext>
            </a:extLst>
          </p:cNvPr>
          <p:cNvSpPr txBox="1"/>
          <p:nvPr/>
        </p:nvSpPr>
        <p:spPr>
          <a:xfrm>
            <a:off x="2823567" y="2905779"/>
            <a:ext cx="6292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27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AFD6217-2588-4DF0-BA30-CA7E44281318}"/>
              </a:ext>
            </a:extLst>
          </p:cNvPr>
          <p:cNvSpPr txBox="1"/>
          <p:nvPr/>
        </p:nvSpPr>
        <p:spPr>
          <a:xfrm>
            <a:off x="1271141" y="4580637"/>
            <a:ext cx="6491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33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F7AAD55-1AD0-4C97-B94A-C2772475C03B}"/>
              </a:ext>
            </a:extLst>
          </p:cNvPr>
          <p:cNvSpPr txBox="1"/>
          <p:nvPr/>
        </p:nvSpPr>
        <p:spPr>
          <a:xfrm>
            <a:off x="2898282" y="4558195"/>
            <a:ext cx="6828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34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6B0C180-E5B0-4073-B5FF-C7C2D6A12FB5}"/>
              </a:ext>
            </a:extLst>
          </p:cNvPr>
          <p:cNvSpPr/>
          <p:nvPr/>
        </p:nvSpPr>
        <p:spPr>
          <a:xfrm>
            <a:off x="4371975" y="1376361"/>
            <a:ext cx="1207294" cy="626597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4F9EB06-0AF4-44D5-8997-564F96B80325}"/>
              </a:ext>
            </a:extLst>
          </p:cNvPr>
          <p:cNvSpPr/>
          <p:nvPr/>
        </p:nvSpPr>
        <p:spPr>
          <a:xfrm>
            <a:off x="6050756" y="1395412"/>
            <a:ext cx="1207294" cy="626597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747508D-3C94-4CC6-ACF9-B69F008C7513}"/>
              </a:ext>
            </a:extLst>
          </p:cNvPr>
          <p:cNvSpPr/>
          <p:nvPr/>
        </p:nvSpPr>
        <p:spPr>
          <a:xfrm>
            <a:off x="7610475" y="1376361"/>
            <a:ext cx="1207294" cy="626597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E579AB0-F025-45BB-A05C-E535D3459706}"/>
              </a:ext>
            </a:extLst>
          </p:cNvPr>
          <p:cNvSpPr/>
          <p:nvPr/>
        </p:nvSpPr>
        <p:spPr>
          <a:xfrm>
            <a:off x="2641104" y="1376362"/>
            <a:ext cx="1207294" cy="626597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24C9039-B42E-4E6D-872A-E6220B25DFCA}"/>
              </a:ext>
            </a:extLst>
          </p:cNvPr>
          <p:cNvSpPr/>
          <p:nvPr/>
        </p:nvSpPr>
        <p:spPr>
          <a:xfrm>
            <a:off x="915293" y="1395412"/>
            <a:ext cx="1207294" cy="626597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B93DE1F-8DD7-4409-92DF-ED1E222D01DC}"/>
              </a:ext>
            </a:extLst>
          </p:cNvPr>
          <p:cNvSpPr/>
          <p:nvPr/>
        </p:nvSpPr>
        <p:spPr>
          <a:xfrm>
            <a:off x="950715" y="2842181"/>
            <a:ext cx="1207294" cy="626597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B48A48E-B420-4C43-AE25-B7EE216B7A81}"/>
              </a:ext>
            </a:extLst>
          </p:cNvPr>
          <p:cNvSpPr/>
          <p:nvPr/>
        </p:nvSpPr>
        <p:spPr>
          <a:xfrm>
            <a:off x="2512815" y="2854090"/>
            <a:ext cx="1207294" cy="626597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9CB9570-F4DC-4DEA-A64C-2AB4F6EA9C59}"/>
              </a:ext>
            </a:extLst>
          </p:cNvPr>
          <p:cNvSpPr/>
          <p:nvPr/>
        </p:nvSpPr>
        <p:spPr>
          <a:xfrm>
            <a:off x="4314083" y="2867522"/>
            <a:ext cx="1207294" cy="626597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FE443CC9-2CE9-415B-8021-28CDA2C47470}"/>
              </a:ext>
            </a:extLst>
          </p:cNvPr>
          <p:cNvSpPr/>
          <p:nvPr/>
        </p:nvSpPr>
        <p:spPr>
          <a:xfrm>
            <a:off x="5982149" y="2827056"/>
            <a:ext cx="1207294" cy="626597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4F153D19-7C23-46A3-9D65-5AC3164B9EAA}"/>
              </a:ext>
            </a:extLst>
          </p:cNvPr>
          <p:cNvSpPr/>
          <p:nvPr/>
        </p:nvSpPr>
        <p:spPr>
          <a:xfrm>
            <a:off x="7500196" y="2827056"/>
            <a:ext cx="1207294" cy="626597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F2607A15-647F-40B7-96DE-36C6DCA15600}"/>
              </a:ext>
            </a:extLst>
          </p:cNvPr>
          <p:cNvSpPr/>
          <p:nvPr/>
        </p:nvSpPr>
        <p:spPr>
          <a:xfrm>
            <a:off x="978695" y="4506506"/>
            <a:ext cx="1207294" cy="626597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BAF47B67-3463-403B-8863-734716EE6159}"/>
              </a:ext>
            </a:extLst>
          </p:cNvPr>
          <p:cNvSpPr/>
          <p:nvPr/>
        </p:nvSpPr>
        <p:spPr>
          <a:xfrm>
            <a:off x="4217491" y="4506506"/>
            <a:ext cx="1207294" cy="626597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D89DBAE-32A4-463B-B109-16AD92CD8F10}"/>
              </a:ext>
            </a:extLst>
          </p:cNvPr>
          <p:cNvSpPr/>
          <p:nvPr/>
        </p:nvSpPr>
        <p:spPr>
          <a:xfrm>
            <a:off x="5885557" y="4469697"/>
            <a:ext cx="1207294" cy="626597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68CC7477-90E8-4BA3-87FC-21C6DB37CB1A}"/>
              </a:ext>
            </a:extLst>
          </p:cNvPr>
          <p:cNvSpPr/>
          <p:nvPr/>
        </p:nvSpPr>
        <p:spPr>
          <a:xfrm>
            <a:off x="7403604" y="4469697"/>
            <a:ext cx="1207294" cy="626597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93A94787-24FF-48FA-8AE5-E154940D7DEB}"/>
              </a:ext>
            </a:extLst>
          </p:cNvPr>
          <p:cNvSpPr/>
          <p:nvPr/>
        </p:nvSpPr>
        <p:spPr>
          <a:xfrm>
            <a:off x="2598093" y="4505634"/>
            <a:ext cx="1207294" cy="626597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6481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odm logo new">
            <a:extLst>
              <a:ext uri="{FF2B5EF4-FFF2-40B4-BE49-F238E27FC236}">
                <a16:creationId xmlns:a16="http://schemas.microsoft.com/office/drawing/2014/main" id="{8A27ADC2-770B-477E-BB60-3AC6131E1C7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133" t="22000" r="8233" b="24533"/>
          <a:stretch>
            <a:fillRect/>
          </a:stretch>
        </p:blipFill>
        <p:spPr>
          <a:xfrm>
            <a:off x="8482120" y="5146078"/>
            <a:ext cx="3073038" cy="1304290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1A98948-02C7-44AA-98D7-D655A9A23E6A}"/>
              </a:ext>
            </a:extLst>
          </p:cNvPr>
          <p:cNvSpPr/>
          <p:nvPr/>
        </p:nvSpPr>
        <p:spPr>
          <a:xfrm>
            <a:off x="119062" y="92292"/>
            <a:ext cx="11953876" cy="661987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7631637-89AB-45EE-9DEF-C2A85578DA53}"/>
              </a:ext>
            </a:extLst>
          </p:cNvPr>
          <p:cNvSpPr txBox="1"/>
          <p:nvPr/>
        </p:nvSpPr>
        <p:spPr>
          <a:xfrm>
            <a:off x="3910013" y="407632"/>
            <a:ext cx="81629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Write the number names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DE7B57D9-9FAA-45A9-A221-98ED8FA4AB83}"/>
              </a:ext>
            </a:extLst>
          </p:cNvPr>
          <p:cNvSpPr/>
          <p:nvPr/>
        </p:nvSpPr>
        <p:spPr>
          <a:xfrm rot="20402577">
            <a:off x="341672" y="396088"/>
            <a:ext cx="1847189" cy="10155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c/w 28.7.21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3107D24-A820-4BBC-B8F5-1F180A69F66A}"/>
              </a:ext>
            </a:extLst>
          </p:cNvPr>
          <p:cNvSpPr txBox="1"/>
          <p:nvPr/>
        </p:nvSpPr>
        <p:spPr>
          <a:xfrm>
            <a:off x="2377422" y="2632584"/>
            <a:ext cx="7222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24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781A22C-74F6-483F-9C52-DC26132C0903}"/>
              </a:ext>
            </a:extLst>
          </p:cNvPr>
          <p:cNvSpPr txBox="1"/>
          <p:nvPr/>
        </p:nvSpPr>
        <p:spPr>
          <a:xfrm>
            <a:off x="2377422" y="3632879"/>
            <a:ext cx="7222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29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DFFA84C-F47A-47BD-9CB5-9110F5F2BF49}"/>
              </a:ext>
            </a:extLst>
          </p:cNvPr>
          <p:cNvSpPr txBox="1"/>
          <p:nvPr/>
        </p:nvSpPr>
        <p:spPr>
          <a:xfrm>
            <a:off x="2329797" y="4810935"/>
            <a:ext cx="7222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35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E73F5D7-1DAA-4739-839F-D42DBA76C83E}"/>
              </a:ext>
            </a:extLst>
          </p:cNvPr>
          <p:cNvSpPr txBox="1"/>
          <p:nvPr/>
        </p:nvSpPr>
        <p:spPr>
          <a:xfrm>
            <a:off x="6617601" y="1599116"/>
            <a:ext cx="7222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38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D3B9C65-C993-4E99-8115-B61A764AB2E8}"/>
              </a:ext>
            </a:extLst>
          </p:cNvPr>
          <p:cNvSpPr txBox="1"/>
          <p:nvPr/>
        </p:nvSpPr>
        <p:spPr>
          <a:xfrm>
            <a:off x="6707258" y="3891804"/>
            <a:ext cx="7222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47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26CA614-5187-44DA-8E77-E688CFD6DF7B}"/>
              </a:ext>
            </a:extLst>
          </p:cNvPr>
          <p:cNvSpPr txBox="1"/>
          <p:nvPr/>
        </p:nvSpPr>
        <p:spPr>
          <a:xfrm>
            <a:off x="6707258" y="2720688"/>
            <a:ext cx="7222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43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70E66A9-41A9-466D-8843-4783034918AC}"/>
              </a:ext>
            </a:extLst>
          </p:cNvPr>
          <p:cNvSpPr txBox="1"/>
          <p:nvPr/>
        </p:nvSpPr>
        <p:spPr>
          <a:xfrm>
            <a:off x="2411471" y="1599115"/>
            <a:ext cx="7222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21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DE3392C-AC00-4F2C-AB05-A904D571F59A}"/>
              </a:ext>
            </a:extLst>
          </p:cNvPr>
          <p:cNvSpPr txBox="1"/>
          <p:nvPr/>
        </p:nvSpPr>
        <p:spPr>
          <a:xfrm>
            <a:off x="6707258" y="4948126"/>
            <a:ext cx="7222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50</a:t>
            </a:r>
          </a:p>
        </p:txBody>
      </p:sp>
    </p:spTree>
    <p:extLst>
      <p:ext uri="{BB962C8B-B14F-4D97-AF65-F5344CB8AC3E}">
        <p14:creationId xmlns:p14="http://schemas.microsoft.com/office/powerpoint/2010/main" val="38725166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>
            <a:picLocks noGrp="1" noChangeAspect="1"/>
          </p:cNvPicPr>
          <p:nvPr>
            <p:ph idx="1"/>
          </p:nvPr>
        </p:nvPicPr>
        <p:blipFill rotWithShape="1">
          <a:blip r:embed="rId2"/>
          <a:srcRect/>
          <a:stretch>
            <a:fillRect/>
          </a:stretch>
        </p:blipFill>
        <p:spPr>
          <a:xfrm>
            <a:off x="358432" y="4098290"/>
            <a:ext cx="11282521" cy="264033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 Box 5"/>
          <p:cNvSpPr txBox="1"/>
          <p:nvPr/>
        </p:nvSpPr>
        <p:spPr>
          <a:xfrm>
            <a:off x="358432" y="2402207"/>
            <a:ext cx="11283324" cy="21228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4000" b="1" dirty="0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>
              <a:buClr>
                <a:srgbClr val="000000"/>
              </a:buClr>
              <a:buSzPts val="1400"/>
            </a:pPr>
            <a:endParaRPr lang="en-US" sz="4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131</Words>
  <Application>Microsoft Office PowerPoint</Application>
  <PresentationFormat>Widescreen</PresentationFormat>
  <Paragraphs>35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Nishitha Nanda</dc:creator>
  <cp:lastModifiedBy>Nishitha Nanda</cp:lastModifiedBy>
  <cp:revision>15</cp:revision>
  <dcterms:created xsi:type="dcterms:W3CDTF">2021-07-23T18:14:49Z</dcterms:created>
  <dcterms:modified xsi:type="dcterms:W3CDTF">2021-07-26T10:58:47Z</dcterms:modified>
</cp:coreProperties>
</file>