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92" r:id="rId4"/>
    <p:sldId id="259" r:id="rId5"/>
    <p:sldId id="260" r:id="rId6"/>
    <p:sldId id="289" r:id="rId7"/>
    <p:sldId id="293" r:id="rId8"/>
    <p:sldId id="300" r:id="rId9"/>
    <p:sldId id="294" r:id="rId10"/>
    <p:sldId id="27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59">
          <p15:clr>
            <a:srgbClr val="A4A3A4"/>
          </p15:clr>
        </p15:guide>
        <p15:guide id="2" pos="388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56" y="66"/>
      </p:cViewPr>
      <p:guideLst>
        <p:guide orient="horz" pos="2659"/>
        <p:guide pos="38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EC34C-CE87-4AEA-AED8-E89707CCE2B5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5CFCC-736E-4065-AB7D-439FEC30E7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5/11/2021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73846" y="1175048"/>
            <a:ext cx="7726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6147" y="2005326"/>
            <a:ext cx="8427615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  	2 ( ‘n’ sound words)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:  	Passage reading.	</a:t>
            </a:r>
            <a:endParaRPr lang="en-IN" sz="32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63352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51762" y="2734437"/>
            <a:ext cx="5873166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This is a net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03512" y="260648"/>
            <a:ext cx="6844016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LET’S READ THE FOLLOWING SENTENCES</a:t>
            </a:r>
          </a:p>
        </p:txBody>
      </p:sp>
      <p:pic>
        <p:nvPicPr>
          <p:cNvPr id="6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819728" y="5733256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 descr="C:\Users\SIPRA\Downloads\NE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4192" y="1964521"/>
            <a:ext cx="2590800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pic>
        <p:nvPicPr>
          <p:cNvPr id="10" name="Picture 2" descr="C:\Users\SIPRA\Downloads\holding the fish.jpg"/>
          <p:cNvPicPr>
            <a:picLocks noChangeAspect="1" noChangeArrowheads="1"/>
          </p:cNvPicPr>
          <p:nvPr/>
        </p:nvPicPr>
        <p:blipFill>
          <a:blip r:embed="rId4"/>
          <a:srcRect b="10526"/>
          <a:stretch>
            <a:fillRect/>
          </a:stretch>
        </p:blipFill>
        <p:spPr bwMode="auto">
          <a:xfrm>
            <a:off x="8184232" y="1052736"/>
            <a:ext cx="2468880" cy="330510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777869" y="2585100"/>
            <a:ext cx="6856032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This is a new net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IPRA\Downloads\near the river.jpg"/>
          <p:cNvPicPr>
            <a:picLocks noChangeAspect="1" noChangeArrowheads="1"/>
          </p:cNvPicPr>
          <p:nvPr/>
        </p:nvPicPr>
        <p:blipFill>
          <a:blip r:embed="rId2"/>
          <a:srcRect l="2966" t="6864" r="4237" b="6864"/>
          <a:stretch>
            <a:fillRect/>
          </a:stretch>
        </p:blipFill>
        <p:spPr bwMode="auto">
          <a:xfrm>
            <a:off x="7392144" y="620688"/>
            <a:ext cx="3566160" cy="4347772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046990" y="2049044"/>
            <a:ext cx="5894571" cy="21236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 sit near the</a:t>
            </a:r>
          </a:p>
          <a:p>
            <a:pPr algn="ctr"/>
            <a:r>
              <a:rPr lang="en-US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river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.</a:t>
            </a:r>
          </a:p>
        </p:txBody>
      </p:sp>
      <p:pic>
        <p:nvPicPr>
          <p:cNvPr id="5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SIPRA\Downloads\fish2.jpg"/>
          <p:cNvPicPr>
            <a:picLocks noChangeAspect="1" noChangeArrowheads="1"/>
          </p:cNvPicPr>
          <p:nvPr/>
        </p:nvPicPr>
        <p:blipFill>
          <a:blip r:embed="rId2"/>
          <a:srcRect l="3319" t="6937" r="3319" b="6938"/>
          <a:stretch>
            <a:fillRect/>
          </a:stretch>
        </p:blipFill>
        <p:spPr bwMode="auto">
          <a:xfrm>
            <a:off x="6751716" y="1789729"/>
            <a:ext cx="2743200" cy="2187625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35360" y="1916832"/>
            <a:ext cx="6278998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 want to catch</a:t>
            </a:r>
          </a:p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nine fish.</a:t>
            </a:r>
          </a:p>
        </p:txBody>
      </p:sp>
      <p:pic>
        <p:nvPicPr>
          <p:cNvPr id="5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C:\Users\SIPRA\Downloads\holding the fish.jpg"/>
          <p:cNvPicPr>
            <a:picLocks noChangeAspect="1" noChangeArrowheads="1"/>
          </p:cNvPicPr>
          <p:nvPr/>
        </p:nvPicPr>
        <p:blipFill>
          <a:blip r:embed="rId4"/>
          <a:srcRect b="9210"/>
          <a:stretch>
            <a:fillRect/>
          </a:stretch>
        </p:blipFill>
        <p:spPr bwMode="auto">
          <a:xfrm>
            <a:off x="8926682" y="146806"/>
            <a:ext cx="2209877" cy="3799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55440" y="719599"/>
            <a:ext cx="684401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LISTEN AND REPEAT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5440" y="1916832"/>
            <a:ext cx="7173368" cy="34163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5400" dirty="0"/>
              <a:t>This is a </a:t>
            </a:r>
            <a:r>
              <a:rPr lang="en-US" sz="5400" dirty="0">
                <a:solidFill>
                  <a:srgbClr val="C00000"/>
                </a:solidFill>
              </a:rPr>
              <a:t>n</a:t>
            </a:r>
            <a:r>
              <a:rPr lang="en-US" sz="5400" dirty="0"/>
              <a:t>et. This is a </a:t>
            </a:r>
            <a:r>
              <a:rPr lang="en-US" sz="5400" dirty="0">
                <a:solidFill>
                  <a:srgbClr val="C00000"/>
                </a:solidFill>
              </a:rPr>
              <a:t>n</a:t>
            </a:r>
            <a:r>
              <a:rPr lang="en-US" sz="5400" dirty="0"/>
              <a:t>ew net. I sit </a:t>
            </a:r>
            <a:r>
              <a:rPr lang="en-US" sz="5400" dirty="0">
                <a:solidFill>
                  <a:srgbClr val="C00000"/>
                </a:solidFill>
              </a:rPr>
              <a:t>n</a:t>
            </a:r>
            <a:r>
              <a:rPr lang="en-US" sz="5400" dirty="0"/>
              <a:t>ear the river. I want to catch </a:t>
            </a:r>
            <a:r>
              <a:rPr lang="en-US" sz="5400" dirty="0">
                <a:solidFill>
                  <a:srgbClr val="C00000"/>
                </a:solidFill>
              </a:rPr>
              <a:t>n</a:t>
            </a:r>
            <a:r>
              <a:rPr lang="en-US" sz="5400" dirty="0"/>
              <a:t>ine fish.</a:t>
            </a:r>
          </a:p>
        </p:txBody>
      </p:sp>
      <p:pic>
        <p:nvPicPr>
          <p:cNvPr id="14" name="Picture 3" descr="C:\Users\SIPRA\Downloads\fish2.jpg"/>
          <p:cNvPicPr>
            <a:picLocks noChangeAspect="1" noChangeArrowheads="1"/>
          </p:cNvPicPr>
          <p:nvPr/>
        </p:nvPicPr>
        <p:blipFill>
          <a:blip r:embed="rId4"/>
          <a:srcRect l="3319" t="6937" r="3319" b="6938"/>
          <a:stretch>
            <a:fillRect/>
          </a:stretch>
        </p:blipFill>
        <p:spPr bwMode="auto">
          <a:xfrm>
            <a:off x="8310029" y="2981511"/>
            <a:ext cx="1554480" cy="1239652"/>
          </a:xfrm>
          <a:prstGeom prst="rect">
            <a:avLst/>
          </a:prstGeom>
          <a:noFill/>
        </p:spPr>
      </p:pic>
      <p:pic>
        <p:nvPicPr>
          <p:cNvPr id="15" name="Picture 2" descr="C:\Users\SIPRA\Downloads\holding the fish.jpg"/>
          <p:cNvPicPr>
            <a:picLocks noChangeAspect="1" noChangeArrowheads="1"/>
          </p:cNvPicPr>
          <p:nvPr/>
        </p:nvPicPr>
        <p:blipFill>
          <a:blip r:embed="rId5"/>
          <a:srcRect b="9210"/>
          <a:stretch>
            <a:fillRect/>
          </a:stretch>
        </p:blipFill>
        <p:spPr bwMode="auto">
          <a:xfrm>
            <a:off x="9921972" y="1637825"/>
            <a:ext cx="1371600" cy="25908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47215" y="692785"/>
            <a:ext cx="79013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 </a:t>
            </a:r>
            <a:r>
              <a:rPr lang="en-US" sz="3200" b="1" u="sng" dirty="0"/>
              <a:t>Fill in the missing letter’s ( Class Assignment 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63552" y="2021939"/>
            <a:ext cx="2448272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n __ t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33287" y="2032787"/>
            <a:ext cx="2448272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n __ w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63552" y="4005065"/>
            <a:ext cx="2448272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ne __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33287" y="4005065"/>
            <a:ext cx="2448272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ne__ r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740265" y="5733415"/>
            <a:ext cx="2162175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rcRect l="10712" t="1608" r="1289" b="61407"/>
          <a:stretch>
            <a:fillRect/>
          </a:stretch>
        </p:blipFill>
        <p:spPr>
          <a:xfrm>
            <a:off x="2049859" y="1163955"/>
            <a:ext cx="7502525" cy="141287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rcRect t="2481"/>
          <a:stretch>
            <a:fillRect/>
          </a:stretch>
        </p:blipFill>
        <p:spPr>
          <a:xfrm>
            <a:off x="2049224" y="2564765"/>
            <a:ext cx="7499985" cy="389318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4" name="Text Box 3"/>
          <p:cNvSpPr txBox="1"/>
          <p:nvPr/>
        </p:nvSpPr>
        <p:spPr>
          <a:xfrm>
            <a:off x="1991360" y="332740"/>
            <a:ext cx="79400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cs typeface="+mn-lt"/>
              </a:rPr>
              <a:t>   Let’s write cursive (in  nbk)</a:t>
            </a:r>
          </a:p>
        </p:txBody>
      </p:sp>
      <p:sp>
        <p:nvSpPr>
          <p:cNvPr id="6" name="Text Box 5"/>
          <p:cNvSpPr txBox="1"/>
          <p:nvPr/>
        </p:nvSpPr>
        <p:spPr>
          <a:xfrm rot="19260000">
            <a:off x="146050" y="423545"/>
            <a:ext cx="174561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    </a:t>
            </a:r>
            <a:r>
              <a:rPr lang="en-US" sz="3600" b="1"/>
              <a:t> </a:t>
            </a:r>
            <a:r>
              <a:rPr lang="en-US" sz="2800" b="1" u="sng"/>
              <a:t>cw</a:t>
            </a:r>
            <a:endParaRPr lang="en-US" sz="2800" b="1"/>
          </a:p>
          <a:p>
            <a:r>
              <a:rPr lang="en-US" sz="2800" b="1" u="sng"/>
              <a:t> 11.05.21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415415" y="1124585"/>
            <a:ext cx="8435975" cy="30460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/>
              <a:t>            HOME ASSIGNMENT</a:t>
            </a:r>
          </a:p>
          <a:p>
            <a:endParaRPr lang="en-US" sz="4800" b="1" dirty="0"/>
          </a:p>
          <a:p>
            <a:r>
              <a:rPr lang="en-US" sz="4800" b="1" dirty="0"/>
              <a:t> READ BOOK PAGE – 9 (TWICE)</a:t>
            </a:r>
          </a:p>
          <a:p>
            <a:r>
              <a:rPr lang="en-US" sz="4800" b="1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143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208</cp:revision>
  <dcterms:created xsi:type="dcterms:W3CDTF">2020-07-01T07:27:00Z</dcterms:created>
  <dcterms:modified xsi:type="dcterms:W3CDTF">2021-05-10T23:31:37Z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