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3"/>
    <p:sldId id="261" r:id="rId4"/>
    <p:sldId id="292" r:id="rId5"/>
    <p:sldId id="259" r:id="rId6"/>
    <p:sldId id="260" r:id="rId7"/>
    <p:sldId id="289" r:id="rId8"/>
    <p:sldId id="293" r:id="rId9"/>
    <p:sldId id="300" r:id="rId10"/>
    <p:sldId id="294" r:id="rId11"/>
    <p:sldId id="278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udhir" initials="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456" y="66"/>
      </p:cViewPr>
      <p:guideLst>
        <p:guide orient="horz" pos="2659"/>
        <p:guide pos="388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commentAuthors" Target="commentAuthors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notesMaster" Target="notesMasters/notesMaster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3EC34C-CE87-4AEA-AED8-E89707CCE2B5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F5CFCC-736E-4065-AB7D-439FEC30E722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61E365-5BBD-4D79-8224-46E9EAEF9383}" type="datetimeFigureOut">
              <a:rPr lang="en-US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41F28-32E4-470A-80F9-C293EA20F2CE}" type="slidenum">
              <a:rPr lang="en-IN" smtClean="0"/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1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1.png"/><Relationship Id="rId2" Type="http://schemas.openxmlformats.org/officeDocument/2006/relationships/image" Target="../media/image6.jpeg"/><Relationship Id="rId1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4.jpeg"/><Relationship Id="rId3" Type="http://schemas.openxmlformats.org/officeDocument/2006/relationships/image" Target="../media/image6.jpeg"/><Relationship Id="rId2" Type="http://schemas.openxmlformats.org/officeDocument/2006/relationships/image" Target="../media/image3.png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73846" y="1175048"/>
            <a:ext cx="77266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WELCOME TO ONLINE CLASS</a:t>
            </a:r>
            <a:endParaRPr lang="en-IN" sz="48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96147" y="2005326"/>
            <a:ext cx="8427615" cy="29706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/>
              <a:t>CLASS 	 	:  	UKG</a:t>
            </a:r>
            <a:endParaRPr lang="en-US" sz="3200" b="1" dirty="0"/>
          </a:p>
          <a:p>
            <a:pPr>
              <a:lnSpc>
                <a:spcPct val="150000"/>
              </a:lnSpc>
            </a:pPr>
            <a:r>
              <a:rPr lang="en-US" sz="3200" b="1" dirty="0"/>
              <a:t>SUBJECT	:	ENGLISH</a:t>
            </a:r>
            <a:endParaRPr lang="en-US" sz="3200" b="1" dirty="0"/>
          </a:p>
          <a:p>
            <a:pPr>
              <a:lnSpc>
                <a:spcPct val="150000"/>
              </a:lnSpc>
            </a:pPr>
            <a:r>
              <a:rPr lang="en-US" sz="3200" b="1" dirty="0"/>
              <a:t>CHAPTER :   2 ( ‘n’ sound words)</a:t>
            </a:r>
            <a:endParaRPr lang="en-US" sz="3200" b="1" dirty="0"/>
          </a:p>
          <a:p>
            <a:pPr>
              <a:lnSpc>
                <a:spcPct val="150000"/>
              </a:lnSpc>
            </a:pPr>
            <a:r>
              <a:rPr lang="en-US" sz="3200" b="1" dirty="0"/>
              <a:t>TOPIC 		:  Passage reading.	</a:t>
            </a:r>
            <a:endParaRPr lang="en-IN" sz="3200" b="1" dirty="0"/>
          </a:p>
        </p:txBody>
      </p:sp>
      <p:pic>
        <p:nvPicPr>
          <p:cNvPr id="7" name="Google Shape;55;p13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263352" y="260648"/>
            <a:ext cx="292608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0" y="4674235"/>
            <a:ext cx="12192000" cy="209423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 Box 1"/>
          <p:cNvSpPr txBox="1"/>
          <p:nvPr/>
        </p:nvSpPr>
        <p:spPr>
          <a:xfrm>
            <a:off x="1731222" y="2636912"/>
            <a:ext cx="8729980" cy="15068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lang="en-US" sz="40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 rot="20581496">
            <a:off x="1251762" y="2734437"/>
            <a:ext cx="5873166" cy="1015663"/>
          </a:xfrm>
          <a:prstGeom prst="rect">
            <a:avLst/>
          </a:prstGeom>
          <a:solidFill>
            <a:schemeClr val="bg1">
              <a:lumMod val="85000"/>
            </a:schemeClr>
          </a:solidFill>
          <a:ln w="57150"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This is a net</a:t>
            </a:r>
            <a:endParaRPr lang="en-US" sz="6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03512" y="260648"/>
            <a:ext cx="6844016" cy="10772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</a:rPr>
              <a:t>LET’S READ THE FOLLOWING SENTENCES</a:t>
            </a:r>
            <a:endParaRPr lang="en-US" sz="3200" b="1" dirty="0">
              <a:solidFill>
                <a:srgbClr val="FF0000"/>
              </a:solidFill>
            </a:endParaRPr>
          </a:p>
        </p:txBody>
      </p:sp>
      <p:pic>
        <p:nvPicPr>
          <p:cNvPr id="6" name="Google Shape;55;p13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8819728" y="5733256"/>
            <a:ext cx="292608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3" descr="C:\Users\SIPRA\Downloads\NET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65071" y="1700808"/>
            <a:ext cx="2590800" cy="29289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Pictures Of Books Clip Art - Clipart library"/>
          <p:cNvSpPr>
            <a:spLocks noChangeAspect="1" noChangeArrowheads="1"/>
          </p:cNvSpPr>
          <p:nvPr/>
        </p:nvSpPr>
        <p:spPr bwMode="auto">
          <a:xfrm>
            <a:off x="6214819" y="292681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3" name="AutoShape 4" descr="Pictures Of Books Clip Art - Clipart library"/>
          <p:cNvSpPr>
            <a:spLocks noChangeAspect="1" noChangeArrowheads="1"/>
          </p:cNvSpPr>
          <p:nvPr/>
        </p:nvSpPr>
        <p:spPr bwMode="auto">
          <a:xfrm>
            <a:off x="6613931" y="3175079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pic>
        <p:nvPicPr>
          <p:cNvPr id="8" name="Google Shape;55;p13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8926683" y="5647332"/>
            <a:ext cx="292608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3503" y="3065499"/>
            <a:ext cx="27432" cy="2743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0215" y="3618563"/>
            <a:ext cx="27432" cy="27432"/>
          </a:xfrm>
          <a:prstGeom prst="rect">
            <a:avLst/>
          </a:prstGeom>
        </p:spPr>
      </p:pic>
      <p:pic>
        <p:nvPicPr>
          <p:cNvPr id="10" name="Picture 2" descr="C:\Users\SIPRA\Downloads\holding the fish.jpg"/>
          <p:cNvPicPr>
            <a:picLocks noChangeAspect="1" noChangeArrowheads="1"/>
          </p:cNvPicPr>
          <p:nvPr/>
        </p:nvPicPr>
        <p:blipFill>
          <a:blip r:embed="rId3"/>
          <a:srcRect b="10526"/>
          <a:stretch>
            <a:fillRect/>
          </a:stretch>
        </p:blipFill>
        <p:spPr bwMode="auto">
          <a:xfrm>
            <a:off x="8400256" y="1052736"/>
            <a:ext cx="2468880" cy="3305103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</p:pic>
      <p:sp>
        <p:nvSpPr>
          <p:cNvPr id="11" name="Rectangle 10"/>
          <p:cNvSpPr/>
          <p:nvPr/>
        </p:nvSpPr>
        <p:spPr>
          <a:xfrm rot="20092585">
            <a:off x="777869" y="2585100"/>
            <a:ext cx="6856032" cy="10156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This is a new net</a:t>
            </a:r>
            <a:endParaRPr lang="en-US" sz="6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SIPRA\Downloads\near the river.jpg"/>
          <p:cNvPicPr>
            <a:picLocks noChangeAspect="1" noChangeArrowheads="1"/>
          </p:cNvPicPr>
          <p:nvPr/>
        </p:nvPicPr>
        <p:blipFill>
          <a:blip r:embed="rId1"/>
          <a:srcRect l="2966" t="6864" r="4237" b="6864"/>
          <a:stretch>
            <a:fillRect/>
          </a:stretch>
        </p:blipFill>
        <p:spPr bwMode="auto">
          <a:xfrm>
            <a:off x="7752184" y="269433"/>
            <a:ext cx="3566160" cy="4347772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 rot="20502187">
            <a:off x="1046990" y="2049044"/>
            <a:ext cx="5894571" cy="212365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6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I sit near the</a:t>
            </a:r>
            <a:endParaRPr lang="en-US" sz="6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r>
              <a:rPr lang="en-US" sz="66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river</a:t>
            </a: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.</a:t>
            </a:r>
            <a:endParaRPr lang="en-US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5" name="Google Shape;55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8926683" y="5647332"/>
            <a:ext cx="292608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SIPRA\Downloads\holding the fish.jpg"/>
          <p:cNvPicPr>
            <a:picLocks noChangeAspect="1" noChangeArrowheads="1"/>
          </p:cNvPicPr>
          <p:nvPr/>
        </p:nvPicPr>
        <p:blipFill>
          <a:blip r:embed="rId1"/>
          <a:srcRect b="9210"/>
          <a:stretch>
            <a:fillRect/>
          </a:stretch>
        </p:blipFill>
        <p:spPr bwMode="auto">
          <a:xfrm>
            <a:off x="9632275" y="548680"/>
            <a:ext cx="2011680" cy="3799840"/>
          </a:xfrm>
          <a:prstGeom prst="rect">
            <a:avLst/>
          </a:prstGeom>
          <a:noFill/>
        </p:spPr>
      </p:pic>
      <p:pic>
        <p:nvPicPr>
          <p:cNvPr id="4099" name="Picture 3" descr="C:\Users\SIPRA\Downloads\fish2.jpg"/>
          <p:cNvPicPr>
            <a:picLocks noChangeAspect="1" noChangeArrowheads="1"/>
          </p:cNvPicPr>
          <p:nvPr/>
        </p:nvPicPr>
        <p:blipFill>
          <a:blip r:embed="rId2"/>
          <a:srcRect l="3319" t="6937" r="3319" b="6938"/>
          <a:stretch>
            <a:fillRect/>
          </a:stretch>
        </p:blipFill>
        <p:spPr bwMode="auto">
          <a:xfrm>
            <a:off x="6971004" y="2160895"/>
            <a:ext cx="2743200" cy="2187625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 rot="20268857">
            <a:off x="675143" y="1346271"/>
            <a:ext cx="6278998" cy="175432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57150"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I want to catch</a:t>
            </a:r>
            <a:endParaRPr lang="en-US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nine fish.</a:t>
            </a:r>
            <a:endParaRPr lang="en-US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5" name="Google Shape;55;p13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8926683" y="5647332"/>
            <a:ext cx="292608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Pictures Of Books Clip Art - Clipart library"/>
          <p:cNvSpPr>
            <a:spLocks noChangeAspect="1" noChangeArrowheads="1"/>
          </p:cNvSpPr>
          <p:nvPr/>
        </p:nvSpPr>
        <p:spPr bwMode="auto">
          <a:xfrm>
            <a:off x="6214819" y="292681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3" name="AutoShape 4" descr="Pictures Of Books Clip Art - Clipart library"/>
          <p:cNvSpPr>
            <a:spLocks noChangeAspect="1" noChangeArrowheads="1"/>
          </p:cNvSpPr>
          <p:nvPr/>
        </p:nvSpPr>
        <p:spPr bwMode="auto">
          <a:xfrm>
            <a:off x="6613931" y="3175079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pic>
        <p:nvPicPr>
          <p:cNvPr id="8" name="Google Shape;55;p13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8926683" y="5647332"/>
            <a:ext cx="292608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3503" y="3065499"/>
            <a:ext cx="27432" cy="2743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0215" y="3618563"/>
            <a:ext cx="27432" cy="2743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55440" y="719599"/>
            <a:ext cx="6844016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LISTEN AND REPEAT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55440" y="1916832"/>
            <a:ext cx="7173368" cy="341632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5400" dirty="0"/>
              <a:t>This is a </a:t>
            </a:r>
            <a:r>
              <a:rPr lang="en-US" sz="5400" dirty="0">
                <a:solidFill>
                  <a:srgbClr val="C00000"/>
                </a:solidFill>
              </a:rPr>
              <a:t>n</a:t>
            </a:r>
            <a:r>
              <a:rPr lang="en-US" sz="5400" dirty="0"/>
              <a:t>et . This is a </a:t>
            </a:r>
            <a:r>
              <a:rPr lang="en-US" sz="5400" dirty="0">
                <a:solidFill>
                  <a:srgbClr val="C00000"/>
                </a:solidFill>
              </a:rPr>
              <a:t>n</a:t>
            </a:r>
            <a:r>
              <a:rPr lang="en-US" sz="5400" dirty="0"/>
              <a:t>ew net . I sit </a:t>
            </a:r>
            <a:r>
              <a:rPr lang="en-US" sz="5400" dirty="0">
                <a:solidFill>
                  <a:srgbClr val="C00000"/>
                </a:solidFill>
              </a:rPr>
              <a:t>n</a:t>
            </a:r>
            <a:r>
              <a:rPr lang="en-US" sz="5400" dirty="0"/>
              <a:t>ear the river . I want to catch </a:t>
            </a:r>
            <a:r>
              <a:rPr lang="en-US" sz="5400" dirty="0">
                <a:solidFill>
                  <a:srgbClr val="C00000"/>
                </a:solidFill>
              </a:rPr>
              <a:t>n</a:t>
            </a:r>
            <a:r>
              <a:rPr lang="en-US" sz="5400" dirty="0"/>
              <a:t>ine fish.</a:t>
            </a:r>
            <a:endParaRPr lang="en-US" sz="5400" dirty="0"/>
          </a:p>
        </p:txBody>
      </p:sp>
      <p:pic>
        <p:nvPicPr>
          <p:cNvPr id="14" name="Picture 3" descr="C:\Users\SIPRA\Downloads\fish2.jpg"/>
          <p:cNvPicPr>
            <a:picLocks noChangeAspect="1" noChangeArrowheads="1"/>
          </p:cNvPicPr>
          <p:nvPr/>
        </p:nvPicPr>
        <p:blipFill>
          <a:blip r:embed="rId3"/>
          <a:srcRect l="3319" t="6937" r="3319" b="6938"/>
          <a:stretch>
            <a:fillRect/>
          </a:stretch>
        </p:blipFill>
        <p:spPr bwMode="auto">
          <a:xfrm>
            <a:off x="8310029" y="2981511"/>
            <a:ext cx="1554480" cy="1239652"/>
          </a:xfrm>
          <a:prstGeom prst="rect">
            <a:avLst/>
          </a:prstGeom>
          <a:noFill/>
        </p:spPr>
      </p:pic>
      <p:pic>
        <p:nvPicPr>
          <p:cNvPr id="15" name="Picture 2" descr="C:\Users\SIPRA\Downloads\holding the fish.jpg"/>
          <p:cNvPicPr>
            <a:picLocks noChangeAspect="1" noChangeArrowheads="1"/>
          </p:cNvPicPr>
          <p:nvPr/>
        </p:nvPicPr>
        <p:blipFill>
          <a:blip r:embed="rId4"/>
          <a:srcRect b="9210"/>
          <a:stretch>
            <a:fillRect/>
          </a:stretch>
        </p:blipFill>
        <p:spPr bwMode="auto">
          <a:xfrm>
            <a:off x="9921972" y="1637825"/>
            <a:ext cx="1371600" cy="25908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Pictures Of Books Clip Art - Clipart library"/>
          <p:cNvSpPr>
            <a:spLocks noChangeAspect="1" noChangeArrowheads="1"/>
          </p:cNvSpPr>
          <p:nvPr/>
        </p:nvSpPr>
        <p:spPr bwMode="auto">
          <a:xfrm>
            <a:off x="6214819" y="292681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3" name="AutoShape 4" descr="Pictures Of Books Clip Art - Clipart library"/>
          <p:cNvSpPr>
            <a:spLocks noChangeAspect="1" noChangeArrowheads="1"/>
          </p:cNvSpPr>
          <p:nvPr/>
        </p:nvSpPr>
        <p:spPr bwMode="auto">
          <a:xfrm>
            <a:off x="6613931" y="3175079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pic>
        <p:nvPicPr>
          <p:cNvPr id="8" name="Google Shape;55;p13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8926683" y="5647332"/>
            <a:ext cx="292608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3503" y="3065499"/>
            <a:ext cx="27432" cy="2743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0215" y="3618563"/>
            <a:ext cx="27432" cy="2743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47215" y="692785"/>
            <a:ext cx="790130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 </a:t>
            </a:r>
            <a:r>
              <a:rPr lang="en-US" sz="3200" b="1" u="sng" dirty="0"/>
              <a:t>Fill in the missing letter’s ( Class Assignment ) </a:t>
            </a:r>
            <a:endParaRPr lang="en-US" sz="3200" b="1" u="sng" dirty="0"/>
          </a:p>
        </p:txBody>
      </p:sp>
      <p:sp>
        <p:nvSpPr>
          <p:cNvPr id="6" name="TextBox 5"/>
          <p:cNvSpPr txBox="1"/>
          <p:nvPr/>
        </p:nvSpPr>
        <p:spPr>
          <a:xfrm>
            <a:off x="1631504" y="2014988"/>
            <a:ext cx="2448272" cy="83099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800" dirty="0"/>
              <a:t>    n _ t </a:t>
            </a:r>
            <a:endParaRPr lang="en-US" sz="4800" dirty="0"/>
          </a:p>
        </p:txBody>
      </p:sp>
      <p:sp>
        <p:nvSpPr>
          <p:cNvPr id="10" name="TextBox 9"/>
          <p:cNvSpPr txBox="1"/>
          <p:nvPr/>
        </p:nvSpPr>
        <p:spPr>
          <a:xfrm>
            <a:off x="6380935" y="2046872"/>
            <a:ext cx="2448272" cy="83099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800" dirty="0"/>
              <a:t>    n _ w </a:t>
            </a:r>
            <a:endParaRPr lang="en-US" sz="4800" dirty="0"/>
          </a:p>
        </p:txBody>
      </p:sp>
      <p:sp>
        <p:nvSpPr>
          <p:cNvPr id="11" name="TextBox 10"/>
          <p:cNvSpPr txBox="1"/>
          <p:nvPr/>
        </p:nvSpPr>
        <p:spPr>
          <a:xfrm>
            <a:off x="1602129" y="4005064"/>
            <a:ext cx="2448272" cy="83099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800" dirty="0"/>
              <a:t>    ne _ </a:t>
            </a:r>
            <a:endParaRPr lang="en-US" sz="4800" dirty="0"/>
          </a:p>
        </p:txBody>
      </p:sp>
      <p:sp>
        <p:nvSpPr>
          <p:cNvPr id="12" name="TextBox 11"/>
          <p:cNvSpPr txBox="1"/>
          <p:nvPr/>
        </p:nvSpPr>
        <p:spPr>
          <a:xfrm>
            <a:off x="6353503" y="4158441"/>
            <a:ext cx="2448272" cy="83099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800" dirty="0"/>
              <a:t>    ne_ r </a:t>
            </a:r>
            <a:endParaRPr lang="en-US" sz="48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8" name="Google Shape;55;p13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9740265" y="5733415"/>
            <a:ext cx="2162175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rcRect l="10712" t="1608" r="1289" b="61407"/>
          <a:stretch>
            <a:fillRect/>
          </a:stretch>
        </p:blipFill>
        <p:spPr>
          <a:xfrm>
            <a:off x="1663700" y="1163955"/>
            <a:ext cx="7502525" cy="1412875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rcRect t="2481"/>
          <a:stretch>
            <a:fillRect/>
          </a:stretch>
        </p:blipFill>
        <p:spPr>
          <a:xfrm>
            <a:off x="1663065" y="2564765"/>
            <a:ext cx="7499985" cy="3893185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sp>
        <p:nvSpPr>
          <p:cNvPr id="4" name="Text Box 3"/>
          <p:cNvSpPr txBox="1"/>
          <p:nvPr/>
        </p:nvSpPr>
        <p:spPr>
          <a:xfrm>
            <a:off x="1991360" y="332740"/>
            <a:ext cx="794004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4800" b="1">
                <a:cs typeface="+mn-lt"/>
              </a:rPr>
              <a:t>   Let’s write cursive (in  nbk)</a:t>
            </a:r>
            <a:endParaRPr lang="en-US" sz="4800" b="1">
              <a:cs typeface="+mn-lt"/>
            </a:endParaRPr>
          </a:p>
        </p:txBody>
      </p:sp>
      <p:sp>
        <p:nvSpPr>
          <p:cNvPr id="6" name="Text Box 5"/>
          <p:cNvSpPr txBox="1"/>
          <p:nvPr/>
        </p:nvSpPr>
        <p:spPr>
          <a:xfrm rot="19260000">
            <a:off x="146050" y="423545"/>
            <a:ext cx="1745615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600"/>
              <a:t>    </a:t>
            </a:r>
            <a:r>
              <a:rPr lang="en-US" sz="3600" b="1"/>
              <a:t> </a:t>
            </a:r>
            <a:r>
              <a:rPr lang="en-US" sz="2800" b="1" u="sng"/>
              <a:t>cw</a:t>
            </a:r>
            <a:endParaRPr lang="en-US" sz="2800" b="1"/>
          </a:p>
          <a:p>
            <a:r>
              <a:rPr lang="en-US" sz="2800" b="1" u="sng"/>
              <a:t> 11.05.21</a:t>
            </a:r>
            <a:endParaRPr lang="en-US" sz="2800" b="1" u="sng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Pictures Of Books Clip Art - Clipart library"/>
          <p:cNvSpPr>
            <a:spLocks noChangeAspect="1" noChangeArrowheads="1"/>
          </p:cNvSpPr>
          <p:nvPr/>
        </p:nvSpPr>
        <p:spPr bwMode="auto">
          <a:xfrm>
            <a:off x="6214819" y="292681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sp>
        <p:nvSpPr>
          <p:cNvPr id="3" name="AutoShape 4" descr="Pictures Of Books Clip Art - Clipart library"/>
          <p:cNvSpPr>
            <a:spLocks noChangeAspect="1" noChangeArrowheads="1"/>
          </p:cNvSpPr>
          <p:nvPr/>
        </p:nvSpPr>
        <p:spPr bwMode="auto">
          <a:xfrm>
            <a:off x="6613931" y="3175079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pic>
        <p:nvPicPr>
          <p:cNvPr id="8" name="Google Shape;55;p13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8926683" y="5647332"/>
            <a:ext cx="292608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3503" y="3065499"/>
            <a:ext cx="27432" cy="2743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0215" y="3618563"/>
            <a:ext cx="27432" cy="27432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415415" y="1124585"/>
            <a:ext cx="8435975" cy="304609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571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4800" b="1" dirty="0"/>
              <a:t>            HOME ASSIGNMENT</a:t>
            </a:r>
            <a:endParaRPr lang="en-US" sz="4800" b="1" dirty="0"/>
          </a:p>
          <a:p>
            <a:endParaRPr lang="en-US" sz="4800" b="1" dirty="0"/>
          </a:p>
          <a:p>
            <a:r>
              <a:rPr lang="en-US" sz="4800" b="1" dirty="0"/>
              <a:t> READ BOOK PAGE – 9 (TWICE)</a:t>
            </a:r>
            <a:endParaRPr lang="en-US" sz="4800" b="1" dirty="0"/>
          </a:p>
          <a:p>
            <a:r>
              <a:rPr lang="en-US" sz="4800" b="1" dirty="0"/>
              <a:t> </a:t>
            </a:r>
            <a:endParaRPr lang="en-US" sz="48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554</Words>
  <Application>WPS Presentation</Application>
  <PresentationFormat>Widescreen</PresentationFormat>
  <Paragraphs>46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9" baseType="lpstr">
      <vt:lpstr>Arial</vt:lpstr>
      <vt:lpstr>SimSun</vt:lpstr>
      <vt:lpstr>Wingdings</vt:lpstr>
      <vt:lpstr>Arial</vt:lpstr>
      <vt:lpstr>Calibri</vt:lpstr>
      <vt:lpstr>Microsoft YaHei</vt:lpstr>
      <vt:lpstr>Arial Unicode MS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</dc:creator>
  <cp:lastModifiedBy>SONY</cp:lastModifiedBy>
  <cp:revision>207</cp:revision>
  <dcterms:created xsi:type="dcterms:W3CDTF">2020-07-01T07:27:00Z</dcterms:created>
  <dcterms:modified xsi:type="dcterms:W3CDTF">2021-05-10T14:17:31Z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1033-11.2.0.10132</vt:lpwstr>
  </property>
</Properties>
</file>