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7"/>
  </p:notesMasterIdLst>
  <p:sldIdLst>
    <p:sldId id="256" r:id="rId2"/>
    <p:sldId id="265" r:id="rId3"/>
    <p:sldId id="274" r:id="rId4"/>
    <p:sldId id="278" r:id="rId5"/>
    <p:sldId id="259" r:id="rId6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  <p:cmAuthor id="1" name="Dipika Dash" initials="DD" lastIdx="2" clrIdx="1">
    <p:extLst>
      <p:ext uri="{19B8F6BF-5375-455C-9EA6-DF929625EA0E}">
        <p15:presenceInfo xmlns:p15="http://schemas.microsoft.com/office/powerpoint/2012/main" userId="8be2f5a922f9d7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6" y="84"/>
      </p:cViewPr>
      <p:guideLst>
        <p:guide orient="horz" pos="1620"/>
        <p:guide pos="2880"/>
        <p:guide orient="horz" pos="2160"/>
        <p:guide pos="3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8D9881F4-CF1D-4FCF-AEC3-45C5AD757866}"/>
    <pc:docChg chg="undo custSel delSld modSld sldOrd">
      <pc:chgData name="Dipika Dash" userId="8be2f5a922f9d7a7" providerId="LiveId" clId="{8D9881F4-CF1D-4FCF-AEC3-45C5AD757866}" dt="2021-07-25T09:23:56.041" v="278" actId="20577"/>
      <pc:docMkLst>
        <pc:docMk/>
      </pc:docMkLst>
      <pc:sldChg chg="modSp mod modTransition">
        <pc:chgData name="Dipika Dash" userId="8be2f5a922f9d7a7" providerId="LiveId" clId="{8D9881F4-CF1D-4FCF-AEC3-45C5AD757866}" dt="2021-07-25T09:23:56.041" v="278" actId="20577"/>
        <pc:sldMkLst>
          <pc:docMk/>
          <pc:sldMk cId="0" sldId="256"/>
        </pc:sldMkLst>
        <pc:spChg chg="mod">
          <ac:chgData name="Dipika Dash" userId="8be2f5a922f9d7a7" providerId="LiveId" clId="{8D9881F4-CF1D-4FCF-AEC3-45C5AD757866}" dt="2021-07-25T08:55:54.886" v="3" actId="20577"/>
          <ac:spMkLst>
            <pc:docMk/>
            <pc:sldMk cId="0" sldId="256"/>
            <ac:spMk id="9" creationId="{00000000-0000-0000-0000-000000000000}"/>
          </ac:spMkLst>
        </pc:spChg>
        <pc:spChg chg="mod">
          <ac:chgData name="Dipika Dash" userId="8be2f5a922f9d7a7" providerId="LiveId" clId="{8D9881F4-CF1D-4FCF-AEC3-45C5AD757866}" dt="2021-07-25T09:23:56.041" v="278" actId="20577"/>
          <ac:spMkLst>
            <pc:docMk/>
            <pc:sldMk cId="0" sldId="256"/>
            <ac:spMk id="12" creationId="{00000000-0000-0000-0000-000000000000}"/>
          </ac:spMkLst>
        </pc:spChg>
      </pc:sldChg>
      <pc:sldChg chg="modTransition">
        <pc:chgData name="Dipika Dash" userId="8be2f5a922f9d7a7" providerId="LiveId" clId="{8D9881F4-CF1D-4FCF-AEC3-45C5AD757866}" dt="2021-07-25T09:23:01.876" v="239"/>
        <pc:sldMkLst>
          <pc:docMk/>
          <pc:sldMk cId="0" sldId="259"/>
        </pc:sldMkLst>
      </pc:sldChg>
      <pc:sldChg chg="addSp modSp mod modTransition modAnim">
        <pc:chgData name="Dipika Dash" userId="8be2f5a922f9d7a7" providerId="LiveId" clId="{8D9881F4-CF1D-4FCF-AEC3-45C5AD757866}" dt="2021-07-25T09:12:57.183" v="124" actId="1076"/>
        <pc:sldMkLst>
          <pc:docMk/>
          <pc:sldMk cId="567372549" sldId="265"/>
        </pc:sldMkLst>
        <pc:spChg chg="add mod">
          <ac:chgData name="Dipika Dash" userId="8be2f5a922f9d7a7" providerId="LiveId" clId="{8D9881F4-CF1D-4FCF-AEC3-45C5AD757866}" dt="2021-07-25T09:12:57.183" v="124" actId="1076"/>
          <ac:spMkLst>
            <pc:docMk/>
            <pc:sldMk cId="567372549" sldId="265"/>
            <ac:spMk id="6" creationId="{28F8951C-1FC1-4139-9D7A-0C57D8BF112D}"/>
          </ac:spMkLst>
        </pc:spChg>
        <pc:spChg chg="mod">
          <ac:chgData name="Dipika Dash" userId="8be2f5a922f9d7a7" providerId="LiveId" clId="{8D9881F4-CF1D-4FCF-AEC3-45C5AD757866}" dt="2021-07-25T09:12:40.638" v="120" actId="1076"/>
          <ac:spMkLst>
            <pc:docMk/>
            <pc:sldMk cId="567372549" sldId="265"/>
            <ac:spMk id="7" creationId="{1C3AC304-34F6-4BE5-912C-26D6B142AEBE}"/>
          </ac:spMkLst>
        </pc:spChg>
        <pc:picChg chg="add mod">
          <ac:chgData name="Dipika Dash" userId="8be2f5a922f9d7a7" providerId="LiveId" clId="{8D9881F4-CF1D-4FCF-AEC3-45C5AD757866}" dt="2021-07-25T09:12:35.586" v="119" actId="1076"/>
          <ac:picMkLst>
            <pc:docMk/>
            <pc:sldMk cId="567372549" sldId="265"/>
            <ac:picMk id="5" creationId="{5A612E13-D374-46FD-82DD-DFDDAAE6FF53}"/>
          </ac:picMkLst>
        </pc:picChg>
        <pc:picChg chg="mod">
          <ac:chgData name="Dipika Dash" userId="8be2f5a922f9d7a7" providerId="LiveId" clId="{8D9881F4-CF1D-4FCF-AEC3-45C5AD757866}" dt="2021-07-25T09:12:19.824" v="116" actId="14100"/>
          <ac:picMkLst>
            <pc:docMk/>
            <pc:sldMk cId="567372549" sldId="265"/>
            <ac:picMk id="9" creationId="{B88607AD-2FA3-4227-850F-4A085E2E1E1A}"/>
          </ac:picMkLst>
        </pc:picChg>
      </pc:sldChg>
      <pc:sldChg chg="delSp modSp del mod modTransition delAnim">
        <pc:chgData name="Dipika Dash" userId="8be2f5a922f9d7a7" providerId="LiveId" clId="{8D9881F4-CF1D-4FCF-AEC3-45C5AD757866}" dt="2021-07-25T09:13:10.735" v="126" actId="47"/>
        <pc:sldMkLst>
          <pc:docMk/>
          <pc:sldMk cId="4012831847" sldId="272"/>
        </pc:sldMkLst>
        <pc:spChg chg="del mod">
          <ac:chgData name="Dipika Dash" userId="8be2f5a922f9d7a7" providerId="LiveId" clId="{8D9881F4-CF1D-4FCF-AEC3-45C5AD757866}" dt="2021-07-25T09:12:48.975" v="122" actId="21"/>
          <ac:spMkLst>
            <pc:docMk/>
            <pc:sldMk cId="4012831847" sldId="272"/>
            <ac:spMk id="7" creationId="{257CA313-2D27-4D62-A21B-94347990BE4D}"/>
          </ac:spMkLst>
        </pc:spChg>
        <pc:picChg chg="del mod modCrop">
          <ac:chgData name="Dipika Dash" userId="8be2f5a922f9d7a7" providerId="LiveId" clId="{8D9881F4-CF1D-4FCF-AEC3-45C5AD757866}" dt="2021-07-25T09:12:10.680" v="114" actId="21"/>
          <ac:picMkLst>
            <pc:docMk/>
            <pc:sldMk cId="4012831847" sldId="272"/>
            <ac:picMk id="5" creationId="{DF8228A7-11ED-465D-BF50-283A75797071}"/>
          </ac:picMkLst>
        </pc:picChg>
      </pc:sldChg>
      <pc:sldChg chg="del modTransition">
        <pc:chgData name="Dipika Dash" userId="8be2f5a922f9d7a7" providerId="LiveId" clId="{8D9881F4-CF1D-4FCF-AEC3-45C5AD757866}" dt="2021-07-25T09:13:08.759" v="125" actId="47"/>
        <pc:sldMkLst>
          <pc:docMk/>
          <pc:sldMk cId="501480312" sldId="273"/>
        </pc:sldMkLst>
      </pc:sldChg>
      <pc:sldChg chg="addSp delSp modSp mod ord modTransition addAnim delAnim modAnim addCm delCm">
        <pc:chgData name="Dipika Dash" userId="8be2f5a922f9d7a7" providerId="LiveId" clId="{8D9881F4-CF1D-4FCF-AEC3-45C5AD757866}" dt="2021-07-25T09:19:46.037" v="208"/>
        <pc:sldMkLst>
          <pc:docMk/>
          <pc:sldMk cId="2030962999" sldId="274"/>
        </pc:sldMkLst>
        <pc:spChg chg="add del mod">
          <ac:chgData name="Dipika Dash" userId="8be2f5a922f9d7a7" providerId="LiveId" clId="{8D9881F4-CF1D-4FCF-AEC3-45C5AD757866}" dt="2021-07-25T09:15:27.928" v="143" actId="767"/>
          <ac:spMkLst>
            <pc:docMk/>
            <pc:sldMk cId="2030962999" sldId="274"/>
            <ac:spMk id="2" creationId="{171AFF94-4144-459E-AD93-A55711F15FCB}"/>
          </ac:spMkLst>
        </pc:spChg>
        <pc:spChg chg="add del mod">
          <ac:chgData name="Dipika Dash" userId="8be2f5a922f9d7a7" providerId="LiveId" clId="{8D9881F4-CF1D-4FCF-AEC3-45C5AD757866}" dt="2021-07-25T09:15:27.163" v="142" actId="33987"/>
          <ac:spMkLst>
            <pc:docMk/>
            <pc:sldMk cId="2030962999" sldId="274"/>
            <ac:spMk id="3" creationId="{BAF70EB0-E194-437B-ADA8-2D99111C9E62}"/>
          </ac:spMkLst>
        </pc:spChg>
        <pc:spChg chg="del mod">
          <ac:chgData name="Dipika Dash" userId="8be2f5a922f9d7a7" providerId="LiveId" clId="{8D9881F4-CF1D-4FCF-AEC3-45C5AD757866}" dt="2021-07-25T08:56:15.076" v="5" actId="478"/>
          <ac:spMkLst>
            <pc:docMk/>
            <pc:sldMk cId="2030962999" sldId="274"/>
            <ac:spMk id="6" creationId="{76E91772-85A9-440D-A574-E4EA9E2EC370}"/>
          </ac:spMkLst>
        </pc:spChg>
        <pc:spChg chg="add mod">
          <ac:chgData name="Dipika Dash" userId="8be2f5a922f9d7a7" providerId="LiveId" clId="{8D9881F4-CF1D-4FCF-AEC3-45C5AD757866}" dt="2021-07-25T09:16:40.988" v="158" actId="1076"/>
          <ac:spMkLst>
            <pc:docMk/>
            <pc:sldMk cId="2030962999" sldId="274"/>
            <ac:spMk id="9" creationId="{13B060EB-C293-42EA-9839-85E0A99D01D8}"/>
          </ac:spMkLst>
        </pc:spChg>
        <pc:spChg chg="add mod">
          <ac:chgData name="Dipika Dash" userId="8be2f5a922f9d7a7" providerId="LiveId" clId="{8D9881F4-CF1D-4FCF-AEC3-45C5AD757866}" dt="2021-07-25T09:18:01.705" v="177" actId="1076"/>
          <ac:spMkLst>
            <pc:docMk/>
            <pc:sldMk cId="2030962999" sldId="274"/>
            <ac:spMk id="10" creationId="{21E5CB51-4E64-42AA-A63D-262419FC0ED5}"/>
          </ac:spMkLst>
        </pc:spChg>
        <pc:spChg chg="add mod">
          <ac:chgData name="Dipika Dash" userId="8be2f5a922f9d7a7" providerId="LiveId" clId="{8D9881F4-CF1D-4FCF-AEC3-45C5AD757866}" dt="2021-07-25T09:18:33.821" v="190" actId="14100"/>
          <ac:spMkLst>
            <pc:docMk/>
            <pc:sldMk cId="2030962999" sldId="274"/>
            <ac:spMk id="11" creationId="{EAA41A9A-2E09-49BB-A0AE-4AA518FD1CD6}"/>
          </ac:spMkLst>
        </pc:spChg>
        <pc:spChg chg="add mod">
          <ac:chgData name="Dipika Dash" userId="8be2f5a922f9d7a7" providerId="LiveId" clId="{8D9881F4-CF1D-4FCF-AEC3-45C5AD757866}" dt="2021-07-25T09:19:36.980" v="207" actId="1076"/>
          <ac:spMkLst>
            <pc:docMk/>
            <pc:sldMk cId="2030962999" sldId="274"/>
            <ac:spMk id="12" creationId="{365114F3-E9E2-4AB7-B2E4-E562BD423E13}"/>
          </ac:spMkLst>
        </pc:spChg>
        <pc:picChg chg="add mod">
          <ac:chgData name="Dipika Dash" userId="8be2f5a922f9d7a7" providerId="LiveId" clId="{8D9881F4-CF1D-4FCF-AEC3-45C5AD757866}" dt="2021-07-25T09:10:05.124" v="103" actId="14100"/>
          <ac:picMkLst>
            <pc:docMk/>
            <pc:sldMk cId="2030962999" sldId="274"/>
            <ac:picMk id="4" creationId="{32F1EB07-0CFE-449D-9FE0-7EC3C44B787D}"/>
          </ac:picMkLst>
        </pc:picChg>
        <pc:picChg chg="add del mod">
          <ac:chgData name="Dipika Dash" userId="8be2f5a922f9d7a7" providerId="LiveId" clId="{8D9881F4-CF1D-4FCF-AEC3-45C5AD757866}" dt="2021-07-25T09:10:23.431" v="106" actId="14100"/>
          <ac:picMkLst>
            <pc:docMk/>
            <pc:sldMk cId="2030962999" sldId="274"/>
            <ac:picMk id="5" creationId="{B60A5E55-FACC-4855-A328-1535E4DE9BE3}"/>
          </ac:picMkLst>
        </pc:picChg>
        <pc:picChg chg="add del mod modCrop">
          <ac:chgData name="Dipika Dash" userId="8be2f5a922f9d7a7" providerId="LiveId" clId="{8D9881F4-CF1D-4FCF-AEC3-45C5AD757866}" dt="2021-07-25T09:15:26.277" v="140" actId="1076"/>
          <ac:picMkLst>
            <pc:docMk/>
            <pc:sldMk cId="2030962999" sldId="274"/>
            <ac:picMk id="7" creationId="{B4F8763A-6571-4A77-BF9B-E2835856DEE2}"/>
          </ac:picMkLst>
        </pc:picChg>
        <pc:picChg chg="mod modCrop">
          <ac:chgData name="Dipika Dash" userId="8be2f5a922f9d7a7" providerId="LiveId" clId="{8D9881F4-CF1D-4FCF-AEC3-45C5AD757866}" dt="2021-07-25T09:10:36.680" v="108" actId="14100"/>
          <ac:picMkLst>
            <pc:docMk/>
            <pc:sldMk cId="2030962999" sldId="274"/>
            <ac:picMk id="8" creationId="{D6E1513E-6F56-4504-B21E-2D9CEEE6EEA1}"/>
          </ac:picMkLst>
        </pc:picChg>
      </pc:sldChg>
      <pc:sldChg chg="delSp modSp del mod">
        <pc:chgData name="Dipika Dash" userId="8be2f5a922f9d7a7" providerId="LiveId" clId="{8D9881F4-CF1D-4FCF-AEC3-45C5AD757866}" dt="2021-07-25T09:02:12.646" v="59" actId="47"/>
        <pc:sldMkLst>
          <pc:docMk/>
          <pc:sldMk cId="2617403062" sldId="275"/>
        </pc:sldMkLst>
        <pc:spChg chg="del mod">
          <ac:chgData name="Dipika Dash" userId="8be2f5a922f9d7a7" providerId="LiveId" clId="{8D9881F4-CF1D-4FCF-AEC3-45C5AD757866}" dt="2021-07-25T08:56:39.389" v="9" actId="478"/>
          <ac:spMkLst>
            <pc:docMk/>
            <pc:sldMk cId="2617403062" sldId="275"/>
            <ac:spMk id="6" creationId="{0F19118B-8832-44DF-ACB0-415D4C00CE90}"/>
          </ac:spMkLst>
        </pc:spChg>
        <pc:picChg chg="del mod">
          <ac:chgData name="Dipika Dash" userId="8be2f5a922f9d7a7" providerId="LiveId" clId="{8D9881F4-CF1D-4FCF-AEC3-45C5AD757866}" dt="2021-07-25T08:56:49.232" v="12" actId="21"/>
          <ac:picMkLst>
            <pc:docMk/>
            <pc:sldMk cId="2617403062" sldId="275"/>
            <ac:picMk id="5" creationId="{7A28164C-9ADF-4ED0-AD2E-52E7A574E106}"/>
          </ac:picMkLst>
        </pc:picChg>
      </pc:sldChg>
      <pc:sldChg chg="delSp modSp del mod">
        <pc:chgData name="Dipika Dash" userId="8be2f5a922f9d7a7" providerId="LiveId" clId="{8D9881F4-CF1D-4FCF-AEC3-45C5AD757866}" dt="2021-07-25T09:02:15.252" v="60" actId="47"/>
        <pc:sldMkLst>
          <pc:docMk/>
          <pc:sldMk cId="1567268875" sldId="276"/>
        </pc:sldMkLst>
        <pc:picChg chg="del mod">
          <ac:chgData name="Dipika Dash" userId="8be2f5a922f9d7a7" providerId="LiveId" clId="{8D9881F4-CF1D-4FCF-AEC3-45C5AD757866}" dt="2021-07-25T08:59:09.812" v="24" actId="21"/>
          <ac:picMkLst>
            <pc:docMk/>
            <pc:sldMk cId="1567268875" sldId="276"/>
            <ac:picMk id="5" creationId="{344A2DE0-431F-47D1-ACC1-296A2293D5D4}"/>
          </ac:picMkLst>
        </pc:picChg>
      </pc:sldChg>
      <pc:sldChg chg="delSp del mod">
        <pc:chgData name="Dipika Dash" userId="8be2f5a922f9d7a7" providerId="LiveId" clId="{8D9881F4-CF1D-4FCF-AEC3-45C5AD757866}" dt="2021-07-25T09:02:20.129" v="61" actId="47"/>
        <pc:sldMkLst>
          <pc:docMk/>
          <pc:sldMk cId="3623020871" sldId="277"/>
        </pc:sldMkLst>
        <pc:picChg chg="del">
          <ac:chgData name="Dipika Dash" userId="8be2f5a922f9d7a7" providerId="LiveId" clId="{8D9881F4-CF1D-4FCF-AEC3-45C5AD757866}" dt="2021-07-25T09:00:47.294" v="42" actId="21"/>
          <ac:picMkLst>
            <pc:docMk/>
            <pc:sldMk cId="3623020871" sldId="277"/>
            <ac:picMk id="5" creationId="{B3FF4BB4-0D6D-4B74-8300-87BB909E6DF9}"/>
          </ac:picMkLst>
        </pc:picChg>
      </pc:sldChg>
      <pc:sldChg chg="addSp modSp mod modTransition modAnim">
        <pc:chgData name="Dipika Dash" userId="8be2f5a922f9d7a7" providerId="LiveId" clId="{8D9881F4-CF1D-4FCF-AEC3-45C5AD757866}" dt="2021-07-25T09:22:56.693" v="238"/>
        <pc:sldMkLst>
          <pc:docMk/>
          <pc:sldMk cId="1855095365" sldId="278"/>
        </pc:sldMkLst>
        <pc:spChg chg="add mod">
          <ac:chgData name="Dipika Dash" userId="8be2f5a922f9d7a7" providerId="LiveId" clId="{8D9881F4-CF1D-4FCF-AEC3-45C5AD757866}" dt="2021-07-25T09:20:39.595" v="233" actId="1076"/>
          <ac:spMkLst>
            <pc:docMk/>
            <pc:sldMk cId="1855095365" sldId="278"/>
            <ac:spMk id="2" creationId="{887D4264-BD33-4150-9A58-7CD05BEAAE52}"/>
          </ac:spMkLst>
        </pc:spChg>
      </pc:sldChg>
    </pc:docChg>
  </pc:docChgLst>
  <pc:docChgLst>
    <pc:chgData name="Dipika Dash" userId="8be2f5a922f9d7a7" providerId="LiveId" clId="{4D834275-BF9D-4563-9B74-2E197916D340}"/>
    <pc:docChg chg="modSld">
      <pc:chgData name="Dipika Dash" userId="8be2f5a922f9d7a7" providerId="LiveId" clId="{4D834275-BF9D-4563-9B74-2E197916D340}" dt="2021-07-19T05:28:52.627" v="3" actId="20577"/>
      <pc:docMkLst>
        <pc:docMk/>
      </pc:docMkLst>
      <pc:sldChg chg="modSp mod">
        <pc:chgData name="Dipika Dash" userId="8be2f5a922f9d7a7" providerId="LiveId" clId="{4D834275-BF9D-4563-9B74-2E197916D340}" dt="2021-07-19T05:28:52.627" v="3" actId="20577"/>
        <pc:sldMkLst>
          <pc:docMk/>
          <pc:sldMk cId="0" sldId="256"/>
        </pc:sldMkLst>
        <pc:spChg chg="mod">
          <ac:chgData name="Dipika Dash" userId="8be2f5a922f9d7a7" providerId="LiveId" clId="{4D834275-BF9D-4563-9B74-2E197916D340}" dt="2021-07-19T05:28:52.627" v="3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5T14:44:23.186" idx="1">
    <p:pos x="2915" y="24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7677" y="593369"/>
            <a:ext cx="92306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37677" y="1536641"/>
            <a:ext cx="9230649" cy="455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>
            <a:lvl1pPr marL="449059" lvl="0" indent="-33679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98118" lvl="1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2pPr>
            <a:lvl3pPr marL="1347177" lvl="2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■"/>
              <a:defRPr/>
            </a:lvl3pPr>
            <a:lvl4pPr marL="1796236" lvl="3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●"/>
              <a:defRPr/>
            </a:lvl4pPr>
            <a:lvl5pPr marL="2245295" lvl="4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5pPr>
            <a:lvl6pPr marL="2694355" lvl="5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■"/>
              <a:defRPr/>
            </a:lvl6pPr>
            <a:lvl7pPr marL="3143413" lvl="6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●"/>
              <a:defRPr/>
            </a:lvl7pPr>
            <a:lvl8pPr marL="3592473" lvl="7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8pPr>
            <a:lvl9pPr marL="4041532" lvl="8" indent="-311847" algn="l">
              <a:lnSpc>
                <a:spcPct val="115000"/>
              </a:lnSpc>
              <a:spcBef>
                <a:spcPts val="1571"/>
              </a:spcBef>
              <a:spcAft>
                <a:spcPts val="157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178497" y="6217630"/>
            <a:ext cx="594425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7/25/2021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5036856"/>
            <a:ext cx="9906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4360" y="271789"/>
            <a:ext cx="1709935" cy="10447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41233" y="1546712"/>
            <a:ext cx="9493251" cy="257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pPr algn="ctr">
              <a:buSzPts val="3100"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465231" y="203741"/>
            <a:ext cx="3440775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759296" y="1745486"/>
            <a:ext cx="7805259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00255" cy="556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762570" y="1681841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CLASS : NURSERY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5996" y="2236020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DATE :26/07/21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52510" y="2762494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SUBJECT-STORY</a:t>
            </a:r>
            <a:endParaRPr lang="en-IN" sz="2400" dirty="0"/>
          </a:p>
        </p:txBody>
      </p:sp>
      <p:sp>
        <p:nvSpPr>
          <p:cNvPr id="11" name="Rectangle 10"/>
          <p:cNvSpPr/>
          <p:nvPr/>
        </p:nvSpPr>
        <p:spPr>
          <a:xfrm>
            <a:off x="5882759" y="3297716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CHAPTER  NUMBER-2 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898993" y="3881317"/>
            <a:ext cx="36551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SUB-TOPIC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 THE LION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        AND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  THE MOUSE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(sequencing)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od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423" y="5664784"/>
            <a:ext cx="2289577" cy="1152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AC304-34F6-4BE5-912C-26D6B142AEBE}"/>
              </a:ext>
            </a:extLst>
          </p:cNvPr>
          <p:cNvSpPr txBox="1"/>
          <p:nvPr/>
        </p:nvSpPr>
        <p:spPr>
          <a:xfrm>
            <a:off x="1364566" y="53230"/>
            <a:ext cx="42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LION</a:t>
            </a:r>
            <a:endParaRPr lang="en-IN" sz="4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607AD-2FA3-4227-850F-4A085E2E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2701"/>
            <a:ext cx="4515729" cy="334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12E13-D374-46FD-82DD-DFDDAAE6FF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73" t="14564" r="11801" b="14014"/>
          <a:stretch/>
        </p:blipFill>
        <p:spPr>
          <a:xfrm>
            <a:off x="4953000" y="1734822"/>
            <a:ext cx="4121143" cy="3005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F8951C-1FC1-4139-9D7A-0C57D8BF112D}"/>
              </a:ext>
            </a:extLst>
          </p:cNvPr>
          <p:cNvSpPr txBox="1"/>
          <p:nvPr/>
        </p:nvSpPr>
        <p:spPr>
          <a:xfrm>
            <a:off x="6186823" y="155363"/>
            <a:ext cx="2574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MOUSE</a:t>
            </a:r>
            <a:endParaRPr lang="en-IN" sz="4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3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E1513E-6F56-4504-B21E-2D9CEEE6E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" t="4950" r="6870" b="5941"/>
          <a:stretch/>
        </p:blipFill>
        <p:spPr>
          <a:xfrm>
            <a:off x="195335" y="38238"/>
            <a:ext cx="4432935" cy="2915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1EB07-0CFE-449D-9FE0-7EC3C44B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238"/>
            <a:ext cx="4757665" cy="2915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A5E55-FACC-4855-A328-1535E4DE9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8" y="3137094"/>
            <a:ext cx="4507302" cy="368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8763A-6571-4A77-BF9B-E2835856D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0" t="3297" b="5933"/>
          <a:stretch/>
        </p:blipFill>
        <p:spPr>
          <a:xfrm>
            <a:off x="4878633" y="3137095"/>
            <a:ext cx="4832032" cy="3682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060EB-C293-42EA-9839-85E0A99D01D8}"/>
              </a:ext>
            </a:extLst>
          </p:cNvPr>
          <p:cNvSpPr txBox="1"/>
          <p:nvPr/>
        </p:nvSpPr>
        <p:spPr>
          <a:xfrm>
            <a:off x="3791829" y="152762"/>
            <a:ext cx="428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  <a:endParaRPr lang="en-IN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5CB51-4E64-42AA-A63D-262419FC0ED5}"/>
              </a:ext>
            </a:extLst>
          </p:cNvPr>
          <p:cNvSpPr txBox="1"/>
          <p:nvPr/>
        </p:nvSpPr>
        <p:spPr>
          <a:xfrm>
            <a:off x="8857811" y="351693"/>
            <a:ext cx="55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en-IN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41A9A-2E09-49BB-A0AE-4AA518FD1CD6}"/>
              </a:ext>
            </a:extLst>
          </p:cNvPr>
          <p:cNvSpPr txBox="1"/>
          <p:nvPr/>
        </p:nvSpPr>
        <p:spPr>
          <a:xfrm>
            <a:off x="576775" y="3429000"/>
            <a:ext cx="67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en-IN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114F3-E9E2-4AB7-B2E4-E562BD423E13}"/>
              </a:ext>
            </a:extLst>
          </p:cNvPr>
          <p:cNvSpPr txBox="1"/>
          <p:nvPr/>
        </p:nvSpPr>
        <p:spPr>
          <a:xfrm>
            <a:off x="8656248" y="3267670"/>
            <a:ext cx="47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03096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10B5A-8703-4F66-9BC2-8519C2F3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6" y="230531"/>
            <a:ext cx="9738827" cy="55934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D4264-BD33-4150-9A58-7CD05BEAAE52}"/>
              </a:ext>
            </a:extLst>
          </p:cNvPr>
          <p:cNvSpPr txBox="1"/>
          <p:nvPr/>
        </p:nvSpPr>
        <p:spPr>
          <a:xfrm>
            <a:off x="633046" y="4021583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  <a:endParaRPr lang="en-IN" sz="7200" b="1" dirty="0"/>
          </a:p>
        </p:txBody>
      </p:sp>
    </p:spTree>
    <p:extLst>
      <p:ext uri="{BB962C8B-B14F-4D97-AF65-F5344CB8AC3E}">
        <p14:creationId xmlns:p14="http://schemas.microsoft.com/office/powerpoint/2010/main" val="185509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6544" y="5838503"/>
            <a:ext cx="133523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73214" y="991339"/>
            <a:ext cx="8451301" cy="47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/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/>
              <a:t>THANKING YOU</a:t>
            </a:r>
            <a:endParaRPr sz="3900" b="1"/>
          </a:p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>
                <a:solidFill>
                  <a:srgbClr val="FF0000"/>
                </a:solidFill>
              </a:rPr>
              <a:t>ODM EDUCATIONAL GROUP</a:t>
            </a:r>
            <a:endParaRPr sz="39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  <p:sp>
        <p:nvSpPr>
          <p:cNvPr id="4" name="Google Shape;78;p16"/>
          <p:cNvSpPr txBox="1"/>
          <p:nvPr/>
        </p:nvSpPr>
        <p:spPr>
          <a:xfrm>
            <a:off x="614250" y="1005853"/>
            <a:ext cx="8451301" cy="47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/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/>
              <a:t>THANKING YOU</a:t>
            </a:r>
            <a:endParaRPr sz="3900" b="1"/>
          </a:p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>
                <a:solidFill>
                  <a:srgbClr val="FF0000"/>
                </a:solidFill>
              </a:rPr>
              <a:t>ODM EDUCATIONAL GROUP</a:t>
            </a:r>
            <a:endParaRPr sz="39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40</Words>
  <Application>Microsoft Office PowerPoint</Application>
  <PresentationFormat>A4 Paper (210x297 mm)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Dipika Dash</dc:creator>
  <cp:lastModifiedBy>Dipika Dash</cp:lastModifiedBy>
  <cp:revision>86</cp:revision>
  <dcterms:modified xsi:type="dcterms:W3CDTF">2021-07-25T09:24:05Z</dcterms:modified>
</cp:coreProperties>
</file>