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65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9" r:id="rId11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72"/>
      </p:cViewPr>
      <p:guideLst>
        <p:guide orient="horz" pos="1620"/>
        <p:guide pos="2880"/>
        <p:guide orient="horz" pos="2160"/>
        <p:guide pos="31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4D834275-BF9D-4563-9B74-2E197916D340}"/>
    <pc:docChg chg="modSld">
      <pc:chgData name="Dipika Dash" userId="8be2f5a922f9d7a7" providerId="LiveId" clId="{4D834275-BF9D-4563-9B74-2E197916D340}" dt="2021-07-19T05:28:52.627" v="3" actId="20577"/>
      <pc:docMkLst>
        <pc:docMk/>
      </pc:docMkLst>
      <pc:sldChg chg="modSp mod">
        <pc:chgData name="Dipika Dash" userId="8be2f5a922f9d7a7" providerId="LiveId" clId="{4D834275-BF9D-4563-9B74-2E197916D340}" dt="2021-07-19T05:28:52.627" v="3" actId="20577"/>
        <pc:sldMkLst>
          <pc:docMk/>
          <pc:sldMk cId="0" sldId="256"/>
        </pc:sldMkLst>
        <pc:spChg chg="mod">
          <ac:chgData name="Dipika Dash" userId="8be2f5a922f9d7a7" providerId="LiveId" clId="{4D834275-BF9D-4563-9B74-2E197916D340}" dt="2021-07-19T05:28:52.627" v="3" actId="20577"/>
          <ac:spMkLst>
            <pc:docMk/>
            <pc:sldMk cId="0" sldId="256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37677" y="593369"/>
            <a:ext cx="923064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37677" y="1536641"/>
            <a:ext cx="9230649" cy="455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>
            <a:lvl1pPr marL="449059" lvl="0" indent="-33679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98118" lvl="1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○"/>
              <a:defRPr/>
            </a:lvl2pPr>
            <a:lvl3pPr marL="1347177" lvl="2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■"/>
              <a:defRPr/>
            </a:lvl3pPr>
            <a:lvl4pPr marL="1796236" lvl="3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●"/>
              <a:defRPr/>
            </a:lvl4pPr>
            <a:lvl5pPr marL="2245295" lvl="4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○"/>
              <a:defRPr/>
            </a:lvl5pPr>
            <a:lvl6pPr marL="2694355" lvl="5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■"/>
              <a:defRPr/>
            </a:lvl6pPr>
            <a:lvl7pPr marL="3143413" lvl="6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●"/>
              <a:defRPr/>
            </a:lvl7pPr>
            <a:lvl8pPr marL="3592473" lvl="7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○"/>
              <a:defRPr/>
            </a:lvl8pPr>
            <a:lvl9pPr marL="4041532" lvl="8" indent="-311847" algn="l">
              <a:lnSpc>
                <a:spcPct val="115000"/>
              </a:lnSpc>
              <a:spcBef>
                <a:spcPts val="1571"/>
              </a:spcBef>
              <a:spcAft>
                <a:spcPts val="1571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9178497" y="6217630"/>
            <a:ext cx="594425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7/19/2021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5036856"/>
            <a:ext cx="9906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4360" y="271789"/>
            <a:ext cx="1709935" cy="104476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41233" y="1546712"/>
            <a:ext cx="9493251" cy="257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pPr algn="ctr">
              <a:buSzPts val="3100"/>
            </a:pP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465231" y="203741"/>
            <a:ext cx="3440775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759296" y="1745486"/>
            <a:ext cx="7805259" cy="3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500255" cy="556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762570" y="1681841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CLASS : NURSERY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5996" y="2236020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DATE :19/07/21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52510" y="2762494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/>
              <a:t>SUBJECT-STORY</a:t>
            </a:r>
            <a:endParaRPr lang="en-IN" sz="2400" dirty="0"/>
          </a:p>
        </p:txBody>
      </p:sp>
      <p:sp>
        <p:nvSpPr>
          <p:cNvPr id="11" name="Rectangle 10"/>
          <p:cNvSpPr/>
          <p:nvPr/>
        </p:nvSpPr>
        <p:spPr>
          <a:xfrm>
            <a:off x="5882759" y="3297716"/>
            <a:ext cx="364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/>
              <a:t>CHAPTER  NUMBER-2 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898993" y="3881317"/>
            <a:ext cx="36551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SUB-TOPIC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: THE LION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                                  AND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                            THE MOUSE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6544" y="5838503"/>
            <a:ext cx="133523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73214" y="991339"/>
            <a:ext cx="8451301" cy="474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ctr" anchorCtr="0">
            <a:noAutofit/>
          </a:bodyPr>
          <a:lstStyle/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/>
              <a:t>THANKING YOU</a:t>
            </a:r>
            <a:endParaRPr sz="3900" b="1"/>
          </a:p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>
                <a:solidFill>
                  <a:srgbClr val="FF0000"/>
                </a:solidFill>
              </a:rPr>
              <a:t>ODM EDUCATIONAL GROUP</a:t>
            </a:r>
            <a:endParaRPr sz="39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  <p:sp>
        <p:nvSpPr>
          <p:cNvPr id="4" name="Google Shape;78;p16"/>
          <p:cNvSpPr txBox="1"/>
          <p:nvPr/>
        </p:nvSpPr>
        <p:spPr>
          <a:xfrm>
            <a:off x="614250" y="1005853"/>
            <a:ext cx="8451301" cy="474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ctr" anchorCtr="0">
            <a:noAutofit/>
          </a:bodyPr>
          <a:lstStyle/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/>
              <a:t>THANKING YOU</a:t>
            </a:r>
            <a:endParaRPr sz="3900" b="1"/>
          </a:p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>
                <a:solidFill>
                  <a:srgbClr val="FF0000"/>
                </a:solidFill>
              </a:rPr>
              <a:t>ODM EDUCATIONAL GROUP</a:t>
            </a:r>
            <a:endParaRPr sz="39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od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6423" y="5664784"/>
            <a:ext cx="2289577" cy="115228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AC304-34F6-4BE5-912C-26D6B142AEBE}"/>
              </a:ext>
            </a:extLst>
          </p:cNvPr>
          <p:cNvSpPr txBox="1"/>
          <p:nvPr/>
        </p:nvSpPr>
        <p:spPr>
          <a:xfrm>
            <a:off x="2546252" y="239151"/>
            <a:ext cx="423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LION</a:t>
            </a:r>
            <a:endParaRPr lang="en-IN" sz="4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8607AD-2FA3-4227-850F-4A085E2E1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0" y="1070148"/>
            <a:ext cx="8488660" cy="4205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372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8228A7-11ED-465D-BF50-283A75797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64"/>
          <a:stretch/>
        </p:blipFill>
        <p:spPr>
          <a:xfrm>
            <a:off x="422030" y="1519311"/>
            <a:ext cx="7368930" cy="4958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7CA313-2D27-4D62-A21B-94347990BE4D}"/>
              </a:ext>
            </a:extLst>
          </p:cNvPr>
          <p:cNvSpPr txBox="1"/>
          <p:nvPr/>
        </p:nvSpPr>
        <p:spPr>
          <a:xfrm>
            <a:off x="2278966" y="379828"/>
            <a:ext cx="5359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MOUSE</a:t>
            </a:r>
            <a:endParaRPr lang="en-IN" sz="44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C:\Users\Admin\Desktop\odm logo.png">
            <a:extLst>
              <a:ext uri="{FF2B5EF4-FFF2-40B4-BE49-F238E27FC236}">
                <a16:creationId xmlns:a16="http://schemas.microsoft.com/office/drawing/2014/main" id="{E968568F-203D-4BA1-B834-876292CF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6423" y="5664784"/>
            <a:ext cx="2289577" cy="11522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831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6C21C3-F5D4-4EB5-93E1-79928D144118}"/>
              </a:ext>
            </a:extLst>
          </p:cNvPr>
          <p:cNvSpPr txBox="1"/>
          <p:nvPr/>
        </p:nvSpPr>
        <p:spPr>
          <a:xfrm>
            <a:off x="253218" y="281354"/>
            <a:ext cx="8426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Rounded MT Bold" panose="020F0704030504030204" pitchFamily="34" charset="0"/>
              </a:rPr>
              <a:t>Story :</a:t>
            </a:r>
            <a:r>
              <a:rPr 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Lion and The Mouse</a:t>
            </a:r>
            <a:endParaRPr lang="en-IN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F72C4B-78B9-45A2-9B4E-1495EDCF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2035680"/>
            <a:ext cx="5922498" cy="4822320"/>
          </a:xfrm>
          <a:prstGeom prst="rect">
            <a:avLst/>
          </a:prstGeom>
        </p:spPr>
      </p:pic>
      <p:pic>
        <p:nvPicPr>
          <p:cNvPr id="9" name="Picture 8" descr="C:\Users\Admin\Desktop\odm logo.png">
            <a:extLst>
              <a:ext uri="{FF2B5EF4-FFF2-40B4-BE49-F238E27FC236}">
                <a16:creationId xmlns:a16="http://schemas.microsoft.com/office/drawing/2014/main" id="{4DBFAC46-9DD2-489F-B9D6-718C79B3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591" y="5490397"/>
            <a:ext cx="2717409" cy="1367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148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E91772-85A9-440D-A574-E4EA9E2EC370}"/>
              </a:ext>
            </a:extLst>
          </p:cNvPr>
          <p:cNvSpPr txBox="1"/>
          <p:nvPr/>
        </p:nvSpPr>
        <p:spPr>
          <a:xfrm>
            <a:off x="5655213" y="2588456"/>
            <a:ext cx="398115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Once a lion caught a mouse.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E1513E-6F56-4504-B21E-2D9CEEE6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126609"/>
            <a:ext cx="5359791" cy="6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6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8164C-9ADF-4ED0-AD2E-52E7A574E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1" y="238125"/>
            <a:ext cx="6076950" cy="6204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9118B-8832-44DF-ACB0-415D4C00CE90}"/>
              </a:ext>
            </a:extLst>
          </p:cNvPr>
          <p:cNvSpPr txBox="1"/>
          <p:nvPr/>
        </p:nvSpPr>
        <p:spPr>
          <a:xfrm>
            <a:off x="6428935" y="618978"/>
            <a:ext cx="279947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mouse said "please don’t eat me.  I will do you a favor”</a:t>
            </a:r>
            <a:endParaRPr lang="en-IN" sz="3600" dirty="0">
              <a:solidFill>
                <a:srgbClr val="FF0000"/>
              </a:solidFill>
            </a:endParaRPr>
          </a:p>
          <a:p>
            <a:r>
              <a:rPr lang="en-IN" sz="3600" dirty="0"/>
              <a:t> </a:t>
            </a:r>
          </a:p>
          <a:p>
            <a:r>
              <a:rPr lang="en-IN" sz="3600" dirty="0">
                <a:solidFill>
                  <a:srgbClr val="FF0000"/>
                </a:solidFill>
              </a:rPr>
              <a:t>So the lion let him go.</a:t>
            </a:r>
          </a:p>
        </p:txBody>
      </p:sp>
    </p:spTree>
    <p:extLst>
      <p:ext uri="{BB962C8B-B14F-4D97-AF65-F5344CB8AC3E}">
        <p14:creationId xmlns:p14="http://schemas.microsoft.com/office/powerpoint/2010/main" val="261740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4A2DE0-431F-47D1-ACC1-296A229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4" y="195190"/>
            <a:ext cx="4480268" cy="6318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E5C277-F90F-4EFA-A849-A89ADD70D464}"/>
              </a:ext>
            </a:extLst>
          </p:cNvPr>
          <p:cNvSpPr txBox="1"/>
          <p:nvPr/>
        </p:nvSpPr>
        <p:spPr>
          <a:xfrm>
            <a:off x="5221460" y="2644170"/>
            <a:ext cx="3811172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One day the lion got caught in a hunter’s  net.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The mouse saw it.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6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F4BB4-0D6D-4B74-8300-87BB909E6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112542"/>
            <a:ext cx="5373858" cy="6400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252BC-F7CB-4839-8167-CEF74D3E30AB}"/>
              </a:ext>
            </a:extLst>
          </p:cNvPr>
          <p:cNvSpPr txBox="1"/>
          <p:nvPr/>
        </p:nvSpPr>
        <p:spPr>
          <a:xfrm>
            <a:off x="6006904" y="562706"/>
            <a:ext cx="3685736" cy="5477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FF0000"/>
                </a:solidFill>
              </a:rPr>
              <a:t>It came along the net and chewed the ropes.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FF0000"/>
                </a:solidFill>
              </a:rPr>
              <a:t>And let the lion loose.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F877C-8710-4C5C-B058-F4D64A0C93B5}"/>
              </a:ext>
            </a:extLst>
          </p:cNvPr>
          <p:cNvSpPr txBox="1"/>
          <p:nvPr/>
        </p:nvSpPr>
        <p:spPr>
          <a:xfrm>
            <a:off x="2475914" y="3271595"/>
            <a:ext cx="4951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and the lion was free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302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10B5A-8703-4F66-9BC2-8519C2F3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6" y="230531"/>
            <a:ext cx="9738827" cy="55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95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106</Words>
  <Application>Microsoft Office PowerPoint</Application>
  <PresentationFormat>A4 Paper (210x297 mm)</PresentationFormat>
  <Paragraphs>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Dipika Dash</dc:creator>
  <cp:lastModifiedBy>Dipika Dash</cp:lastModifiedBy>
  <cp:revision>84</cp:revision>
  <dcterms:modified xsi:type="dcterms:W3CDTF">2021-07-19T05:29:03Z</dcterms:modified>
</cp:coreProperties>
</file>