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pika Dash" userId="8be2f5a922f9d7a7" providerId="LiveId" clId="{6B331A94-BB01-4050-AEEC-62C7F5107920}"/>
    <pc:docChg chg="custSel addSld modSld">
      <pc:chgData name="Dipika Dash" userId="8be2f5a922f9d7a7" providerId="LiveId" clId="{6B331A94-BB01-4050-AEEC-62C7F5107920}" dt="2021-06-28T08:41:02.933" v="54"/>
      <pc:docMkLst>
        <pc:docMk/>
      </pc:docMkLst>
      <pc:sldChg chg="addSp delSp modSp mod delAnim modAnim">
        <pc:chgData name="Dipika Dash" userId="8be2f5a922f9d7a7" providerId="LiveId" clId="{6B331A94-BB01-4050-AEEC-62C7F5107920}" dt="2021-06-28T08:41:02.933" v="54"/>
        <pc:sldMkLst>
          <pc:docMk/>
          <pc:sldMk cId="2697680728" sldId="257"/>
        </pc:sldMkLst>
        <pc:spChg chg="del mod">
          <ac:chgData name="Dipika Dash" userId="8be2f5a922f9d7a7" providerId="LiveId" clId="{6B331A94-BB01-4050-AEEC-62C7F5107920}" dt="2021-06-28T08:06:31.876" v="7" actId="478"/>
          <ac:spMkLst>
            <pc:docMk/>
            <pc:sldMk cId="2697680728" sldId="257"/>
            <ac:spMk id="6" creationId="{FF45EF99-267C-4752-9518-A27FCA7502F0}"/>
          </ac:spMkLst>
        </pc:spChg>
        <pc:picChg chg="add mod">
          <ac:chgData name="Dipika Dash" userId="8be2f5a922f9d7a7" providerId="LiveId" clId="{6B331A94-BB01-4050-AEEC-62C7F5107920}" dt="2021-06-28T08:37:42.560" v="20" actId="1076"/>
          <ac:picMkLst>
            <pc:docMk/>
            <pc:sldMk cId="2697680728" sldId="257"/>
            <ac:picMk id="4" creationId="{C999D3FB-029F-4A05-871A-728B03653A27}"/>
          </ac:picMkLst>
        </pc:picChg>
        <pc:picChg chg="del">
          <ac:chgData name="Dipika Dash" userId="8be2f5a922f9d7a7" providerId="LiveId" clId="{6B331A94-BB01-4050-AEEC-62C7F5107920}" dt="2021-06-28T08:06:18.013" v="1" actId="478"/>
          <ac:picMkLst>
            <pc:docMk/>
            <pc:sldMk cId="2697680728" sldId="257"/>
            <ac:picMk id="5" creationId="{A98D1050-16FB-43F6-88F1-D9D8CA5A9C5A}"/>
          </ac:picMkLst>
        </pc:picChg>
        <pc:picChg chg="add mod">
          <ac:chgData name="Dipika Dash" userId="8be2f5a922f9d7a7" providerId="LiveId" clId="{6B331A94-BB01-4050-AEEC-62C7F5107920}" dt="2021-06-28T08:39:25.777" v="45" actId="1076"/>
          <ac:picMkLst>
            <pc:docMk/>
            <pc:sldMk cId="2697680728" sldId="257"/>
            <ac:picMk id="8" creationId="{682AF39F-8E82-408B-BB52-A3DBFFCCA2B4}"/>
          </ac:picMkLst>
        </pc:picChg>
        <pc:picChg chg="add mod modCrop">
          <ac:chgData name="Dipika Dash" userId="8be2f5a922f9d7a7" providerId="LiveId" clId="{6B331A94-BB01-4050-AEEC-62C7F5107920}" dt="2021-06-28T08:39:23.287" v="44" actId="1076"/>
          <ac:picMkLst>
            <pc:docMk/>
            <pc:sldMk cId="2697680728" sldId="257"/>
            <ac:picMk id="10" creationId="{0E2B31C9-A693-493F-BB64-0CB4501E139C}"/>
          </ac:picMkLst>
        </pc:picChg>
        <pc:picChg chg="add mod">
          <ac:chgData name="Dipika Dash" userId="8be2f5a922f9d7a7" providerId="LiveId" clId="{6B331A94-BB01-4050-AEEC-62C7F5107920}" dt="2021-06-28T08:39:04.977" v="40" actId="14100"/>
          <ac:picMkLst>
            <pc:docMk/>
            <pc:sldMk cId="2697680728" sldId="257"/>
            <ac:picMk id="12" creationId="{5732269A-6CA8-4478-9EBB-59776842AB59}"/>
          </ac:picMkLst>
        </pc:picChg>
        <pc:picChg chg="add mod">
          <ac:chgData name="Dipika Dash" userId="8be2f5a922f9d7a7" providerId="LiveId" clId="{6B331A94-BB01-4050-AEEC-62C7F5107920}" dt="2021-06-28T08:39:30.242" v="46" actId="1076"/>
          <ac:picMkLst>
            <pc:docMk/>
            <pc:sldMk cId="2697680728" sldId="257"/>
            <ac:picMk id="14" creationId="{C328DB49-56FE-4E80-A095-02FFCCFB6720}"/>
          </ac:picMkLst>
        </pc:picChg>
      </pc:sldChg>
      <pc:sldChg chg="add">
        <pc:chgData name="Dipika Dash" userId="8be2f5a922f9d7a7" providerId="LiveId" clId="{6B331A94-BB01-4050-AEEC-62C7F5107920}" dt="2021-06-28T08:06:12.103" v="0" actId="2890"/>
        <pc:sldMkLst>
          <pc:docMk/>
          <pc:sldMk cId="3372338592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3C5C5-AD1B-476F-BABD-F9CEEA8B57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AEBFF8-E2BA-41E8-8955-225B90F5C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1313E-8546-4A04-A3F6-C51563AAA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BF2ED-9D6E-4078-8ECB-5340D9940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643A4-1BCF-4989-93A2-32AB70652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5565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DFAEB-4B78-4B14-8F59-B768438B7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AE65B1-A61D-40E8-ACF7-F41A505615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593540-40E3-42D5-976A-33AF155BF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15164-3011-4B05-81E4-D058E7997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A66A1-91A4-418A-BBB4-E70FD6DF9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710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C4B556-D047-403B-9E9F-E8726B0B67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5488B9-7ACD-4786-90AD-B6E53A62BF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765CF-A11C-4D6D-9B8C-1F41EE7CA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B09B6-F8A9-4CED-9E7C-0351C44F4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91782-2764-42D4-AF73-5E5B98C29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9829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EED765-697F-4C1A-8574-F7BBAF4E1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883E7-AE6D-4EDD-AE5A-D5EAA91DF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B43B5-8F96-495C-926A-F19927A08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89DA64-4A38-4F3E-8D09-D3F136EB7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6B10A2-226D-41F3-95F5-F76AA1A18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13894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EFAEE-0D22-4F21-AD51-8AAAF4325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BBFDC-6C82-49A4-8BC7-E18850D1F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9BC0A-6778-4686-9682-A656B66EB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5F7DD-99C6-40E9-AD1C-BF9B51BF1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D4FD3-8072-474B-B108-11541C2FA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68716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5EDAB-D748-46B2-9DC4-9D46F98D8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138C8-25C2-4BE9-BBE6-9B6C31C64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EA0D9C-2B4F-4E7A-A922-D9E3274EC0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E44BBB-A3C3-486E-859C-D62F6EDEF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763D91-6FAA-48AA-9B08-F431F01BC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A3396-D988-4209-80C3-CFEEACA3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259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B60A3-1645-4BD0-95BE-DC3B927EF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A1F340-83CD-46BC-8391-1F2BD550D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16316-DB8F-4065-B1B3-7C0F55492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3E044F-ACBF-4C21-A871-07DD9A8C28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308822-BC67-4FF2-BA57-195FB356CE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DC02A9-6D96-4BC6-ABB1-FCBE98F0B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5A782B-03EF-4ED1-861E-4D3CDE54B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7648C2-E984-4E4A-A760-03CC0102F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2519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7E627-49CA-4B8F-8E67-403CFD08E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707C8D-9C9B-4F18-9599-6D001F27F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4BE799-64FA-48A3-A403-6C8FC42D8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D5C5AA-4590-43BE-9C39-A89709268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4454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0BA3E5-FEFC-48E2-8CF0-0FD45EDAA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AC8FF-2D79-4D68-BDAA-71EE69CB1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B558D4-C52C-4FC3-A93F-7AB09B516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7617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EDFB0-9770-4A42-8725-B4AA5AE75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8C537-3F1E-4B34-A934-E84285458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C6F32D-D817-4294-A037-855E10303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31027-2DB6-4D95-B28F-8501DBE34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6C2024-9339-403E-94C4-8A266BF97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8A2F7-0B3C-40AB-8E35-155E7458A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8894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F12EC3-62C9-4661-A4A3-31F29F5C9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F645CA-6BB6-4955-BD5E-1E54CE8D5C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796A60-55CE-4290-B963-5978EDEB3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7A8EA3-2EEF-4FE0-85D5-6DEBC6916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CBBB59-222F-4732-99F4-5AA3DBB97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D8A90F-A5CB-4707-A8EB-C81D47AD5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0880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B3A78D-20C7-4087-9C11-5839215BC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32EA8-FEE3-4A0C-9A7A-A8C280F09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19BC19-D577-4114-B691-4496B3FCA7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A803B-2D39-4E11-9AC4-273A00617F3E}" type="datetimeFigureOut">
              <a:rPr lang="en-IN" smtClean="0"/>
              <a:t>28-06-2021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E393E-8A22-404B-8B00-0B788946AC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51AA3-F428-4CA8-90AA-3F641067F8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8311C-F74A-48AB-8B9E-98E048E9B5F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990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11DF8-DFA2-4DC5-B0DA-D6F8FC0390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7963"/>
            <a:ext cx="9144000" cy="2039815"/>
          </a:xfrm>
        </p:spPr>
        <p:txBody>
          <a:bodyPr>
            <a:normAutofit/>
          </a:bodyPr>
          <a:lstStyle/>
          <a:p>
            <a:r>
              <a:rPr lang="en-IN" sz="4000" dirty="0">
                <a:solidFill>
                  <a:srgbClr val="FF0000"/>
                </a:solidFill>
              </a:rPr>
              <a:t>WELCOME TO ONLINE CLASS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F8A054-32FB-4B50-ADE8-F4937A31F0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/>
              <a:t>CLASS  -  NURSERY</a:t>
            </a:r>
          </a:p>
          <a:p>
            <a:r>
              <a:rPr lang="en-IN" dirty="0"/>
              <a:t>SUBJECT  -  RHYMES (HINDI)</a:t>
            </a:r>
          </a:p>
          <a:p>
            <a:r>
              <a:rPr lang="en-IN" dirty="0"/>
              <a:t>TOPIC -  VINITI SUNLO……….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F1A195BC-2D16-445B-903A-5B93F5D1A7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28" y="628919"/>
            <a:ext cx="1990725" cy="1000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F45D43-93B2-4072-8ED1-6B34FEA371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9428" y="3123027"/>
            <a:ext cx="2996418" cy="350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710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3508EE24-6F38-4D24-A089-661330EA13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1111" y="5348580"/>
            <a:ext cx="1990725" cy="100012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999D3FB-029F-4A05-871A-728B03653A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098" y="144450"/>
            <a:ext cx="2905125" cy="363140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2AF39F-8E82-408B-BB52-A3DBFFCCA2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3077" y="144450"/>
            <a:ext cx="2903147" cy="363140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E2B31C9-A693-493F-BB64-0CB4501E139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213"/>
          <a:stretch/>
        </p:blipFill>
        <p:spPr>
          <a:xfrm>
            <a:off x="8828432" y="144450"/>
            <a:ext cx="2345495" cy="363140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732269A-6CA8-4478-9EBB-59776842AB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837" y="3924886"/>
            <a:ext cx="2686929" cy="278866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328DB49-56FE-4E80-A095-02FFCCFB67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9720" y="3954248"/>
            <a:ext cx="2489031" cy="2788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680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3508EE24-6F38-4D24-A089-661330EA13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1111" y="5348580"/>
            <a:ext cx="1990725" cy="1000125"/>
          </a:xfrm>
          <a:prstGeom prst="rect">
            <a:avLst/>
          </a:prstGeom>
        </p:spPr>
      </p:pic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A98D1050-16FB-43F6-88F1-D9D8CA5A9C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354" y="624062"/>
            <a:ext cx="6836898" cy="51740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45EF99-267C-4752-9518-A27FCA7502F0}"/>
              </a:ext>
            </a:extLst>
          </p:cNvPr>
          <p:cNvSpPr txBox="1"/>
          <p:nvPr/>
        </p:nvSpPr>
        <p:spPr>
          <a:xfrm>
            <a:off x="7118252" y="2264898"/>
            <a:ext cx="492369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VINITI SUNLO HE BHAGWAN ,</a:t>
            </a:r>
          </a:p>
          <a:p>
            <a:r>
              <a:rPr lang="en-IN" sz="3200" b="1" dirty="0"/>
              <a:t>HUM SAB BALAK HE NADAAN …</a:t>
            </a:r>
          </a:p>
        </p:txBody>
      </p:sp>
    </p:spTree>
    <p:extLst>
      <p:ext uri="{BB962C8B-B14F-4D97-AF65-F5344CB8AC3E}">
        <p14:creationId xmlns:p14="http://schemas.microsoft.com/office/powerpoint/2010/main" val="3372338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D4BE9930-D63B-4A90-B90E-69A6FB7662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9246" y="5432986"/>
            <a:ext cx="1990725" cy="1000125"/>
          </a:xfrm>
          <a:prstGeom prst="rect">
            <a:avLst/>
          </a:prstGeom>
        </p:spPr>
      </p:pic>
      <p:pic>
        <p:nvPicPr>
          <p:cNvPr id="5" name="Picture 4" descr="A picture containing website&#10;&#10;Description automatically generated">
            <a:extLst>
              <a:ext uri="{FF2B5EF4-FFF2-40B4-BE49-F238E27FC236}">
                <a16:creationId xmlns:a16="http://schemas.microsoft.com/office/drawing/2014/main" id="{DE3165E4-73DB-41D5-A43D-6A6B926F78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29" y="875713"/>
            <a:ext cx="6631817" cy="488148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82CB13E-3AE8-4410-8644-1A9B731A6701}"/>
              </a:ext>
            </a:extLst>
          </p:cNvPr>
          <p:cNvSpPr txBox="1"/>
          <p:nvPr/>
        </p:nvSpPr>
        <p:spPr>
          <a:xfrm>
            <a:off x="7751297" y="2602523"/>
            <a:ext cx="379827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DO HUMKO TUM YAHA BARDAAN ,</a:t>
            </a:r>
          </a:p>
          <a:p>
            <a:r>
              <a:rPr lang="en-IN" sz="3200" b="1" dirty="0"/>
              <a:t>PADH LIKH KAR HUM BANE MAAHAN….</a:t>
            </a:r>
          </a:p>
        </p:txBody>
      </p:sp>
    </p:spTree>
    <p:extLst>
      <p:ext uri="{BB962C8B-B14F-4D97-AF65-F5344CB8AC3E}">
        <p14:creationId xmlns:p14="http://schemas.microsoft.com/office/powerpoint/2010/main" val="151651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EF047BA1-4EE7-4D5D-9A4E-A51CAC2DE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314" y="5432986"/>
            <a:ext cx="1990725" cy="100012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D103A59-F4B9-4383-AE3C-366FCC6870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68" y="721628"/>
            <a:ext cx="9165240" cy="571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080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13DFA6D4-7183-4F59-A2FC-271CA3DCBF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44" y="0"/>
            <a:ext cx="119547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789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42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WELCOME TO ONLINE CLASS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ONLINE CLASS</dc:title>
  <dc:creator>Vedanshi Panda</dc:creator>
  <cp:lastModifiedBy>Dipika Dash</cp:lastModifiedBy>
  <cp:revision>6</cp:revision>
  <dcterms:created xsi:type="dcterms:W3CDTF">2021-04-21T13:33:51Z</dcterms:created>
  <dcterms:modified xsi:type="dcterms:W3CDTF">2021-06-28T08:41:38Z</dcterms:modified>
</cp:coreProperties>
</file>