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1" r:id="rId3"/>
    <p:sldId id="281" r:id="rId4"/>
    <p:sldId id="280" r:id="rId5"/>
    <p:sldId id="279" r:id="rId6"/>
    <p:sldId id="278" r:id="rId7"/>
  </p:sldIdLst>
  <p:sldSz cx="17068800" cy="960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-2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3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83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8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0" y="511175"/>
            <a:ext cx="3680460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0" y="511175"/>
            <a:ext cx="10828020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8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1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0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0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6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4" y="2353628"/>
            <a:ext cx="7220902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4" y="3507105"/>
            <a:ext cx="7220902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0" y="2353628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0" y="3507105"/>
            <a:ext cx="7256463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02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7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6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7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6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99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5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F57FE-1219-451C-9BCB-A08E87AAA5FD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1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79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405" y="2162803"/>
            <a:ext cx="12436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WELCOME TO ONLINE CLASS</a:t>
            </a:r>
            <a:endParaRPr lang="en-IN" sz="5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6260" y="3867467"/>
            <a:ext cx="12436759" cy="369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/>
              <a:t>CLASS 	 	: 	UKG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SUBJECT		:	ENGLISH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CHAPTER 	: 	2 ( ‘n’ sound words)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TOPIC 			: 	Jumbled words and word train</a:t>
            </a:r>
            <a:endParaRPr lang="en-IN" sz="40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21324" y="219746"/>
            <a:ext cx="3585131" cy="15452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55;p13">
            <a:extLst>
              <a:ext uri="{FF2B5EF4-FFF2-40B4-BE49-F238E27FC236}">
                <a16:creationId xmlns:a16="http://schemas.microsoft.com/office/drawing/2014/main" id="{B235BB9C-ACD3-4BF4-AA21-EB4B21308CE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3679424" y="8512155"/>
            <a:ext cx="3169541" cy="9686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3CA7290-214C-4BA2-839B-A75898A012F4}"/>
              </a:ext>
            </a:extLst>
          </p:cNvPr>
          <p:cNvSpPr txBox="1"/>
          <p:nvPr/>
        </p:nvSpPr>
        <p:spPr>
          <a:xfrm>
            <a:off x="3254548" y="1055646"/>
            <a:ext cx="1078916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RE- ARRANGE THE JUMBLED WORDS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A340C-671A-4BF4-A428-8CE1785435D4}"/>
              </a:ext>
            </a:extLst>
          </p:cNvPr>
          <p:cNvSpPr txBox="1"/>
          <p:nvPr/>
        </p:nvSpPr>
        <p:spPr>
          <a:xfrm>
            <a:off x="3336501" y="2722017"/>
            <a:ext cx="2889504" cy="769441"/>
          </a:xfrm>
          <a:prstGeom prst="rect">
            <a:avLst/>
          </a:prstGeom>
          <a:noFill/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/>
              <a:t>inne</a:t>
            </a:r>
            <a:endParaRPr lang="en-US" sz="44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4731DC-1630-417B-9939-EEA4E4E248E7}"/>
              </a:ext>
            </a:extLst>
          </p:cNvPr>
          <p:cNvSpPr txBox="1"/>
          <p:nvPr/>
        </p:nvSpPr>
        <p:spPr>
          <a:xfrm>
            <a:off x="3336501" y="4992964"/>
            <a:ext cx="2889504" cy="769441"/>
          </a:xfrm>
          <a:prstGeom prst="rect">
            <a:avLst/>
          </a:prstGeom>
          <a:noFill/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/>
              <a:t>etn</a:t>
            </a:r>
            <a:r>
              <a:rPr lang="en-US" sz="4400" b="1" dirty="0"/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A18F2A0-6962-4C2F-8CF6-7F5F646CEF14}"/>
              </a:ext>
            </a:extLst>
          </p:cNvPr>
          <p:cNvSpPr txBox="1"/>
          <p:nvPr/>
        </p:nvSpPr>
        <p:spPr>
          <a:xfrm>
            <a:off x="3336501" y="7093064"/>
            <a:ext cx="2889504" cy="769441"/>
          </a:xfrm>
          <a:prstGeom prst="rect">
            <a:avLst/>
          </a:prstGeom>
          <a:noFill/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/>
              <a:t>utn</a:t>
            </a:r>
            <a:endParaRPr lang="en-US" sz="44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9334E4-FE53-4A22-9E85-146D565AD1C4}"/>
              </a:ext>
            </a:extLst>
          </p:cNvPr>
          <p:cNvSpPr txBox="1"/>
          <p:nvPr/>
        </p:nvSpPr>
        <p:spPr>
          <a:xfrm>
            <a:off x="7940150" y="2730266"/>
            <a:ext cx="2889504" cy="769441"/>
          </a:xfrm>
          <a:prstGeom prst="rect">
            <a:avLst/>
          </a:prstGeom>
          <a:noFill/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6F19FC8-8EF3-4A12-8934-760117B678D6}"/>
              </a:ext>
            </a:extLst>
          </p:cNvPr>
          <p:cNvSpPr txBox="1"/>
          <p:nvPr/>
        </p:nvSpPr>
        <p:spPr>
          <a:xfrm>
            <a:off x="7945962" y="7060585"/>
            <a:ext cx="2889504" cy="769441"/>
          </a:xfrm>
          <a:prstGeom prst="rect">
            <a:avLst/>
          </a:prstGeom>
          <a:noFill/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endParaRPr lang="en-US" sz="44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0E2284-14C3-428B-961C-92A1C672FDE3}"/>
              </a:ext>
            </a:extLst>
          </p:cNvPr>
          <p:cNvSpPr txBox="1"/>
          <p:nvPr/>
        </p:nvSpPr>
        <p:spPr>
          <a:xfrm>
            <a:off x="7940150" y="4973017"/>
            <a:ext cx="2889504" cy="769441"/>
          </a:xfrm>
          <a:prstGeom prst="rect">
            <a:avLst/>
          </a:prstGeom>
          <a:noFill/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endParaRPr lang="en-US" sz="4400" b="1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1BB16EA-9EEE-4067-AD5B-D36EE77088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44" t="2227" r="16441" b="-2227"/>
          <a:stretch/>
        </p:blipFill>
        <p:spPr>
          <a:xfrm>
            <a:off x="12603533" y="2261566"/>
            <a:ext cx="1097280" cy="169034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D78114F-BEB3-4525-B96E-4514C518A6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8741" y="4695664"/>
            <a:ext cx="1920240" cy="130604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54F7DDD-E464-49CE-A88F-BD81E4CF88D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7" t="9400" r="8227" b="13488"/>
          <a:stretch/>
        </p:blipFill>
        <p:spPr>
          <a:xfrm>
            <a:off x="12356995" y="6836980"/>
            <a:ext cx="1553368" cy="1222638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D43E1ED7-5FA4-49D5-A15E-EACD82D54C8C}"/>
              </a:ext>
            </a:extLst>
          </p:cNvPr>
          <p:cNvSpPr txBox="1"/>
          <p:nvPr/>
        </p:nvSpPr>
        <p:spPr>
          <a:xfrm>
            <a:off x="8042414" y="2827871"/>
            <a:ext cx="2675204" cy="616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400" b="1" dirty="0">
                <a:solidFill>
                  <a:srgbClr val="FF0000"/>
                </a:solidFill>
              </a:rPr>
              <a:t>nine</a:t>
            </a:r>
            <a:endParaRPr lang="en-US" sz="4400" kern="1200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50B2803-C11C-41C0-8E61-3B5428660DAB}"/>
              </a:ext>
            </a:extLst>
          </p:cNvPr>
          <p:cNvSpPr txBox="1"/>
          <p:nvPr/>
        </p:nvSpPr>
        <p:spPr>
          <a:xfrm>
            <a:off x="8042414" y="5063304"/>
            <a:ext cx="2675204" cy="616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400" b="1" dirty="0">
                <a:solidFill>
                  <a:srgbClr val="FF0000"/>
                </a:solidFill>
              </a:rPr>
              <a:t>net</a:t>
            </a:r>
            <a:endParaRPr lang="en-US" sz="4400" kern="1200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00F6CD3-B0F9-49C1-97BD-41EB2D51F3A1}"/>
              </a:ext>
            </a:extLst>
          </p:cNvPr>
          <p:cNvSpPr txBox="1"/>
          <p:nvPr/>
        </p:nvSpPr>
        <p:spPr>
          <a:xfrm>
            <a:off x="8046475" y="7140008"/>
            <a:ext cx="2675204" cy="616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400" b="1" dirty="0">
                <a:solidFill>
                  <a:srgbClr val="FF0000"/>
                </a:solidFill>
              </a:rPr>
              <a:t>nut</a:t>
            </a:r>
            <a:endParaRPr lang="en-US" sz="4400" kern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55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55;p13">
            <a:extLst>
              <a:ext uri="{FF2B5EF4-FFF2-40B4-BE49-F238E27FC236}">
                <a16:creationId xmlns:a16="http://schemas.microsoft.com/office/drawing/2014/main" id="{B235BB9C-ACD3-4BF4-AA21-EB4B21308CE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3679424" y="8512155"/>
            <a:ext cx="3169541" cy="96867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CF51550-0094-45CE-BE9A-7897C3D5B4DA}"/>
              </a:ext>
            </a:extLst>
          </p:cNvPr>
          <p:cNvSpPr txBox="1"/>
          <p:nvPr/>
        </p:nvSpPr>
        <p:spPr>
          <a:xfrm>
            <a:off x="2544391" y="2400011"/>
            <a:ext cx="2889504" cy="7694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/>
              <a:t>sernu</a:t>
            </a:r>
            <a:endParaRPr lang="en-US" sz="4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3DE2EF-442D-439F-9F77-863A691B7B66}"/>
              </a:ext>
            </a:extLst>
          </p:cNvPr>
          <p:cNvSpPr txBox="1"/>
          <p:nvPr/>
        </p:nvSpPr>
        <p:spPr>
          <a:xfrm>
            <a:off x="2550487" y="4901778"/>
            <a:ext cx="2889504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/>
              <a:t>osen</a:t>
            </a:r>
            <a:endParaRPr lang="en-US" sz="4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32FE22-257A-43BA-8B76-7E182E471B16}"/>
              </a:ext>
            </a:extLst>
          </p:cNvPr>
          <p:cNvSpPr txBox="1"/>
          <p:nvPr/>
        </p:nvSpPr>
        <p:spPr>
          <a:xfrm>
            <a:off x="2544391" y="7157100"/>
            <a:ext cx="2889504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tens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911D2A-1522-42D9-9507-36C4B828E7AD}"/>
              </a:ext>
            </a:extLst>
          </p:cNvPr>
          <p:cNvSpPr txBox="1"/>
          <p:nvPr/>
        </p:nvSpPr>
        <p:spPr>
          <a:xfrm>
            <a:off x="7333241" y="7263568"/>
            <a:ext cx="2889504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endParaRPr lang="en-US" sz="4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79C23B-F525-41FE-9959-DDCE34140ED7}"/>
              </a:ext>
            </a:extLst>
          </p:cNvPr>
          <p:cNvSpPr txBox="1"/>
          <p:nvPr/>
        </p:nvSpPr>
        <p:spPr>
          <a:xfrm>
            <a:off x="7330574" y="4895449"/>
            <a:ext cx="2889504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endParaRPr lang="en-US" sz="4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789AC1-F41D-404B-9832-373657B10B0E}"/>
              </a:ext>
            </a:extLst>
          </p:cNvPr>
          <p:cNvSpPr txBox="1"/>
          <p:nvPr/>
        </p:nvSpPr>
        <p:spPr>
          <a:xfrm>
            <a:off x="7325621" y="2480295"/>
            <a:ext cx="2889504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endParaRPr lang="en-US" sz="40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0745767-3956-4059-9A7F-549DE38C7BF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9"/>
          <a:stretch/>
        </p:blipFill>
        <p:spPr>
          <a:xfrm>
            <a:off x="12076161" y="1536062"/>
            <a:ext cx="1324128" cy="267754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D895015-1299-4170-9750-84ED5C8478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7788" y="4497244"/>
            <a:ext cx="1703893" cy="170389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67502D7-E28D-48A5-8471-CEF5AE5F795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64" b="5137"/>
          <a:stretch/>
        </p:blipFill>
        <p:spPr>
          <a:xfrm>
            <a:off x="11631949" y="6718307"/>
            <a:ext cx="2100902" cy="182144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CA0681D-AD4A-48FE-8BC1-C2146FCE387E}"/>
              </a:ext>
            </a:extLst>
          </p:cNvPr>
          <p:cNvSpPr txBox="1"/>
          <p:nvPr/>
        </p:nvSpPr>
        <p:spPr>
          <a:xfrm>
            <a:off x="2470887" y="480117"/>
            <a:ext cx="5815864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CLASS ASSIGNMENT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733CAA-87AE-411F-B746-2C4772396F41}"/>
              </a:ext>
            </a:extLst>
          </p:cNvPr>
          <p:cNvSpPr txBox="1"/>
          <p:nvPr/>
        </p:nvSpPr>
        <p:spPr>
          <a:xfrm>
            <a:off x="7432814" y="2537582"/>
            <a:ext cx="2675204" cy="616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400" b="1" dirty="0">
                <a:solidFill>
                  <a:srgbClr val="FF0000"/>
                </a:solidFill>
              </a:rPr>
              <a:t>nurse</a:t>
            </a:r>
            <a:endParaRPr lang="en-US" sz="4400" kern="1200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ED5039-FFEA-4D7E-9BC7-B78A61236F6D}"/>
              </a:ext>
            </a:extLst>
          </p:cNvPr>
          <p:cNvSpPr txBox="1"/>
          <p:nvPr/>
        </p:nvSpPr>
        <p:spPr>
          <a:xfrm>
            <a:off x="7432814" y="4947183"/>
            <a:ext cx="2675204" cy="616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400" b="1" dirty="0">
                <a:solidFill>
                  <a:srgbClr val="FF0000"/>
                </a:solidFill>
              </a:rPr>
              <a:t>nose</a:t>
            </a:r>
            <a:endParaRPr lang="en-US" sz="4400" kern="1200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66B863-319E-46C2-8F31-45B5022BF86A}"/>
              </a:ext>
            </a:extLst>
          </p:cNvPr>
          <p:cNvSpPr txBox="1"/>
          <p:nvPr/>
        </p:nvSpPr>
        <p:spPr>
          <a:xfrm>
            <a:off x="7436875" y="7314173"/>
            <a:ext cx="2675204" cy="616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400" b="1" dirty="0">
                <a:solidFill>
                  <a:srgbClr val="FF0000"/>
                </a:solidFill>
              </a:rPr>
              <a:t>nest</a:t>
            </a:r>
            <a:endParaRPr lang="en-US" sz="4400" kern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76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55;p13">
            <a:extLst>
              <a:ext uri="{FF2B5EF4-FFF2-40B4-BE49-F238E27FC236}">
                <a16:creationId xmlns:a16="http://schemas.microsoft.com/office/drawing/2014/main" id="{B235BB9C-ACD3-4BF4-AA21-EB4B21308CE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3679424" y="8512155"/>
            <a:ext cx="3169541" cy="96867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00ADE57-44D7-4A2C-BF40-82A7D475E8E5}"/>
              </a:ext>
            </a:extLst>
          </p:cNvPr>
          <p:cNvSpPr txBox="1"/>
          <p:nvPr/>
        </p:nvSpPr>
        <p:spPr>
          <a:xfrm>
            <a:off x="1389888" y="644542"/>
            <a:ext cx="11923776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ACTIVITY (ORAL)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0966EDF-0E8A-4E4B-96F9-144DC2F3DF2D}"/>
              </a:ext>
            </a:extLst>
          </p:cNvPr>
          <p:cNvSpPr/>
          <p:nvPr/>
        </p:nvSpPr>
        <p:spPr>
          <a:xfrm>
            <a:off x="1389888" y="2149037"/>
            <a:ext cx="11923776" cy="70940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D2FC896E-017E-45D5-9FE5-921469737927}"/>
              </a:ext>
            </a:extLst>
          </p:cNvPr>
          <p:cNvSpPr/>
          <p:nvPr/>
        </p:nvSpPr>
        <p:spPr>
          <a:xfrm>
            <a:off x="2213434" y="2386781"/>
            <a:ext cx="2742613" cy="172762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 w="28575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BF008F2-F21D-42F6-AE23-3810CC55E9FC}"/>
              </a:ext>
            </a:extLst>
          </p:cNvPr>
          <p:cNvSpPr txBox="1"/>
          <p:nvPr/>
        </p:nvSpPr>
        <p:spPr>
          <a:xfrm>
            <a:off x="2304875" y="2949502"/>
            <a:ext cx="1828213" cy="584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800" b="1" dirty="0">
                <a:solidFill>
                  <a:srgbClr val="002060"/>
                </a:solidFill>
              </a:rPr>
              <a:t>Rive</a:t>
            </a:r>
            <a:r>
              <a:rPr lang="en-US" sz="4800" b="1" dirty="0">
                <a:solidFill>
                  <a:srgbClr val="FF0000"/>
                </a:solidFill>
              </a:rPr>
              <a:t>r</a:t>
            </a:r>
            <a:endParaRPr lang="en-US" sz="4800" kern="1200" dirty="0">
              <a:solidFill>
                <a:srgbClr val="FF0000"/>
              </a:solidFill>
            </a:endParaRP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E2E16F9A-6A4E-454C-878A-9955853DA540}"/>
              </a:ext>
            </a:extLst>
          </p:cNvPr>
          <p:cNvSpPr/>
          <p:nvPr/>
        </p:nvSpPr>
        <p:spPr>
          <a:xfrm>
            <a:off x="3353386" y="3714647"/>
            <a:ext cx="2742613" cy="172762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 w="28575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279458-E143-47FE-88A2-605345C943D2}"/>
              </a:ext>
            </a:extLst>
          </p:cNvPr>
          <p:cNvSpPr txBox="1"/>
          <p:nvPr/>
        </p:nvSpPr>
        <p:spPr>
          <a:xfrm>
            <a:off x="3444827" y="4295656"/>
            <a:ext cx="1828213" cy="584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800" b="1" dirty="0">
                <a:solidFill>
                  <a:srgbClr val="002060"/>
                </a:solidFill>
              </a:rPr>
              <a:t>Ra</a:t>
            </a:r>
            <a:r>
              <a:rPr lang="en-US" sz="4800" b="1" dirty="0">
                <a:solidFill>
                  <a:srgbClr val="FF0000"/>
                </a:solidFill>
              </a:rPr>
              <a:t>t</a:t>
            </a:r>
            <a:endParaRPr lang="en-US" sz="4800" kern="1200" dirty="0">
              <a:solidFill>
                <a:srgbClr val="FF0000"/>
              </a:solidFill>
            </a:endParaRP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AB8060C8-D98F-4557-9F1F-A92B0E6CE751}"/>
              </a:ext>
            </a:extLst>
          </p:cNvPr>
          <p:cNvSpPr/>
          <p:nvPr/>
        </p:nvSpPr>
        <p:spPr>
          <a:xfrm>
            <a:off x="4559222" y="5053914"/>
            <a:ext cx="2742613" cy="172762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 w="28575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D438949-263B-405B-A4AD-0E54AF5884AC}"/>
              </a:ext>
            </a:extLst>
          </p:cNvPr>
          <p:cNvSpPr txBox="1"/>
          <p:nvPr/>
        </p:nvSpPr>
        <p:spPr>
          <a:xfrm>
            <a:off x="4650663" y="5590391"/>
            <a:ext cx="1828213" cy="616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400" b="1" dirty="0">
                <a:solidFill>
                  <a:srgbClr val="002060"/>
                </a:solidFill>
              </a:rPr>
              <a:t>Tabl</a:t>
            </a:r>
            <a:r>
              <a:rPr lang="en-US" sz="4400" b="1" dirty="0">
                <a:solidFill>
                  <a:srgbClr val="FF0000"/>
                </a:solidFill>
              </a:rPr>
              <a:t>e</a:t>
            </a:r>
            <a:endParaRPr lang="en-US" sz="4400" kern="1200" dirty="0">
              <a:solidFill>
                <a:srgbClr val="FF0000"/>
              </a:solidFill>
            </a:endParaRPr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C0150FB4-3B04-4047-8C97-1319E11DAE73}"/>
              </a:ext>
            </a:extLst>
          </p:cNvPr>
          <p:cNvSpPr/>
          <p:nvPr/>
        </p:nvSpPr>
        <p:spPr>
          <a:xfrm>
            <a:off x="5498006" y="6398034"/>
            <a:ext cx="2742613" cy="172762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 w="28575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50CEB40-4EE5-49A7-BA23-C329FF175295}"/>
              </a:ext>
            </a:extLst>
          </p:cNvPr>
          <p:cNvSpPr txBox="1"/>
          <p:nvPr/>
        </p:nvSpPr>
        <p:spPr>
          <a:xfrm>
            <a:off x="5589447" y="6952799"/>
            <a:ext cx="1828213" cy="616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600" b="1" dirty="0">
                <a:solidFill>
                  <a:srgbClr val="002060"/>
                </a:solidFill>
              </a:rPr>
              <a:t>Engin</a:t>
            </a:r>
            <a:r>
              <a:rPr lang="en-US" sz="3600" b="1" dirty="0">
                <a:solidFill>
                  <a:srgbClr val="FF0000"/>
                </a:solidFill>
              </a:rPr>
              <a:t>e</a:t>
            </a:r>
            <a:endParaRPr lang="en-US" sz="4400" kern="1200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5DA3743-E349-48E2-B7A8-D87780CE19C2}"/>
              </a:ext>
            </a:extLst>
          </p:cNvPr>
          <p:cNvSpPr txBox="1"/>
          <p:nvPr/>
        </p:nvSpPr>
        <p:spPr>
          <a:xfrm>
            <a:off x="8370101" y="7956901"/>
            <a:ext cx="2986747" cy="9405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kern="1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4DEEE05-E086-47F2-B513-9F9853EBE1BC}"/>
              </a:ext>
            </a:extLst>
          </p:cNvPr>
          <p:cNvSpPr txBox="1"/>
          <p:nvPr/>
        </p:nvSpPr>
        <p:spPr>
          <a:xfrm>
            <a:off x="8665799" y="8128367"/>
            <a:ext cx="2395349" cy="616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000" b="1" dirty="0">
                <a:solidFill>
                  <a:srgbClr val="002060"/>
                </a:solidFill>
              </a:rPr>
              <a:t>Elephant</a:t>
            </a:r>
            <a:endParaRPr lang="en-US" sz="4400" kern="1200" dirty="0">
              <a:solidFill>
                <a:srgbClr val="00206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4997075-8C70-47BC-A20B-5F741AA95543}"/>
              </a:ext>
            </a:extLst>
          </p:cNvPr>
          <p:cNvSpPr txBox="1"/>
          <p:nvPr/>
        </p:nvSpPr>
        <p:spPr>
          <a:xfrm rot="10800000" flipV="1">
            <a:off x="9468465" y="2547740"/>
            <a:ext cx="352936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WORD TRAIN</a:t>
            </a:r>
          </a:p>
        </p:txBody>
      </p:sp>
    </p:spTree>
    <p:extLst>
      <p:ext uri="{BB962C8B-B14F-4D97-AF65-F5344CB8AC3E}">
        <p14:creationId xmlns:p14="http://schemas.microsoft.com/office/powerpoint/2010/main" val="211566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3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55;p13">
            <a:extLst>
              <a:ext uri="{FF2B5EF4-FFF2-40B4-BE49-F238E27FC236}">
                <a16:creationId xmlns:a16="http://schemas.microsoft.com/office/drawing/2014/main" id="{B235BB9C-ACD3-4BF4-AA21-EB4B21308CE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3679424" y="8512155"/>
            <a:ext cx="3169541" cy="96867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E22A898-AF50-4ACF-8F74-7DDDE8F5E71A}"/>
              </a:ext>
            </a:extLst>
          </p:cNvPr>
          <p:cNvSpPr txBox="1"/>
          <p:nvPr/>
        </p:nvSpPr>
        <p:spPr>
          <a:xfrm>
            <a:off x="1389889" y="644542"/>
            <a:ext cx="6553962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2E07DB-6A71-4094-B70A-0B8000CE483D}"/>
              </a:ext>
            </a:extLst>
          </p:cNvPr>
          <p:cNvSpPr/>
          <p:nvPr/>
        </p:nvSpPr>
        <p:spPr>
          <a:xfrm>
            <a:off x="1389888" y="2149037"/>
            <a:ext cx="11923776" cy="70940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5D6A872E-378F-41FD-91BA-FA11CF766E74}"/>
              </a:ext>
            </a:extLst>
          </p:cNvPr>
          <p:cNvSpPr/>
          <p:nvPr/>
        </p:nvSpPr>
        <p:spPr>
          <a:xfrm>
            <a:off x="2213434" y="2386781"/>
            <a:ext cx="2742613" cy="172762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>
              <a:lumMod val="75000"/>
            </a:schemeClr>
          </a:solidFill>
          <a:ln w="28575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9203C7-2353-4AE9-9100-46C27CC7482D}"/>
              </a:ext>
            </a:extLst>
          </p:cNvPr>
          <p:cNvSpPr txBox="1"/>
          <p:nvPr/>
        </p:nvSpPr>
        <p:spPr>
          <a:xfrm>
            <a:off x="2304875" y="2949502"/>
            <a:ext cx="2005868" cy="584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800" b="1" dirty="0">
                <a:solidFill>
                  <a:srgbClr val="C00000"/>
                </a:solidFill>
              </a:rPr>
              <a:t>Nurse</a:t>
            </a:r>
            <a:endParaRPr lang="en-US" sz="4800" kern="1200" dirty="0">
              <a:solidFill>
                <a:srgbClr val="C00000"/>
              </a:solidFill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B8E13AC-BEE8-4112-9ADC-0382133B3B1C}"/>
              </a:ext>
            </a:extLst>
          </p:cNvPr>
          <p:cNvSpPr/>
          <p:nvPr/>
        </p:nvSpPr>
        <p:spPr>
          <a:xfrm>
            <a:off x="3353386" y="3714647"/>
            <a:ext cx="2742613" cy="172762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>
              <a:lumMod val="75000"/>
            </a:schemeClr>
          </a:solidFill>
          <a:ln w="28575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E354A1-8387-4B3F-A4C3-0F9C322E1561}"/>
              </a:ext>
            </a:extLst>
          </p:cNvPr>
          <p:cNvSpPr txBox="1"/>
          <p:nvPr/>
        </p:nvSpPr>
        <p:spPr>
          <a:xfrm>
            <a:off x="3444827" y="4295656"/>
            <a:ext cx="1828213" cy="584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800" kern="1200" dirty="0">
              <a:solidFill>
                <a:srgbClr val="C00000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D408EE41-CB50-4D22-89CB-D8590E9519FC}"/>
              </a:ext>
            </a:extLst>
          </p:cNvPr>
          <p:cNvSpPr/>
          <p:nvPr/>
        </p:nvSpPr>
        <p:spPr>
          <a:xfrm>
            <a:off x="4559222" y="5053914"/>
            <a:ext cx="2742613" cy="172762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>
              <a:lumMod val="75000"/>
            </a:schemeClr>
          </a:solidFill>
          <a:ln w="28575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A5E19E-E23C-4EB3-9895-94994D2515A6}"/>
              </a:ext>
            </a:extLst>
          </p:cNvPr>
          <p:cNvSpPr txBox="1"/>
          <p:nvPr/>
        </p:nvSpPr>
        <p:spPr>
          <a:xfrm>
            <a:off x="4650663" y="5590391"/>
            <a:ext cx="1828213" cy="6167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kern="1200" dirty="0">
              <a:solidFill>
                <a:srgbClr val="C00000"/>
              </a:solidFill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30590E4C-0F41-4D61-AF37-7101052DFDC2}"/>
              </a:ext>
            </a:extLst>
          </p:cNvPr>
          <p:cNvSpPr/>
          <p:nvPr/>
        </p:nvSpPr>
        <p:spPr>
          <a:xfrm>
            <a:off x="5498006" y="6398034"/>
            <a:ext cx="2742613" cy="172762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>
              <a:lumMod val="75000"/>
            </a:schemeClr>
          </a:solidFill>
          <a:ln w="28575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23D18C9-CD82-4DD5-AC4E-587B74756B00}"/>
              </a:ext>
            </a:extLst>
          </p:cNvPr>
          <p:cNvSpPr txBox="1"/>
          <p:nvPr/>
        </p:nvSpPr>
        <p:spPr>
          <a:xfrm>
            <a:off x="5589447" y="6952799"/>
            <a:ext cx="1828213" cy="6167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kern="1200" dirty="0">
              <a:solidFill>
                <a:srgbClr val="C0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970F32-09C4-4951-8EBD-272B8211E228}"/>
              </a:ext>
            </a:extLst>
          </p:cNvPr>
          <p:cNvSpPr txBox="1"/>
          <p:nvPr/>
        </p:nvSpPr>
        <p:spPr>
          <a:xfrm>
            <a:off x="8370101" y="7956901"/>
            <a:ext cx="2986747" cy="9405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kern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946C77-045A-48C9-BE75-C71A27318770}"/>
              </a:ext>
            </a:extLst>
          </p:cNvPr>
          <p:cNvSpPr txBox="1"/>
          <p:nvPr/>
        </p:nvSpPr>
        <p:spPr>
          <a:xfrm>
            <a:off x="8665799" y="8128367"/>
            <a:ext cx="2395349" cy="6167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kern="1200" dirty="0">
              <a:solidFill>
                <a:srgbClr val="C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C37DF9F-F67B-4476-986F-6EBEF52CA582}"/>
              </a:ext>
            </a:extLst>
          </p:cNvPr>
          <p:cNvSpPr txBox="1"/>
          <p:nvPr/>
        </p:nvSpPr>
        <p:spPr>
          <a:xfrm rot="10800000" flipV="1">
            <a:off x="8240619" y="2547740"/>
            <a:ext cx="475721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MAKE A WORD TRAIN</a:t>
            </a:r>
          </a:p>
        </p:txBody>
      </p:sp>
    </p:spTree>
    <p:extLst>
      <p:ext uri="{BB962C8B-B14F-4D97-AF65-F5344CB8AC3E}">
        <p14:creationId xmlns:p14="http://schemas.microsoft.com/office/powerpoint/2010/main" val="583026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133600" y="6108097"/>
            <a:ext cx="12801600" cy="219894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3951384" y="3968909"/>
            <a:ext cx="9166479" cy="15311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8006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2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2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8006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2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297</TotalTime>
  <Words>83</Words>
  <Application>Microsoft Office PowerPoint</Application>
  <PresentationFormat>Custom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Sudhir</cp:lastModifiedBy>
  <cp:revision>42</cp:revision>
  <dcterms:created xsi:type="dcterms:W3CDTF">2021-06-10T11:21:50Z</dcterms:created>
  <dcterms:modified xsi:type="dcterms:W3CDTF">2021-06-27T16:08:52Z</dcterms:modified>
</cp:coreProperties>
</file>