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Default Extension="png" ContentType="image/png"/>
  <Default Extension="jpe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</Types>
</file>

<file path=_rels/.rels><?xml version="1.0" encoding="UTF-8" standalone="yes"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officeDocument/2006/relationships/custom-properties" Target="docProps/custom.xml"/></Relationships>
</file>

<file path=ppt/presentation.xml><?xml version="1.0" encoding="utf-8"?>
<p:presentation xmlns:p="http://schemas.openxmlformats.org/presentationml/2006/main" xmlns:r="http://schemas.openxmlformats.org/officeDocument/2006/relationships" xmlns:a="http://schemas.openxmlformats.org/drawingml/2006/main">
  <p:sldMasterIdLst>
    <p:sldMasterId id="2147483648" r:id="rId1"/>
  </p:sldMasterIdLst>
  <p:notesMasterIdLst>
    <p:notesMasterId r:id="rId2"/>
  </p:notes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4" r:id="rId10"/>
    <p:sldId id="263" r:id="rId11"/>
    <p:sldId id="265" r:id="rId12"/>
  </p:sldIdLst>
  <p:sldSz type="screen16x9" cy="6858000" cx="12192000"/>
  <p:notesSz cx="6858000" cy="9144000"/>
  <p:defaultTextStyle>
    <a:defPPr>
      <a:defRPr lang="en-US"/>
    </a:defPPr>
    <a:lvl1pPr algn="l" defTabSz="457200" eaLnBrk="1" hangingPunct="1" latinLnBrk="0" marL="0" rtl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algn="l" defTabSz="457200" eaLnBrk="1" hangingPunct="1" latinLnBrk="0" marL="457200" rtl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algn="l" defTabSz="457200" eaLnBrk="1" hangingPunct="1" latinLnBrk="0" marL="914400" rtl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algn="l" defTabSz="457200" eaLnBrk="1" hangingPunct="1" latinLnBrk="0" marL="1371600" rtl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algn="l" defTabSz="457200" eaLnBrk="1" hangingPunct="1" latinLnBrk="0" marL="1828800" rtl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algn="l" defTabSz="457200" eaLnBrk="1" hangingPunct="1" latinLnBrk="0" marL="2286000" rtl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algn="l" defTabSz="457200" eaLnBrk="1" hangingPunct="1" latinLnBrk="0" marL="2743200" rtl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algn="l" defTabSz="457200" eaLnBrk="1" hangingPunct="1" latinLnBrk="0" marL="3200400" rtl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algn="l" defTabSz="457200" eaLnBrk="1" hangingPunct="1" latinLnBrk="0" marL="3657600" rtl="0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p="http://schemas.openxmlformats.org/presentationml/2006/main" xmlns:r="http://schemas.openxmlformats.org/officeDocument/2006/relationships" xmlns:a="http://schemas.openxmlformats.org/drawingml/2006/main">
  <p:showPr>
    <p:present/>
    <p:sldAll/>
    <p:penClr>
      <a:prstClr val="red"/>
    </p:penClr>
  </p:showPr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p="http://schemas.openxmlformats.org/presentationml/2006/main" xmlns:r="http://schemas.openxmlformats.org/officeDocument/2006/relationships" xmlns:a="http://schemas.openxmlformats.org/drawing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456" y="66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4" Type="http://schemas.openxmlformats.org/officeDocument/2006/relationships/slide" Target="slides/slide2.xml"/><Relationship Id="rId5" Type="http://schemas.openxmlformats.org/officeDocument/2006/relationships/slide" Target="slides/slide3.xml"/><Relationship Id="rId6" Type="http://schemas.openxmlformats.org/officeDocument/2006/relationships/slide" Target="slides/slide4.xml"/><Relationship Id="rId7" Type="http://schemas.openxmlformats.org/officeDocument/2006/relationships/slide" Target="slides/slide5.xml"/><Relationship Id="rId8" Type="http://schemas.openxmlformats.org/officeDocument/2006/relationships/slide" Target="slides/slide6.xml"/><Relationship Id="rId9" Type="http://schemas.openxmlformats.org/officeDocument/2006/relationships/slide" Target="slides/slide7.xml"/><Relationship Id="rId10" Type="http://schemas.openxmlformats.org/officeDocument/2006/relationships/slide" Target="slides/slide8.xml"/><Relationship Id="rId11" Type="http://schemas.openxmlformats.org/officeDocument/2006/relationships/slide" Target="slides/slide9.xml"/><Relationship Id="rId12" Type="http://schemas.openxmlformats.org/officeDocument/2006/relationships/slide" Target="slides/slide10.xml"/><Relationship Id="rId13" Type="http://schemas.openxmlformats.org/officeDocument/2006/relationships/tableStyles" Target="tableStyles.xml"/><Relationship Id="rId14" Type="http://schemas.openxmlformats.org/officeDocument/2006/relationships/presProps" Target="presProps.xml"/><Relationship Id="rId15" Type="http://schemas.openxmlformats.org/officeDocument/2006/relationships/viewProps" Target="viewProps.xml"/><Relationship Id="rId16" Type="http://schemas.openxmlformats.org/officeDocument/2006/relationships/theme" Target="theme/theme1.xml"/></Relationships>
</file>

<file path=ppt/notesMasters/_rels/notesMaster1.xml.rels><?xml version="1.0" encoding="UTF-8" standalone="yes"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</p:bgPr>
    </p:bg>
    <p:spTree>
      <p:nvGrpSpPr>
        <p:cNvPr id="45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81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2" y="1"/>
            <a:ext cx="3076575" cy="512763"/>
          </a:xfrm>
          <a:prstGeom prst="rect"/>
          <a:noFill/>
          <a:ln w="9525">
            <a:noFill/>
            <a:miter lim="800000"/>
            <a:headEnd/>
            <a:tailEnd/>
          </a:ln>
          <a:effectLst/>
        </p:spPr>
        <p:txBody>
          <a:bodyPr anchor="t" anchorCtr="0" bIns="45745" compatLnSpc="1" lIns="91492" numCol="1" rIns="91492" tIns="45745" vert="horz" wrap="square">
            <a:prstTxWarp prst="textNoShape"/>
          </a:bodyPr>
          <a:lstStyle>
            <a:lvl1pPr algn="l">
              <a:defRPr sz="1100"/>
            </a:lvl1pPr>
          </a:lstStyle>
          <a:p>
            <a:endParaRPr lang="en-US"/>
          </a:p>
        </p:txBody>
      </p:sp>
      <p:sp>
        <p:nvSpPr>
          <p:cNvPr id="1048682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021139" y="1"/>
            <a:ext cx="3076575" cy="512763"/>
          </a:xfrm>
          <a:prstGeom prst="rect"/>
          <a:noFill/>
          <a:ln w="9525">
            <a:noFill/>
            <a:miter lim="800000"/>
            <a:headEnd/>
            <a:tailEnd/>
          </a:ln>
          <a:effectLst/>
        </p:spPr>
        <p:txBody>
          <a:bodyPr anchor="t" anchorCtr="0" bIns="45745" compatLnSpc="1" lIns="91492" numCol="1" rIns="91492" tIns="45745" vert="horz" wrap="square">
            <a:prstTxWarp prst="textNoShape"/>
          </a:bodyPr>
          <a:lstStyle>
            <a:lvl1pPr algn="r">
              <a:defRPr sz="1100"/>
            </a:lvl1pPr>
          </a:lstStyle>
          <a:p>
            <a:endParaRPr lang="en-US"/>
          </a:p>
        </p:txBody>
      </p:sp>
      <p:sp>
        <p:nvSpPr>
          <p:cNvPr id="1048683" name="Rectangle 4"/>
          <p:cNvSpPr>
            <a:spLocks noChangeAspect="1" noRot="1" noGrp="1" noChangeArrowheads="1" noTextEdit="1"/>
          </p:cNvSpPr>
          <p:nvPr>
            <p:ph type="sldImg" idx="2"/>
          </p:nvPr>
        </p:nvSpPr>
        <p:spPr bwMode="auto">
          <a:xfrm>
            <a:off x="990600" y="766763"/>
            <a:ext cx="5118100" cy="3838575"/>
          </a:xfrm>
          <a:prstGeom prst="rect"/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1048684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9614" y="4862514"/>
            <a:ext cx="5680075" cy="4605337"/>
          </a:xfrm>
          <a:prstGeom prst="rect"/>
          <a:noFill/>
          <a:ln w="9525">
            <a:noFill/>
            <a:miter lim="800000"/>
            <a:headEnd/>
            <a:tailEnd/>
          </a:ln>
          <a:effectLst/>
        </p:spPr>
        <p:txBody>
          <a:bodyPr anchor="t" anchorCtr="0" bIns="45745" compatLnSpc="1" lIns="91492" numCol="1" rIns="91492" tIns="45745" vert="horz" wrap="square">
            <a:prstTxWarp prst="textNoShape"/>
          </a:bodyPr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48685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2" y="9720264"/>
            <a:ext cx="3076575" cy="512762"/>
          </a:xfrm>
          <a:prstGeom prst="rect"/>
          <a:noFill/>
          <a:ln w="9525">
            <a:noFill/>
            <a:miter lim="800000"/>
            <a:headEnd/>
            <a:tailEnd/>
          </a:ln>
          <a:effectLst/>
        </p:spPr>
        <p:txBody>
          <a:bodyPr anchor="b" anchorCtr="0" bIns="45745" compatLnSpc="1" lIns="91492" numCol="1" rIns="91492" tIns="45745" vert="horz" wrap="square">
            <a:prstTxWarp prst="textNoShape"/>
          </a:bodyPr>
          <a:lstStyle>
            <a:lvl1pPr algn="l">
              <a:defRPr sz="1100"/>
            </a:lvl1pPr>
          </a:lstStyle>
          <a:p>
            <a:endParaRPr lang="en-US"/>
          </a:p>
        </p:txBody>
      </p:sp>
      <p:sp>
        <p:nvSpPr>
          <p:cNvPr id="1048686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21139" y="9720264"/>
            <a:ext cx="3076575" cy="512762"/>
          </a:xfrm>
          <a:prstGeom prst="rect"/>
          <a:noFill/>
          <a:ln w="9525">
            <a:noFill/>
            <a:miter lim="800000"/>
            <a:headEnd/>
            <a:tailEnd/>
          </a:ln>
          <a:effectLst/>
        </p:spPr>
        <p:txBody>
          <a:bodyPr anchor="b" anchorCtr="0" bIns="45745" compatLnSpc="1" lIns="91492" numCol="1" rIns="91492" tIns="45745" vert="horz" wrap="square">
            <a:prstTxWarp prst="textNoShape"/>
          </a:bodyPr>
          <a:lstStyle>
            <a:lvl1pPr algn="r">
              <a:defRPr sz="1100"/>
            </a:lvl1pPr>
          </a:lstStyle>
          <a:p>
            <a:fld id="{A9A0EA98-5831-4853-B862-C702E6EB345C}" type="slidenum">
              <a:rPr lang="en-US"/>
              <a:t>‹#›</a:t>
            </a:fld>
            <a:endParaRPr lang="en-US"/>
          </a:p>
        </p:txBody>
      </p:sp>
    </p:spTree>
  </p:cSld>
  <p:clrMap accent1="accent1" accent2="accent2" accent3="accent3" accent4="accent4" accent5="accent5" accent6="accent6" bg1="lt1" bg2="lt2" tx1="dk1" tx2="dk2" hlink="hlink" folHlink="folHlink"/>
  <p:notesStyle>
    <a:lvl1pPr algn="l" fontAlgn="base" rtl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algn="l" fontAlgn="base" marL="457200" rtl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algn="l" fontAlgn="base" marL="914400" rtl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algn="l" fontAlgn="base" marL="1371600" rtl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algn="l" fontAlgn="base" marL="1828800" rtl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algn="l" defTabSz="914400" eaLnBrk="1" hangingPunct="1" latinLnBrk="0" marL="2286000" rtl="0">
      <a:defRPr sz="1200" kern="1200">
        <a:solidFill>
          <a:schemeClr val="tx1"/>
        </a:solidFill>
        <a:latin typeface="+mn-lt"/>
        <a:ea typeface="+mn-ea"/>
        <a:cs typeface="+mn-cs"/>
      </a:defRPr>
    </a:lvl6pPr>
    <a:lvl7pPr algn="l" defTabSz="914400" eaLnBrk="1" hangingPunct="1" latinLnBrk="0" marL="2743200" rtl="0">
      <a:defRPr sz="1200" kern="1200">
        <a:solidFill>
          <a:schemeClr val="tx1"/>
        </a:solidFill>
        <a:latin typeface="+mn-lt"/>
        <a:ea typeface="+mn-ea"/>
        <a:cs typeface="+mn-cs"/>
      </a:defRPr>
    </a:lvl7pPr>
    <a:lvl8pPr algn="l" defTabSz="914400" eaLnBrk="1" hangingPunct="1" latinLnBrk="0" marL="3200400" rtl="0">
      <a:defRPr sz="1200" kern="1200">
        <a:solidFill>
          <a:schemeClr val="tx1"/>
        </a:solidFill>
        <a:latin typeface="+mn-lt"/>
        <a:ea typeface="+mn-ea"/>
        <a:cs typeface="+mn-cs"/>
      </a:defRPr>
    </a:lvl8pPr>
    <a:lvl9pPr algn="l" defTabSz="914400" eaLnBrk="1" hangingPunct="1" latinLnBrk="0" marL="3657600" rtl="0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title">
  <p:cSld name="Title Slide">
    <p:spTree>
      <p:nvGrpSpPr>
        <p:cNvPr id="23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81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dirty="0" lang="en-US"/>
          </a:p>
        </p:txBody>
      </p:sp>
      <p:sp>
        <p:nvSpPr>
          <p:cNvPr id="1048582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algn="ctr" indent="0" marL="0">
              <a:buNone/>
              <a:defRPr sz="2400"/>
            </a:lvl1pPr>
            <a:lvl2pPr algn="ctr" indent="0" marL="457200">
              <a:buNone/>
              <a:defRPr sz="2000"/>
            </a:lvl2pPr>
            <a:lvl3pPr algn="ctr" indent="0" marL="914400">
              <a:buNone/>
              <a:defRPr sz="1800"/>
            </a:lvl3pPr>
            <a:lvl4pPr algn="ctr" indent="0" marL="1371600">
              <a:buNone/>
              <a:defRPr sz="1600"/>
            </a:lvl4pPr>
            <a:lvl5pPr algn="ctr" indent="0" marL="1828800">
              <a:buNone/>
              <a:defRPr sz="1600"/>
            </a:lvl5pPr>
            <a:lvl6pPr algn="ctr" indent="0" marL="2286000">
              <a:buNone/>
              <a:defRPr sz="1600"/>
            </a:lvl6pPr>
            <a:lvl7pPr algn="ctr" indent="0" marL="2743200">
              <a:buNone/>
              <a:defRPr sz="1600"/>
            </a:lvl7pPr>
            <a:lvl8pPr algn="ctr" indent="0" marL="3200400">
              <a:buNone/>
              <a:defRPr sz="1600"/>
            </a:lvl8pPr>
            <a:lvl9pPr algn="ctr" indent="0" marL="3657600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dirty="0" lang="en-US"/>
          </a:p>
        </p:txBody>
      </p:sp>
      <p:sp>
        <p:nvSpPr>
          <p:cNvPr id="104858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B661E365-5BBD-4D79-8224-46E9EAEF9383}" type="datetimeFigureOut">
              <a:rPr lang="en-US" smtClean="0"/>
              <a:t>8/28/2021</a:t>
            </a:fld>
            <a:endParaRPr lang="en-IN"/>
          </a:p>
        </p:txBody>
      </p:sp>
      <p:sp>
        <p:nvSpPr>
          <p:cNvPr id="104858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en-IN"/>
          </a:p>
        </p:txBody>
      </p:sp>
      <p:sp>
        <p:nvSpPr>
          <p:cNvPr id="104858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E6241F28-32E4-470A-80F9-C293EA20F2CE}" type="slidenum">
              <a:rPr lang="en-IN" smtClean="0"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vertTx">
  <p:cSld name="Title and Vertical Text">
    <p:spTree>
      <p:nvGrpSpPr>
        <p:cNvPr id="39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51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en-US"/>
              <a:t>Click to edit Master title style</a:t>
            </a:r>
            <a:endParaRPr dirty="0" lang="en-US"/>
          </a:p>
        </p:txBody>
      </p:sp>
      <p:sp>
        <p:nvSpPr>
          <p:cNvPr id="1048652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 lang="en-US"/>
          </a:p>
        </p:txBody>
      </p:sp>
      <p:sp>
        <p:nvSpPr>
          <p:cNvPr id="104865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B661E365-5BBD-4D79-8224-46E9EAEF9383}" type="datetimeFigureOut">
              <a:rPr lang="en-US" smtClean="0"/>
              <a:t>8/28/2021</a:t>
            </a:fld>
            <a:endParaRPr lang="en-IN"/>
          </a:p>
        </p:txBody>
      </p:sp>
      <p:sp>
        <p:nvSpPr>
          <p:cNvPr id="104865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en-IN"/>
          </a:p>
        </p:txBody>
      </p:sp>
      <p:sp>
        <p:nvSpPr>
          <p:cNvPr id="104865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E6241F28-32E4-470A-80F9-C293EA20F2CE}" type="slidenum">
              <a:rPr lang="en-IN" smtClean="0"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vertTitleAndTx">
  <p:cSld name="Vertical Title and Text">
    <p:spTree>
      <p:nvGrpSpPr>
        <p:cNvPr id="37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40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p>
            <a:r>
              <a:rPr lang="en-US"/>
              <a:t>Click to edit Master title style</a:t>
            </a:r>
            <a:endParaRPr dirty="0" lang="en-US"/>
          </a:p>
        </p:txBody>
      </p:sp>
      <p:sp>
        <p:nvSpPr>
          <p:cNvPr id="1048641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 lang="en-US"/>
          </a:p>
        </p:txBody>
      </p:sp>
      <p:sp>
        <p:nvSpPr>
          <p:cNvPr id="104864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B661E365-5BBD-4D79-8224-46E9EAEF9383}" type="datetimeFigureOut">
              <a:rPr lang="en-US" smtClean="0"/>
              <a:t>8/28/2021</a:t>
            </a:fld>
            <a:endParaRPr lang="en-IN"/>
          </a:p>
        </p:txBody>
      </p:sp>
      <p:sp>
        <p:nvSpPr>
          <p:cNvPr id="104864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en-IN"/>
          </a:p>
        </p:txBody>
      </p:sp>
      <p:sp>
        <p:nvSpPr>
          <p:cNvPr id="104864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E6241F28-32E4-470A-80F9-C293EA20F2CE}" type="slidenum">
              <a:rPr lang="en-IN" smtClean="0"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and Content">
    <p:spTree>
      <p:nvGrpSpPr>
        <p:cNvPr id="28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06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en-US"/>
              <a:t>Click to edit Master title style</a:t>
            </a:r>
            <a:endParaRPr dirty="0" lang="en-US"/>
          </a:p>
        </p:txBody>
      </p:sp>
      <p:sp>
        <p:nvSpPr>
          <p:cNvPr id="1048607" name="Content Placeholder 2"/>
          <p:cNvSpPr>
            <a:spLocks noGrp="1"/>
          </p:cNvSpPr>
          <p:nvPr>
            <p:ph idx="1"/>
          </p:nvPr>
        </p:nvSpPr>
        <p:spPr/>
        <p:txBody>
          <a:bodyPr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 lang="en-US"/>
          </a:p>
        </p:txBody>
      </p:sp>
      <p:sp>
        <p:nvSpPr>
          <p:cNvPr id="1048608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B661E365-5BBD-4D79-8224-46E9EAEF9383}" type="datetimeFigureOut">
              <a:rPr lang="en-US" smtClean="0"/>
              <a:t>8/28/2021</a:t>
            </a:fld>
            <a:endParaRPr lang="en-IN"/>
          </a:p>
        </p:txBody>
      </p:sp>
      <p:sp>
        <p:nvSpPr>
          <p:cNvPr id="1048609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en-IN"/>
          </a:p>
        </p:txBody>
      </p:sp>
      <p:sp>
        <p:nvSpPr>
          <p:cNvPr id="104861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E6241F28-32E4-470A-80F9-C293EA20F2CE}" type="slidenum">
              <a:rPr lang="en-IN" smtClean="0"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secHead">
  <p:cSld name="Section Header">
    <p:spTree>
      <p:nvGrpSpPr>
        <p:cNvPr id="40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56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dirty="0" lang="en-US"/>
          </a:p>
        </p:txBody>
      </p:sp>
      <p:sp>
        <p:nvSpPr>
          <p:cNvPr id="1048657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indent="0" marL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indent="0" marL="45720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indent="0" marL="91440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indent="0" marL="137160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indent="0" marL="182880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indent="0" marL="228600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indent="0" marL="274320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indent="0" marL="320040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indent="0" marL="365760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48658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B661E365-5BBD-4D79-8224-46E9EAEF9383}" type="datetimeFigureOut">
              <a:rPr lang="en-US" smtClean="0"/>
              <a:t>8/28/2021</a:t>
            </a:fld>
            <a:endParaRPr lang="en-IN"/>
          </a:p>
        </p:txBody>
      </p:sp>
      <p:sp>
        <p:nvSpPr>
          <p:cNvPr id="1048659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en-IN"/>
          </a:p>
        </p:txBody>
      </p:sp>
      <p:sp>
        <p:nvSpPr>
          <p:cNvPr id="104866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E6241F28-32E4-470A-80F9-C293EA20F2CE}" type="slidenum">
              <a:rPr lang="en-IN" smtClean="0"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twoObj">
  <p:cSld name="Two Content">
    <p:spTree>
      <p:nvGrpSpPr>
        <p:cNvPr id="4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61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en-US"/>
              <a:t>Click to edit Master title style</a:t>
            </a:r>
            <a:endParaRPr dirty="0" lang="en-US"/>
          </a:p>
        </p:txBody>
      </p:sp>
      <p:sp>
        <p:nvSpPr>
          <p:cNvPr id="1048662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 lang="en-US"/>
          </a:p>
        </p:txBody>
      </p:sp>
      <p:sp>
        <p:nvSpPr>
          <p:cNvPr id="1048663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 lang="en-US"/>
          </a:p>
        </p:txBody>
      </p:sp>
      <p:sp>
        <p:nvSpPr>
          <p:cNvPr id="1048664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B661E365-5BBD-4D79-8224-46E9EAEF9383}" type="datetimeFigureOut">
              <a:rPr lang="en-US" smtClean="0"/>
              <a:t>8/28/2021</a:t>
            </a:fld>
            <a:endParaRPr lang="en-IN"/>
          </a:p>
        </p:txBody>
      </p:sp>
      <p:sp>
        <p:nvSpPr>
          <p:cNvPr id="104866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en-IN"/>
          </a:p>
        </p:txBody>
      </p:sp>
      <p:sp>
        <p:nvSpPr>
          <p:cNvPr id="104866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E6241F28-32E4-470A-80F9-C293EA20F2CE}" type="slidenum">
              <a:rPr lang="en-IN" smtClean="0"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twoTxTwoObj">
  <p:cSld name="Comparison">
    <p:spTree>
      <p:nvGrpSpPr>
        <p:cNvPr id="4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67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p>
            <a:r>
              <a:rPr lang="en-US"/>
              <a:t>Click to edit Master title style</a:t>
            </a:r>
            <a:endParaRPr dirty="0" lang="en-US"/>
          </a:p>
        </p:txBody>
      </p:sp>
      <p:sp>
        <p:nvSpPr>
          <p:cNvPr id="1048668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indent="0" marL="0">
              <a:buNone/>
              <a:defRPr b="1" sz="2400"/>
            </a:lvl1pPr>
            <a:lvl2pPr indent="0" marL="457200">
              <a:buNone/>
              <a:defRPr b="1" sz="2000"/>
            </a:lvl2pPr>
            <a:lvl3pPr indent="0" marL="914400">
              <a:buNone/>
              <a:defRPr b="1" sz="1800"/>
            </a:lvl3pPr>
            <a:lvl4pPr indent="0" marL="1371600">
              <a:buNone/>
              <a:defRPr b="1" sz="1600"/>
            </a:lvl4pPr>
            <a:lvl5pPr indent="0" marL="1828800">
              <a:buNone/>
              <a:defRPr b="1" sz="1600"/>
            </a:lvl5pPr>
            <a:lvl6pPr indent="0" marL="2286000">
              <a:buNone/>
              <a:defRPr b="1" sz="1600"/>
            </a:lvl6pPr>
            <a:lvl7pPr indent="0" marL="2743200">
              <a:buNone/>
              <a:defRPr b="1" sz="1600"/>
            </a:lvl7pPr>
            <a:lvl8pPr indent="0" marL="3200400">
              <a:buNone/>
              <a:defRPr b="1" sz="1600"/>
            </a:lvl8pPr>
            <a:lvl9pPr indent="0" marL="3657600">
              <a:buNone/>
              <a:defRPr b="1" sz="1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48669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 lang="en-US"/>
          </a:p>
        </p:txBody>
      </p:sp>
      <p:sp>
        <p:nvSpPr>
          <p:cNvPr id="1048670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indent="0" marL="0">
              <a:buNone/>
              <a:defRPr b="1" sz="2400"/>
            </a:lvl1pPr>
            <a:lvl2pPr indent="0" marL="457200">
              <a:buNone/>
              <a:defRPr b="1" sz="2000"/>
            </a:lvl2pPr>
            <a:lvl3pPr indent="0" marL="914400">
              <a:buNone/>
              <a:defRPr b="1" sz="1800"/>
            </a:lvl3pPr>
            <a:lvl4pPr indent="0" marL="1371600">
              <a:buNone/>
              <a:defRPr b="1" sz="1600"/>
            </a:lvl4pPr>
            <a:lvl5pPr indent="0" marL="1828800">
              <a:buNone/>
              <a:defRPr b="1" sz="1600"/>
            </a:lvl5pPr>
            <a:lvl6pPr indent="0" marL="2286000">
              <a:buNone/>
              <a:defRPr b="1" sz="1600"/>
            </a:lvl6pPr>
            <a:lvl7pPr indent="0" marL="2743200">
              <a:buNone/>
              <a:defRPr b="1" sz="1600"/>
            </a:lvl7pPr>
            <a:lvl8pPr indent="0" marL="3200400">
              <a:buNone/>
              <a:defRPr b="1" sz="1600"/>
            </a:lvl8pPr>
            <a:lvl9pPr indent="0" marL="3657600">
              <a:buNone/>
              <a:defRPr b="1" sz="1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48671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 lang="en-US"/>
          </a:p>
        </p:txBody>
      </p:sp>
      <p:sp>
        <p:nvSpPr>
          <p:cNvPr id="1048672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B661E365-5BBD-4D79-8224-46E9EAEF9383}" type="datetimeFigureOut">
              <a:rPr lang="en-US" smtClean="0"/>
              <a:t>8/28/2021</a:t>
            </a:fld>
            <a:endParaRPr lang="en-IN"/>
          </a:p>
        </p:txBody>
      </p:sp>
      <p:sp>
        <p:nvSpPr>
          <p:cNvPr id="1048673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en-IN"/>
          </a:p>
        </p:txBody>
      </p:sp>
      <p:sp>
        <p:nvSpPr>
          <p:cNvPr id="1048674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E6241F28-32E4-470A-80F9-C293EA20F2CE}" type="slidenum">
              <a:rPr lang="en-IN" smtClean="0"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titleOnly">
  <p:cSld name="Title Only">
    <p:spTree>
      <p:nvGrpSpPr>
        <p:cNvPr id="36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36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en-US"/>
              <a:t>Click to edit Master title style</a:t>
            </a:r>
            <a:endParaRPr dirty="0" lang="en-US"/>
          </a:p>
        </p:txBody>
      </p:sp>
      <p:sp>
        <p:nvSpPr>
          <p:cNvPr id="104863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B661E365-5BBD-4D79-8224-46E9EAEF9383}" type="datetimeFigureOut">
              <a:rPr lang="en-US" smtClean="0"/>
              <a:t>8/28/2021</a:t>
            </a:fld>
            <a:endParaRPr lang="en-IN"/>
          </a:p>
        </p:txBody>
      </p:sp>
      <p:sp>
        <p:nvSpPr>
          <p:cNvPr id="1048638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en-IN"/>
          </a:p>
        </p:txBody>
      </p:sp>
      <p:sp>
        <p:nvSpPr>
          <p:cNvPr id="1048639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E6241F28-32E4-470A-80F9-C293EA20F2CE}" type="slidenum">
              <a:rPr lang="en-IN" smtClean="0"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blank">
  <p:cSld name="Blank">
    <p:spTree>
      <p:nvGrpSpPr>
        <p:cNvPr id="25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88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B661E365-5BBD-4D79-8224-46E9EAEF9383}" type="datetimeFigureOut">
              <a:rPr lang="en-US" smtClean="0"/>
              <a:t>8/28/2021</a:t>
            </a:fld>
            <a:endParaRPr lang="en-IN"/>
          </a:p>
        </p:txBody>
      </p:sp>
      <p:sp>
        <p:nvSpPr>
          <p:cNvPr id="1048589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en-IN"/>
          </a:p>
        </p:txBody>
      </p:sp>
      <p:sp>
        <p:nvSpPr>
          <p:cNvPr id="1048590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E6241F28-32E4-470A-80F9-C293EA20F2CE}" type="slidenum">
              <a:rPr lang="en-IN" smtClean="0"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Tx">
  <p:cSld name="Content with Caption">
    <p:spTree>
      <p:nvGrpSpPr>
        <p:cNvPr id="43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75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dirty="0" lang="en-US"/>
          </a:p>
        </p:txBody>
      </p:sp>
      <p:sp>
        <p:nvSpPr>
          <p:cNvPr id="1048676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 lang="en-US"/>
          </a:p>
        </p:txBody>
      </p:sp>
      <p:sp>
        <p:nvSpPr>
          <p:cNvPr id="1048677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indent="0" marL="0">
              <a:buNone/>
              <a:defRPr sz="1600"/>
            </a:lvl1pPr>
            <a:lvl2pPr indent="0" marL="457200">
              <a:buNone/>
              <a:defRPr sz="1400"/>
            </a:lvl2pPr>
            <a:lvl3pPr indent="0" marL="914400">
              <a:buNone/>
              <a:defRPr sz="1200"/>
            </a:lvl3pPr>
            <a:lvl4pPr indent="0" marL="1371600">
              <a:buNone/>
              <a:defRPr sz="1000"/>
            </a:lvl4pPr>
            <a:lvl5pPr indent="0" marL="1828800">
              <a:buNone/>
              <a:defRPr sz="1000"/>
            </a:lvl5pPr>
            <a:lvl6pPr indent="0" marL="2286000">
              <a:buNone/>
              <a:defRPr sz="1000"/>
            </a:lvl6pPr>
            <a:lvl7pPr indent="0" marL="2743200">
              <a:buNone/>
              <a:defRPr sz="1000"/>
            </a:lvl7pPr>
            <a:lvl8pPr indent="0" marL="3200400">
              <a:buNone/>
              <a:defRPr sz="1000"/>
            </a:lvl8pPr>
            <a:lvl9pPr indent="0" marL="365760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48678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B661E365-5BBD-4D79-8224-46E9EAEF9383}" type="datetimeFigureOut">
              <a:rPr lang="en-US" smtClean="0"/>
              <a:t>8/28/2021</a:t>
            </a:fld>
            <a:endParaRPr lang="en-IN"/>
          </a:p>
        </p:txBody>
      </p:sp>
      <p:sp>
        <p:nvSpPr>
          <p:cNvPr id="1048679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en-IN"/>
          </a:p>
        </p:txBody>
      </p:sp>
      <p:sp>
        <p:nvSpPr>
          <p:cNvPr id="1048680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E6241F28-32E4-470A-80F9-C293EA20F2CE}" type="slidenum">
              <a:rPr lang="en-IN" smtClean="0"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picTx">
  <p:cSld name="Picture with Caption">
    <p:spTree>
      <p:nvGrpSpPr>
        <p:cNvPr id="38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45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dirty="0" lang="en-US"/>
          </a:p>
        </p:txBody>
      </p:sp>
      <p:sp>
        <p:nvSpPr>
          <p:cNvPr id="1048646" name="Picture Placeholder 2"/>
          <p:cNvSpPr>
            <a:spLocks noChangeAspect="1"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indent="0" marL="0">
              <a:buNone/>
              <a:defRPr sz="3200"/>
            </a:lvl1pPr>
            <a:lvl2pPr indent="0" marL="457200">
              <a:buNone/>
              <a:defRPr sz="2800"/>
            </a:lvl2pPr>
            <a:lvl3pPr indent="0" marL="914400">
              <a:buNone/>
              <a:defRPr sz="2400"/>
            </a:lvl3pPr>
            <a:lvl4pPr indent="0" marL="1371600">
              <a:buNone/>
              <a:defRPr sz="2000"/>
            </a:lvl4pPr>
            <a:lvl5pPr indent="0" marL="1828800">
              <a:buNone/>
              <a:defRPr sz="2000"/>
            </a:lvl5pPr>
            <a:lvl6pPr indent="0" marL="2286000">
              <a:buNone/>
              <a:defRPr sz="2000"/>
            </a:lvl6pPr>
            <a:lvl7pPr indent="0" marL="2743200">
              <a:buNone/>
              <a:defRPr sz="2000"/>
            </a:lvl7pPr>
            <a:lvl8pPr indent="0" marL="3200400">
              <a:buNone/>
              <a:defRPr sz="2000"/>
            </a:lvl8pPr>
            <a:lvl9pPr indent="0" marL="365760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dirty="0" lang="en-US"/>
          </a:p>
        </p:txBody>
      </p:sp>
      <p:sp>
        <p:nvSpPr>
          <p:cNvPr id="1048647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indent="0" marL="0">
              <a:buNone/>
              <a:defRPr sz="1600"/>
            </a:lvl1pPr>
            <a:lvl2pPr indent="0" marL="457200">
              <a:buNone/>
              <a:defRPr sz="1400"/>
            </a:lvl2pPr>
            <a:lvl3pPr indent="0" marL="914400">
              <a:buNone/>
              <a:defRPr sz="1200"/>
            </a:lvl3pPr>
            <a:lvl4pPr indent="0" marL="1371600">
              <a:buNone/>
              <a:defRPr sz="1000"/>
            </a:lvl4pPr>
            <a:lvl5pPr indent="0" marL="1828800">
              <a:buNone/>
              <a:defRPr sz="1000"/>
            </a:lvl5pPr>
            <a:lvl6pPr indent="0" marL="2286000">
              <a:buNone/>
              <a:defRPr sz="1000"/>
            </a:lvl6pPr>
            <a:lvl7pPr indent="0" marL="2743200">
              <a:buNone/>
              <a:defRPr sz="1000"/>
            </a:lvl7pPr>
            <a:lvl8pPr indent="0" marL="3200400">
              <a:buNone/>
              <a:defRPr sz="1000"/>
            </a:lvl8pPr>
            <a:lvl9pPr indent="0" marL="365760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48648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B661E365-5BBD-4D79-8224-46E9EAEF9383}" type="datetimeFigureOut">
              <a:rPr lang="en-US" smtClean="0"/>
              <a:t>8/28/2021</a:t>
            </a:fld>
            <a:endParaRPr lang="en-IN"/>
          </a:p>
        </p:txBody>
      </p:sp>
      <p:sp>
        <p:nvSpPr>
          <p:cNvPr id="1048649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en-IN"/>
          </a:p>
        </p:txBody>
      </p:sp>
      <p:sp>
        <p:nvSpPr>
          <p:cNvPr id="1048650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E6241F28-32E4-470A-80F9-C293EA20F2CE}" type="slidenum">
              <a:rPr lang="en-IN" smtClean="0"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Masters/_rels/slideMaster1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76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/>
        </p:spPr>
        <p:txBody>
          <a:bodyPr anchor="ctr" bIns="45720" lIns="91440" rIns="91440" rtlCol="0" tIns="45720" vert="horz">
            <a:normAutofit/>
          </a:bodyPr>
          <a:p>
            <a:r>
              <a:rPr lang="en-US"/>
              <a:t>Click to edit Master title style</a:t>
            </a:r>
            <a:endParaRPr dirty="0" lang="en-US"/>
          </a:p>
        </p:txBody>
      </p:sp>
      <p:sp>
        <p:nvSpPr>
          <p:cNvPr id="1048577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/>
        </p:spPr>
        <p:txBody>
          <a:bodyPr bIns="45720" lIns="91440" rIns="91440" rtlCol="0" tIns="45720" vert="horz">
            <a:normAutofit/>
          </a:bodyPr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 lang="en-US"/>
          </a:p>
        </p:txBody>
      </p:sp>
      <p:sp>
        <p:nvSpPr>
          <p:cNvPr id="1048578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/>
        </p:spPr>
        <p:txBody>
          <a:bodyPr anchor="ctr" bIns="45720" lIns="91440" rIns="91440" rtlCol="0" tIns="45720" vert="horz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61E365-5BBD-4D79-8224-46E9EAEF9383}" type="datetimeFigureOut">
              <a:rPr lang="en-US" smtClean="0"/>
              <a:t>8/28/2021</a:t>
            </a:fld>
            <a:endParaRPr lang="en-IN"/>
          </a:p>
        </p:txBody>
      </p:sp>
      <p:sp>
        <p:nvSpPr>
          <p:cNvPr id="104857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/>
        </p:spPr>
        <p:txBody>
          <a:bodyPr anchor="ctr" bIns="45720" lIns="91440" rIns="91440" rtlCol="0" tIns="45720" vert="horz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N"/>
          </a:p>
        </p:txBody>
      </p:sp>
      <p:sp>
        <p:nvSpPr>
          <p:cNvPr id="104858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/>
        </p:spPr>
        <p:txBody>
          <a:bodyPr anchor="ctr" bIns="45720" lIns="91440" rIns="91440" rtlCol="0" tIns="45720" vert="horz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6241F28-32E4-470A-80F9-C293EA20F2CE}" type="slidenum">
              <a:rPr lang="en-IN" smtClean="0"/>
              <a:t>‹#›</a:t>
            </a:fld>
            <a:endParaRPr lang="en-IN"/>
          </a:p>
        </p:txBody>
      </p:sp>
    </p:spTree>
  </p:cSld>
  <p:clrMap accent1="accent1" accent2="accent2" accent3="accent3" accent4="accent4" accent5="accent5" accent6="accent6" bg1="lt1" bg2="lt2" tx1="dk1" tx2="dk2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eaLnBrk="1" hangingPunct="1" latinLnBrk="0" rtl="0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algn="l" defTabSz="914400" eaLnBrk="1" hangingPunct="1" indent="-228600" latinLnBrk="0" marL="228600" rtl="0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algn="l" defTabSz="914400" eaLnBrk="1" hangingPunct="1" indent="-228600" latinLnBrk="0" marL="685800" rtl="0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algn="l" defTabSz="914400" eaLnBrk="1" hangingPunct="1" indent="-228600" latinLnBrk="0" marL="1143000" rtl="0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algn="l" defTabSz="914400" eaLnBrk="1" hangingPunct="1" indent="-228600" latinLnBrk="0" marL="1600200" rtl="0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algn="l" defTabSz="914400" eaLnBrk="1" hangingPunct="1" indent="-228600" latinLnBrk="0" marL="2057400" rtl="0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algn="l" defTabSz="914400" eaLnBrk="1" hangingPunct="1" indent="-228600" latinLnBrk="0" marL="2514600" rtl="0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algn="l" defTabSz="914400" eaLnBrk="1" hangingPunct="1" indent="-228600" latinLnBrk="0" marL="2971800" rtl="0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algn="l" defTabSz="914400" eaLnBrk="1" hangingPunct="1" indent="-228600" latinLnBrk="0" marL="3429000" rtl="0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algn="l" defTabSz="914400" eaLnBrk="1" hangingPunct="1" indent="-228600" latinLnBrk="0" marL="3886200" rtl="0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algn="l" defTabSz="914400" eaLnBrk="1" hangingPunct="1" latinLnBrk="0" marL="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algn="l" defTabSz="914400" eaLnBrk="1" hangingPunct="1" latinLnBrk="0" marL="45720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algn="l" defTabSz="914400" eaLnBrk="1" hangingPunct="1" latinLnBrk="0" marL="91440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algn="l" defTabSz="914400" eaLnBrk="1" hangingPunct="1" latinLnBrk="0" marL="137160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algn="l" defTabSz="914400" eaLnBrk="1" hangingPunct="1" latinLnBrk="0" marL="182880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algn="l" defTabSz="914400" eaLnBrk="1" hangingPunct="1" latinLnBrk="0" marL="228600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algn="l" defTabSz="914400" eaLnBrk="1" hangingPunct="1" latinLnBrk="0" marL="274320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algn="l" defTabSz="914400" eaLnBrk="1" hangingPunct="1" latinLnBrk="0" marL="320040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algn="l" defTabSz="914400" eaLnBrk="1" hangingPunct="1" latinLnBrk="0" marL="365760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slideLayout" Target="../slideLayouts/slideLayout1.xml"/></Relationships>
</file>

<file path=ppt/slides/_rels/slide10.xml.rels><?xml version="1.0" encoding="UTF-8" standalone="yes"?>
<Relationships xmlns="http://schemas.openxmlformats.org/package/2006/relationships"><Relationship Id="rId1" Type="http://schemas.openxmlformats.org/officeDocument/2006/relationships/image" Target="../media/image8.jpeg"/><Relationship Id="rId2" Type="http://schemas.openxmlformats.org/officeDocument/2006/relationships/slideLayout" Target="../slideLayouts/slideLayout7.xml"/></Relationships>
</file>

<file path=ppt/slides/_rels/slide2.xml.rels><?xml version="1.0" encoding="UTF-8" standalone="yes"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slideLayout" Target="../slideLayouts/slideLayout7.xml"/></Relationships>
</file>

<file path=ppt/slides/_rels/slide3.xml.rels><?xml version="1.0" encoding="UTF-8" standalone="yes"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image" Target="../media/image2.jpeg"/><Relationship Id="rId3" Type="http://schemas.openxmlformats.org/officeDocument/2006/relationships/slideLayout" Target="../slideLayouts/slideLayout1.xml"/></Relationships>
</file>

<file path=ppt/slides/_rels/slide4.xml.rels><?xml version="1.0" encoding="UTF-8" standalone="yes"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image" Target="../media/image3.jpeg"/><Relationship Id="rId3" Type="http://schemas.openxmlformats.org/officeDocument/2006/relationships/slideLayout" Target="../slideLayouts/slideLayout2.xml"/></Relationships>
</file>

<file path=ppt/slides/_rels/slide5.xml.rels><?xml version="1.0" encoding="UTF-8" standalone="yes"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image" Target="../media/image4.jpeg"/><Relationship Id="rId3" Type="http://schemas.openxmlformats.org/officeDocument/2006/relationships/image" Target="../media/image5.jpeg"/><Relationship Id="rId4" Type="http://schemas.openxmlformats.org/officeDocument/2006/relationships/slideLayout" Target="../slideLayouts/slideLayout7.xml"/></Relationships>
</file>

<file path=ppt/slides/_rels/slide6.xml.rels><?xml version="1.0" encoding="UTF-8" standalone="yes"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image" Target="../media/image6.jpeg"/><Relationship Id="rId3" Type="http://schemas.openxmlformats.org/officeDocument/2006/relationships/slideLayout" Target="../slideLayouts/slideLayout7.xml"/></Relationships>
</file>

<file path=ppt/slides/_rels/slide7.xml.rels><?xml version="1.0" encoding="UTF-8" standalone="yes"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image" Target="../media/image7.jpeg"/><Relationship Id="rId3" Type="http://schemas.openxmlformats.org/officeDocument/2006/relationships/slideLayout" Target="../slideLayouts/slideLayout7.xml"/></Relationships>
</file>

<file path=ppt/slides/_rels/slide8.xml.rels><?xml version="1.0" encoding="UTF-8" standalone="yes"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slideLayout" Target="../slideLayouts/slideLayout7.xml"/></Relationships>
</file>

<file path=ppt/slides/_rels/slide9.xml.rels><?xml version="1.0" encoding="UTF-8" standalone="yes"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4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86" name="TextBox 4"/>
          <p:cNvSpPr txBox="1"/>
          <p:nvPr/>
        </p:nvSpPr>
        <p:spPr>
          <a:xfrm>
            <a:off x="2381225" y="2071679"/>
            <a:ext cx="8272780" cy="815340"/>
          </a:xfrm>
          <a:prstGeom prst="rect"/>
          <a:noFill/>
        </p:spPr>
        <p:txBody>
          <a:bodyPr rtlCol="0" wrap="none">
            <a:spAutoFit/>
          </a:bodyPr>
          <a:p>
            <a:r>
              <a:rPr b="1" dirty="0" sz="4800" lang="en-US">
                <a:solidFill>
                  <a:srgbClr val="FF0000"/>
                </a:solidFill>
              </a:rPr>
              <a:t>WELCOME TO ONLINE CLASS</a:t>
            </a:r>
            <a:endParaRPr b="1" dirty="0" sz="4800" lang="en-IN">
              <a:solidFill>
                <a:srgbClr val="FF0000"/>
              </a:solidFill>
            </a:endParaRPr>
          </a:p>
        </p:txBody>
      </p:sp>
      <p:sp>
        <p:nvSpPr>
          <p:cNvPr id="1048587" name="TextBox 5"/>
          <p:cNvSpPr txBox="1"/>
          <p:nvPr/>
        </p:nvSpPr>
        <p:spPr>
          <a:xfrm>
            <a:off x="3140993" y="3140968"/>
            <a:ext cx="6726897" cy="2263140"/>
          </a:xfrm>
          <a:prstGeom prst="rect"/>
          <a:noFill/>
        </p:spPr>
        <p:txBody>
          <a:bodyPr rtlCol="0" wrap="square">
            <a:spAutoFit/>
          </a:bodyPr>
          <a:p>
            <a:pPr>
              <a:lnSpc>
                <a:spcPct val="150000"/>
              </a:lnSpc>
            </a:pPr>
            <a:r>
              <a:rPr b="1" dirty="0" sz="3200" lang="en-US"/>
              <a:t>CLASS 	 	:  	UKG</a:t>
            </a:r>
          </a:p>
          <a:p>
            <a:pPr>
              <a:lnSpc>
                <a:spcPct val="150000"/>
              </a:lnSpc>
            </a:pPr>
            <a:r>
              <a:rPr b="1" dirty="0" sz="3200" lang="en-US"/>
              <a:t>SUBJECT	:	ENGLISH</a:t>
            </a:r>
          </a:p>
          <a:p>
            <a:pPr>
              <a:lnSpc>
                <a:spcPct val="150000"/>
              </a:lnSpc>
            </a:pPr>
            <a:r>
              <a:rPr b="1" dirty="0" sz="3200" lang="en-US"/>
              <a:t>Chapter	 	:	5 (“</a:t>
            </a:r>
            <a:r>
              <a:rPr b="1" dirty="0" sz="3200" lang="en-US" err="1"/>
              <a:t>oo</a:t>
            </a:r>
            <a:r>
              <a:rPr b="1" dirty="0" sz="3200" lang="en-US"/>
              <a:t>”) sound words</a:t>
            </a:r>
            <a:endParaRPr b="1" dirty="0" sz="3200" lang="en-IN"/>
          </a:p>
        </p:txBody>
      </p:sp>
      <p:pic>
        <p:nvPicPr>
          <p:cNvPr id="2097152" name="Google Shape;55;p13"/>
          <p:cNvPicPr preferRelativeResize="0">
            <a:picLocks/>
          </p:cNvPicPr>
          <p:nvPr/>
        </p:nvPicPr>
        <p:blipFill rotWithShape="1">
          <a:blip xmlns:r="http://schemas.openxmlformats.org/officeDocument/2006/relationships" r:embed="rId1"/>
          <a:srcRect/>
          <a:stretch>
            <a:fillRect/>
          </a:stretch>
        </p:blipFill>
        <p:spPr>
          <a:xfrm>
            <a:off x="263352" y="260648"/>
            <a:ext cx="2926080" cy="914400"/>
          </a:xfrm>
          <a:prstGeom prst="rect"/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35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67" name="Google Shape;54;p13"/>
          <p:cNvPicPr preferRelativeResize="0">
            <a:picLocks/>
          </p:cNvPicPr>
          <p:nvPr/>
        </p:nvPicPr>
        <p:blipFill rotWithShape="1">
          <a:blip xmlns:r="http://schemas.openxmlformats.org/officeDocument/2006/relationships" r:embed="rId1"/>
          <a:srcRect/>
          <a:stretch>
            <a:fillRect/>
          </a:stretch>
        </p:blipFill>
        <p:spPr>
          <a:xfrm>
            <a:off x="0" y="4674235"/>
            <a:ext cx="12192000" cy="2094230"/>
          </a:xfrm>
          <a:prstGeom prst="rect"/>
          <a:noFill/>
          <a:ln>
            <a:noFill/>
          </a:ln>
        </p:spPr>
      </p:pic>
      <p:sp>
        <p:nvSpPr>
          <p:cNvPr id="1048635" name="Text Box 1"/>
          <p:cNvSpPr txBox="1"/>
          <p:nvPr/>
        </p:nvSpPr>
        <p:spPr>
          <a:xfrm>
            <a:off x="1731222" y="2636912"/>
            <a:ext cx="8729980" cy="1463040"/>
          </a:xfrm>
          <a:prstGeom prst="rect"/>
          <a:noFill/>
        </p:spPr>
        <p:txBody>
          <a:bodyPr anchor="t" rtlCol="0" wrap="square">
            <a:spAutoFit/>
          </a:bodyPr>
          <a:p>
            <a:pPr algn="ctr" marL="457200">
              <a:lnSpc>
                <a:spcPct val="115000"/>
              </a:lnSpc>
              <a:buClr>
                <a:srgbClr val="000000"/>
              </a:buClr>
              <a:buSzPts val="4000"/>
            </a:pPr>
            <a:r>
              <a:rPr b="1" dirty="0" sz="4000" lang="en-GB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THANKING YOU</a:t>
            </a:r>
            <a:endParaRPr b="1" dirty="0" sz="4000">
              <a:solidFill>
                <a:srgbClr val="000000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  <a:p>
            <a:pPr algn="ctr" marL="457200">
              <a:lnSpc>
                <a:spcPct val="115000"/>
              </a:lnSpc>
              <a:buClr>
                <a:srgbClr val="000000"/>
              </a:buClr>
              <a:buSzPts val="4000"/>
            </a:pPr>
            <a:r>
              <a:rPr b="1" dirty="0" sz="4000" lang="en-GB">
                <a:solidFill>
                  <a:srgbClr val="FF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ODM EDUCATIONAL GROUP</a:t>
            </a:r>
            <a:endParaRPr b="1" dirty="0" sz="4000" lang="en-US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6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91" name="TextBox 1"/>
          <p:cNvSpPr txBox="1"/>
          <p:nvPr/>
        </p:nvSpPr>
        <p:spPr>
          <a:xfrm>
            <a:off x="996173" y="374718"/>
            <a:ext cx="7920880" cy="646331"/>
          </a:xfrm>
          <a:prstGeom prst="rect"/>
          <a:noFill/>
        </p:spPr>
        <p:txBody>
          <a:bodyPr rtlCol="0" wrap="square">
            <a:spAutoFit/>
          </a:bodyPr>
          <a:p>
            <a:r>
              <a:rPr b="1" dirty="0" sz="3600" lang="en-US">
                <a:solidFill>
                  <a:srgbClr val="FF0000"/>
                </a:solidFill>
              </a:rPr>
              <a:t>LET’S READ THE WORDS </a:t>
            </a:r>
            <a:endParaRPr b="1" dirty="0" sz="2000" lang="en-US">
              <a:solidFill>
                <a:srgbClr val="FF0000"/>
              </a:solidFill>
            </a:endParaRPr>
          </a:p>
        </p:txBody>
      </p:sp>
      <p:sp>
        <p:nvSpPr>
          <p:cNvPr id="1048592" name="TextBox 4"/>
          <p:cNvSpPr txBox="1"/>
          <p:nvPr/>
        </p:nvSpPr>
        <p:spPr>
          <a:xfrm>
            <a:off x="6489959" y="1780573"/>
            <a:ext cx="1583635" cy="707886"/>
          </a:xfrm>
          <a:prstGeom prst="rect"/>
          <a:noFill/>
        </p:spPr>
        <p:txBody>
          <a:bodyPr rtlCol="0" wrap="square">
            <a:spAutoFit/>
          </a:bodyPr>
          <a:p>
            <a:r>
              <a:rPr b="1" dirty="0" sz="4000" lang="en-US"/>
              <a:t>COOK</a:t>
            </a:r>
            <a:endParaRPr dirty="0" lang="en-US"/>
          </a:p>
        </p:txBody>
      </p:sp>
      <p:pic>
        <p:nvPicPr>
          <p:cNvPr id="2097153" name="Google Shape;55;p13"/>
          <p:cNvPicPr preferRelativeResize="0">
            <a:picLocks/>
          </p:cNvPicPr>
          <p:nvPr/>
        </p:nvPicPr>
        <p:blipFill rotWithShape="1">
          <a:blip xmlns:r="http://schemas.openxmlformats.org/officeDocument/2006/relationships" r:embed="rId1"/>
          <a:srcRect/>
          <a:stretch>
            <a:fillRect/>
          </a:stretch>
        </p:blipFill>
        <p:spPr>
          <a:xfrm>
            <a:off x="8926683" y="5647332"/>
            <a:ext cx="2926080" cy="914400"/>
          </a:xfrm>
          <a:prstGeom prst="rect"/>
          <a:noFill/>
          <a:ln>
            <a:noFill/>
          </a:ln>
        </p:spPr>
      </p:pic>
      <p:sp>
        <p:nvSpPr>
          <p:cNvPr id="1048593" name="TextBox 15"/>
          <p:cNvSpPr txBox="1"/>
          <p:nvPr/>
        </p:nvSpPr>
        <p:spPr>
          <a:xfrm>
            <a:off x="970863" y="1719019"/>
            <a:ext cx="3113533" cy="751840"/>
          </a:xfrm>
          <a:prstGeom prst="rect"/>
          <a:noFill/>
        </p:spPr>
        <p:txBody>
          <a:bodyPr rtlCol="0" wrap="square">
            <a:spAutoFit/>
          </a:bodyPr>
          <a:p>
            <a:r>
              <a:rPr b="1" dirty="0" sz="4400" lang="en-US"/>
              <a:t>BOOK</a:t>
            </a:r>
            <a:endParaRPr dirty="0" sz="2000" lang="en-US"/>
          </a:p>
        </p:txBody>
      </p:sp>
      <p:sp>
        <p:nvSpPr>
          <p:cNvPr id="1048594" name="TextBox 18"/>
          <p:cNvSpPr txBox="1"/>
          <p:nvPr/>
        </p:nvSpPr>
        <p:spPr>
          <a:xfrm>
            <a:off x="970863" y="4876418"/>
            <a:ext cx="1918185" cy="707886"/>
          </a:xfrm>
          <a:prstGeom prst="rect"/>
          <a:noFill/>
        </p:spPr>
        <p:txBody>
          <a:bodyPr rtlCol="0" wrap="square">
            <a:spAutoFit/>
          </a:bodyPr>
          <a:p>
            <a:r>
              <a:rPr b="1" dirty="0" sz="4000" lang="en-US"/>
              <a:t>HOOK</a:t>
            </a:r>
            <a:endParaRPr dirty="0" lang="en-US"/>
          </a:p>
        </p:txBody>
      </p:sp>
      <p:sp>
        <p:nvSpPr>
          <p:cNvPr id="1048595" name="TextBox 19"/>
          <p:cNvSpPr txBox="1"/>
          <p:nvPr/>
        </p:nvSpPr>
        <p:spPr>
          <a:xfrm>
            <a:off x="996173" y="3132316"/>
            <a:ext cx="1465579" cy="688340"/>
          </a:xfrm>
          <a:prstGeom prst="rect"/>
          <a:noFill/>
        </p:spPr>
        <p:txBody>
          <a:bodyPr rtlCol="0" wrap="none">
            <a:spAutoFit/>
          </a:bodyPr>
          <a:p>
            <a:r>
              <a:rPr b="1" dirty="0" sz="4000" lang="en-US"/>
              <a:t>FOOT</a:t>
            </a:r>
            <a:endParaRPr dirty="0" lang="en-US"/>
          </a:p>
        </p:txBody>
      </p:sp>
      <p:sp>
        <p:nvSpPr>
          <p:cNvPr id="1048596" name="TextBox 20"/>
          <p:cNvSpPr txBox="1"/>
          <p:nvPr/>
        </p:nvSpPr>
        <p:spPr>
          <a:xfrm>
            <a:off x="6489959" y="3220722"/>
            <a:ext cx="2086489" cy="707886"/>
          </a:xfrm>
          <a:prstGeom prst="rect"/>
          <a:noFill/>
        </p:spPr>
        <p:txBody>
          <a:bodyPr rtlCol="0" wrap="square">
            <a:spAutoFit/>
          </a:bodyPr>
          <a:p>
            <a:r>
              <a:rPr b="1" dirty="0" sz="4000" lang="en-US"/>
              <a:t>LOOK</a:t>
            </a:r>
            <a:r>
              <a:rPr b="1" dirty="0" lang="en-US"/>
              <a:t>L</a:t>
            </a:r>
            <a:endParaRPr dirty="0" lang="en-US"/>
          </a:p>
        </p:txBody>
      </p:sp>
      <p:sp>
        <p:nvSpPr>
          <p:cNvPr id="1048597" name="TextBox 2"/>
          <p:cNvSpPr txBox="1"/>
          <p:nvPr/>
        </p:nvSpPr>
        <p:spPr>
          <a:xfrm>
            <a:off x="996173" y="2439741"/>
            <a:ext cx="2304255" cy="358141"/>
          </a:xfrm>
          <a:prstGeom prst="rect"/>
          <a:noFill/>
        </p:spPr>
        <p:txBody>
          <a:bodyPr rtlCol="0" wrap="square">
            <a:spAutoFit/>
          </a:bodyPr>
          <a:p>
            <a:endParaRPr altLang="en-US" lang="zh-CN"/>
          </a:p>
        </p:txBody>
      </p:sp>
      <p:sp>
        <p:nvSpPr>
          <p:cNvPr id="1048598" name="TextBox 3"/>
          <p:cNvSpPr txBox="1"/>
          <p:nvPr/>
        </p:nvSpPr>
        <p:spPr>
          <a:xfrm>
            <a:off x="970863" y="4018415"/>
            <a:ext cx="2304255" cy="707886"/>
          </a:xfrm>
          <a:prstGeom prst="rect"/>
          <a:noFill/>
        </p:spPr>
        <p:txBody>
          <a:bodyPr rtlCol="0" wrap="square">
            <a:spAutoFit/>
          </a:bodyPr>
          <a:p>
            <a:r>
              <a:rPr b="1" dirty="0" sz="4000" lang="en-US"/>
              <a:t>STOOD</a:t>
            </a:r>
          </a:p>
        </p:txBody>
      </p:sp>
      <p:sp>
        <p:nvSpPr>
          <p:cNvPr id="1048599" name="TextBox 7"/>
          <p:cNvSpPr txBox="1"/>
          <p:nvPr/>
        </p:nvSpPr>
        <p:spPr>
          <a:xfrm>
            <a:off x="6489959" y="2469870"/>
            <a:ext cx="1942475" cy="707886"/>
          </a:xfrm>
          <a:prstGeom prst="rect"/>
          <a:noFill/>
        </p:spPr>
        <p:txBody>
          <a:bodyPr rtlCol="0" wrap="square">
            <a:spAutoFit/>
          </a:bodyPr>
          <a:p>
            <a:r>
              <a:rPr b="1" dirty="0" sz="4000" lang="en-US"/>
              <a:t>TOOK</a:t>
            </a:r>
          </a:p>
        </p:txBody>
      </p:sp>
      <p:sp>
        <p:nvSpPr>
          <p:cNvPr id="1048600" name="TextBox 8"/>
          <p:cNvSpPr txBox="1"/>
          <p:nvPr/>
        </p:nvSpPr>
        <p:spPr>
          <a:xfrm>
            <a:off x="6489959" y="4936801"/>
            <a:ext cx="2069593" cy="688340"/>
          </a:xfrm>
          <a:prstGeom prst="rect"/>
          <a:noFill/>
        </p:spPr>
        <p:txBody>
          <a:bodyPr rtlCol="0" wrap="square">
            <a:spAutoFit/>
          </a:bodyPr>
          <a:p>
            <a:r>
              <a:rPr b="1" dirty="0" sz="4000" lang="en-US"/>
              <a:t>GOOD</a:t>
            </a:r>
          </a:p>
        </p:txBody>
      </p:sp>
      <p:sp>
        <p:nvSpPr>
          <p:cNvPr id="1048601" name="TextBox 9"/>
          <p:cNvSpPr txBox="1"/>
          <p:nvPr/>
        </p:nvSpPr>
        <p:spPr>
          <a:xfrm>
            <a:off x="6489959" y="4114556"/>
            <a:ext cx="1951545" cy="707886"/>
          </a:xfrm>
          <a:prstGeom prst="rect"/>
          <a:noFill/>
        </p:spPr>
        <p:txBody>
          <a:bodyPr rtlCol="0" wrap="square">
            <a:spAutoFit/>
          </a:bodyPr>
          <a:p>
            <a:r>
              <a:rPr b="1" dirty="0" sz="4000" lang="en-US"/>
              <a:t>FOOT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7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02" name="TextBox 9"/>
          <p:cNvSpPr txBox="1"/>
          <p:nvPr/>
        </p:nvSpPr>
        <p:spPr>
          <a:xfrm>
            <a:off x="876996" y="764704"/>
            <a:ext cx="9505056" cy="1221740"/>
          </a:xfrm>
          <a:prstGeom prst="rect"/>
          <a:noFill/>
        </p:spPr>
        <p:txBody>
          <a:bodyPr rtlCol="0" wrap="square">
            <a:spAutoFit/>
          </a:bodyPr>
          <a:p>
            <a:r>
              <a:rPr b="1" dirty="0" sz="4000" lang="en-US"/>
              <a:t>Every</a:t>
            </a:r>
            <a:r>
              <a:rPr b="1" dirty="0" sz="3600" lang="en-US"/>
              <a:t>day Grandfather and Grand mother come to the park with Vineet.</a:t>
            </a:r>
          </a:p>
        </p:txBody>
      </p:sp>
      <p:sp>
        <p:nvSpPr>
          <p:cNvPr id="1048603" name="AutoShape 2" descr="Pictures Of Books Clip Art - Clipart library"/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/>
          <a:noFill/>
        </p:spPr>
        <p:txBody>
          <a:bodyPr anchor="t" anchorCtr="0" bIns="45720" compatLnSpc="1" lIns="91440" numCol="1" rIns="91440" tIns="45720" vert="horz" wrap="square">
            <a:prstTxWarp prst="textNoShape"/>
          </a:bodyPr>
          <a:p>
            <a:endParaRPr lang="en-US"/>
          </a:p>
        </p:txBody>
      </p:sp>
      <p:sp>
        <p:nvSpPr>
          <p:cNvPr id="1048604" name="AutoShape 4" descr="Pictures Of Books Clip Art - Clipart library"/>
          <p:cNvSpPr>
            <a:spLocks noChangeAspect="1" noChangeArrowheads="1"/>
          </p:cNvSpPr>
          <p:nvPr/>
        </p:nvSpPr>
        <p:spPr bwMode="auto">
          <a:xfrm>
            <a:off x="6096000" y="3429000"/>
            <a:ext cx="304800" cy="304800"/>
          </a:xfrm>
          <a:prstGeom prst="rect"/>
          <a:noFill/>
        </p:spPr>
        <p:txBody>
          <a:bodyPr anchor="t" anchorCtr="0" bIns="45720" compatLnSpc="1" lIns="91440" numCol="1" rIns="91440" tIns="45720" vert="horz" wrap="square">
            <a:prstTxWarp prst="textNoShape"/>
          </a:bodyPr>
          <a:p>
            <a:endParaRPr lang="en-US"/>
          </a:p>
        </p:txBody>
      </p:sp>
      <p:pic>
        <p:nvPicPr>
          <p:cNvPr id="2097154" name="Google Shape;55;p13"/>
          <p:cNvPicPr preferRelativeResize="0">
            <a:picLocks/>
          </p:cNvPicPr>
          <p:nvPr/>
        </p:nvPicPr>
        <p:blipFill rotWithShape="1">
          <a:blip xmlns:r="http://schemas.openxmlformats.org/officeDocument/2006/relationships" r:embed="rId1"/>
          <a:srcRect/>
          <a:stretch>
            <a:fillRect/>
          </a:stretch>
        </p:blipFill>
        <p:spPr>
          <a:xfrm>
            <a:off x="8926683" y="5647332"/>
            <a:ext cx="2926080" cy="914400"/>
          </a:xfrm>
          <a:prstGeom prst="rect"/>
          <a:noFill/>
          <a:ln>
            <a:noFill/>
          </a:ln>
        </p:spPr>
      </p:pic>
      <p:pic>
        <p:nvPicPr>
          <p:cNvPr id="2097155" name="Picture 4"/>
          <p:cNvPicPr>
            <a:picLocks noChangeAspect="1"/>
          </p:cNvPicPr>
          <p:nvPr/>
        </p:nvPicPr>
        <p:blipFill rotWithShape="1">
          <a:blip xmlns:r="http://schemas.openxmlformats.org/officeDocument/2006/relationships" r:embed="rId2" cstate="print"/>
          <a:srcRect l="8972" b="4482"/>
          <a:stretch>
            <a:fillRect/>
          </a:stretch>
        </p:blipFill>
        <p:spPr>
          <a:xfrm>
            <a:off x="1055440" y="2060848"/>
            <a:ext cx="7309725" cy="4629096"/>
          </a:xfrm>
          <a:prstGeom prst="rect"/>
        </p:spPr>
      </p:pic>
      <p:sp>
        <p:nvSpPr>
          <p:cNvPr id="1048605" name="TextBox 8"/>
          <p:cNvSpPr txBox="1"/>
          <p:nvPr/>
        </p:nvSpPr>
        <p:spPr>
          <a:xfrm>
            <a:off x="876861" y="149233"/>
            <a:ext cx="10080473" cy="688340"/>
          </a:xfrm>
          <a:prstGeom prst="rect"/>
          <a:noFill/>
        </p:spPr>
        <p:txBody>
          <a:bodyPr rtlCol="0" wrap="square">
            <a:spAutoFit/>
          </a:bodyPr>
          <a:p>
            <a:r>
              <a:rPr b="1" dirty="0" sz="4000" lang="en-US">
                <a:solidFill>
                  <a:srgbClr val="FF0000"/>
                </a:solidFill>
              </a:rPr>
              <a:t>LET’S READ THE PASSAGE</a:t>
            </a:r>
            <a:endParaRPr b="1" dirty="0" sz="3600" lang="en-US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9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11" name="TextBox 5"/>
          <p:cNvSpPr txBox="1"/>
          <p:nvPr/>
        </p:nvSpPr>
        <p:spPr>
          <a:xfrm>
            <a:off x="2238348" y="5214951"/>
            <a:ext cx="381836" cy="830997"/>
          </a:xfrm>
          <a:prstGeom prst="rect"/>
          <a:noFill/>
        </p:spPr>
        <p:txBody>
          <a:bodyPr rtlCol="0" wrap="none">
            <a:spAutoFit/>
          </a:bodyPr>
          <a:p>
            <a:r>
              <a:rPr b="1" dirty="0" sz="4800" lang="en-US"/>
              <a:t> </a:t>
            </a:r>
            <a:r>
              <a:rPr dirty="0" lang="en-US"/>
              <a:t>.</a:t>
            </a:r>
            <a:endParaRPr dirty="0" lang="en-IN"/>
          </a:p>
        </p:txBody>
      </p:sp>
      <p:sp>
        <p:nvSpPr>
          <p:cNvPr id="1048612" name="AutoShape 2" descr="Women foot"/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/>
          <a:noFill/>
        </p:spPr>
        <p:txBody>
          <a:bodyPr anchor="t" anchorCtr="0" bIns="45720" compatLnSpc="1" lIns="91440" numCol="1" rIns="91440" tIns="45720" vert="horz" wrap="square">
            <a:prstTxWarp prst="textNoShape"/>
          </a:bodyPr>
          <a:p>
            <a:endParaRPr lang="en-US"/>
          </a:p>
        </p:txBody>
      </p:sp>
      <p:pic>
        <p:nvPicPr>
          <p:cNvPr id="2097156" name="Google Shape;55;p13"/>
          <p:cNvPicPr preferRelativeResize="0">
            <a:picLocks/>
          </p:cNvPicPr>
          <p:nvPr/>
        </p:nvPicPr>
        <p:blipFill rotWithShape="1">
          <a:blip xmlns:r="http://schemas.openxmlformats.org/officeDocument/2006/relationships" r:embed="rId1"/>
          <a:srcRect/>
          <a:stretch>
            <a:fillRect/>
          </a:stretch>
        </p:blipFill>
        <p:spPr>
          <a:xfrm>
            <a:off x="8926683" y="5647332"/>
            <a:ext cx="2926080" cy="914400"/>
          </a:xfrm>
          <a:prstGeom prst="rect"/>
          <a:noFill/>
          <a:ln>
            <a:noFill/>
          </a:ln>
        </p:spPr>
      </p:pic>
      <p:sp>
        <p:nvSpPr>
          <p:cNvPr id="1048613" name="TextBox 3"/>
          <p:cNvSpPr txBox="1"/>
          <p:nvPr/>
        </p:nvSpPr>
        <p:spPr>
          <a:xfrm>
            <a:off x="650312" y="268045"/>
            <a:ext cx="9396884" cy="769441"/>
          </a:xfrm>
          <a:prstGeom prst="rect"/>
          <a:noFill/>
        </p:spPr>
        <p:txBody>
          <a:bodyPr rtlCol="0" wrap="square">
            <a:spAutoFit/>
          </a:bodyPr>
          <a:p>
            <a:r>
              <a:rPr b="1" dirty="0" sz="4400" lang="en-US"/>
              <a:t>They looks at the children play</a:t>
            </a:r>
            <a:r>
              <a:rPr b="1" dirty="0" lang="en-US"/>
              <a:t>.</a:t>
            </a:r>
          </a:p>
        </p:txBody>
      </p:sp>
      <p:pic>
        <p:nvPicPr>
          <p:cNvPr id="2097157" name="Picture 6"/>
          <p:cNvPicPr>
            <a:picLocks noChangeAspect="1"/>
          </p:cNvPicPr>
          <p:nvPr/>
        </p:nvPicPr>
        <p:blipFill rotWithShape="1">
          <a:blip xmlns:r="http://schemas.openxmlformats.org/officeDocument/2006/relationships" r:embed="rId2" cstate="print"/>
          <a:srcRect l="19760"/>
          <a:stretch>
            <a:fillRect/>
          </a:stretch>
        </p:blipFill>
        <p:spPr>
          <a:xfrm>
            <a:off x="839416" y="1046970"/>
            <a:ext cx="7695899" cy="5394960"/>
          </a:xfrm>
          <a:prstGeom prst="rect"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30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14" name="TextBox 4"/>
          <p:cNvSpPr txBox="1"/>
          <p:nvPr/>
        </p:nvSpPr>
        <p:spPr>
          <a:xfrm>
            <a:off x="2309786" y="5500702"/>
            <a:ext cx="242374" cy="369332"/>
          </a:xfrm>
          <a:prstGeom prst="rect"/>
          <a:noFill/>
        </p:spPr>
        <p:txBody>
          <a:bodyPr rtlCol="0" wrap="none">
            <a:spAutoFit/>
          </a:bodyPr>
          <a:p>
            <a:r>
              <a:rPr dirty="0" lang="en-US"/>
              <a:t>.</a:t>
            </a:r>
            <a:endParaRPr dirty="0" lang="en-IN"/>
          </a:p>
        </p:txBody>
      </p:sp>
      <p:sp>
        <p:nvSpPr>
          <p:cNvPr id="1048615" name="AutoShape 2"/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/>
          <a:noFill/>
        </p:spPr>
        <p:txBody>
          <a:bodyPr anchor="t" anchorCtr="0" bIns="45720" compatLnSpc="1" lIns="91440" numCol="1" rIns="91440" tIns="45720" vert="horz" wrap="square">
            <a:prstTxWarp prst="textNoShape"/>
          </a:bodyPr>
          <a:p>
            <a:endParaRPr lang="en-US"/>
          </a:p>
        </p:txBody>
      </p:sp>
      <p:sp>
        <p:nvSpPr>
          <p:cNvPr id="1048616" name="AutoShape 4"/>
          <p:cNvSpPr>
            <a:spLocks noChangeAspect="1" noChangeArrowheads="1"/>
          </p:cNvSpPr>
          <p:nvPr/>
        </p:nvSpPr>
        <p:spPr bwMode="auto">
          <a:xfrm>
            <a:off x="6096000" y="3429000"/>
            <a:ext cx="304800" cy="304800"/>
          </a:xfrm>
          <a:prstGeom prst="rect"/>
          <a:noFill/>
        </p:spPr>
        <p:txBody>
          <a:bodyPr anchor="t" anchorCtr="0" bIns="45720" compatLnSpc="1" lIns="91440" numCol="1" rIns="91440" tIns="45720" vert="horz" wrap="square">
            <a:prstTxWarp prst="textNoShape"/>
          </a:bodyPr>
          <a:p>
            <a:endParaRPr lang="en-US"/>
          </a:p>
        </p:txBody>
      </p:sp>
      <p:sp>
        <p:nvSpPr>
          <p:cNvPr id="1048617" name="AutoShape 6"/>
          <p:cNvSpPr>
            <a:spLocks noChangeAspect="1" noChangeArrowheads="1"/>
          </p:cNvSpPr>
          <p:nvPr/>
        </p:nvSpPr>
        <p:spPr bwMode="auto">
          <a:xfrm>
            <a:off x="6248400" y="3581400"/>
            <a:ext cx="304800" cy="304800"/>
          </a:xfrm>
          <a:prstGeom prst="rect"/>
          <a:noFill/>
        </p:spPr>
        <p:txBody>
          <a:bodyPr anchor="t" anchorCtr="0" bIns="45720" compatLnSpc="1" lIns="91440" numCol="1" rIns="91440" tIns="45720" vert="horz" wrap="square">
            <a:prstTxWarp prst="textNoShape"/>
          </a:bodyPr>
          <a:p>
            <a:endParaRPr lang="en-US"/>
          </a:p>
        </p:txBody>
      </p:sp>
      <p:pic>
        <p:nvPicPr>
          <p:cNvPr id="2097158" name="Google Shape;55;p13"/>
          <p:cNvPicPr preferRelativeResize="0">
            <a:picLocks/>
          </p:cNvPicPr>
          <p:nvPr/>
        </p:nvPicPr>
        <p:blipFill rotWithShape="1">
          <a:blip xmlns:r="http://schemas.openxmlformats.org/officeDocument/2006/relationships" r:embed="rId1"/>
          <a:srcRect/>
          <a:stretch>
            <a:fillRect/>
          </a:stretch>
        </p:blipFill>
        <p:spPr>
          <a:xfrm>
            <a:off x="8926683" y="5647332"/>
            <a:ext cx="2926080" cy="914400"/>
          </a:xfrm>
          <a:prstGeom prst="rect"/>
          <a:noFill/>
          <a:ln>
            <a:noFill/>
          </a:ln>
        </p:spPr>
      </p:pic>
      <p:sp>
        <p:nvSpPr>
          <p:cNvPr id="1048618" name="TextBox 3"/>
          <p:cNvSpPr txBox="1"/>
          <p:nvPr/>
        </p:nvSpPr>
        <p:spPr>
          <a:xfrm>
            <a:off x="335360" y="476672"/>
            <a:ext cx="10945216" cy="1412240"/>
          </a:xfrm>
          <a:prstGeom prst="rect"/>
          <a:noFill/>
        </p:spPr>
        <p:txBody>
          <a:bodyPr rtlCol="0" wrap="square">
            <a:spAutoFit/>
          </a:bodyPr>
          <a:p>
            <a:r>
              <a:rPr b="1" dirty="0" sz="4400" lang="en-US"/>
              <a:t>Vineet plays with his friends, Varun and Nisha</a:t>
            </a:r>
          </a:p>
        </p:txBody>
      </p:sp>
      <p:pic>
        <p:nvPicPr>
          <p:cNvPr id="2097159" name="Picture 7"/>
          <p:cNvPicPr>
            <a:picLocks noChangeAspect="1"/>
          </p:cNvPicPr>
          <p:nvPr/>
        </p:nvPicPr>
        <p:blipFill>
          <a:blip xmlns:r="http://schemas.openxmlformats.org/officeDocument/2006/relationships" r:embed="rId2" cstate="print"/>
          <a:stretch>
            <a:fillRect/>
          </a:stretch>
        </p:blipFill>
        <p:spPr>
          <a:xfrm flipH="1">
            <a:off x="-888775" y="5173179"/>
            <a:ext cx="656590" cy="369332"/>
          </a:xfrm>
          <a:prstGeom prst="rect"/>
        </p:spPr>
      </p:pic>
      <p:pic>
        <p:nvPicPr>
          <p:cNvPr id="2097160" name="Picture 10"/>
          <p:cNvPicPr>
            <a:picLocks noChangeAspect="1"/>
          </p:cNvPicPr>
          <p:nvPr/>
        </p:nvPicPr>
        <p:blipFill rotWithShape="1">
          <a:blip xmlns:r="http://schemas.openxmlformats.org/officeDocument/2006/relationships" r:embed="rId3" cstate="print"/>
          <a:srcRect l="21630"/>
          <a:stretch>
            <a:fillRect/>
          </a:stretch>
        </p:blipFill>
        <p:spPr>
          <a:xfrm>
            <a:off x="911424" y="1280160"/>
            <a:ext cx="7261731" cy="5212080"/>
          </a:xfrm>
          <a:prstGeom prst="rect"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3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19" name="AutoShape 2"/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/>
          <a:noFill/>
        </p:spPr>
        <p:txBody>
          <a:bodyPr anchor="t" anchorCtr="0" bIns="45720" compatLnSpc="1" lIns="91440" numCol="1" rIns="91440" tIns="45720" vert="horz" wrap="square">
            <a:prstTxWarp prst="textNoShape"/>
          </a:bodyPr>
          <a:p>
            <a:endParaRPr lang="en-US"/>
          </a:p>
        </p:txBody>
      </p:sp>
      <p:sp>
        <p:nvSpPr>
          <p:cNvPr id="1048620" name="AutoShape 4"/>
          <p:cNvSpPr>
            <a:spLocks noChangeAspect="1" noChangeArrowheads="1"/>
          </p:cNvSpPr>
          <p:nvPr/>
        </p:nvSpPr>
        <p:spPr bwMode="auto">
          <a:xfrm>
            <a:off x="6096000" y="3429000"/>
            <a:ext cx="304800" cy="304800"/>
          </a:xfrm>
          <a:prstGeom prst="rect"/>
          <a:noFill/>
        </p:spPr>
        <p:txBody>
          <a:bodyPr anchor="t" anchorCtr="0" bIns="45720" compatLnSpc="1" lIns="91440" numCol="1" rIns="91440" tIns="45720" vert="horz" wrap="square">
            <a:prstTxWarp prst="textNoShape"/>
          </a:bodyPr>
          <a:p>
            <a:endParaRPr lang="en-US"/>
          </a:p>
        </p:txBody>
      </p:sp>
      <p:sp>
        <p:nvSpPr>
          <p:cNvPr id="1048621" name="AutoShape 6"/>
          <p:cNvSpPr>
            <a:spLocks noChangeAspect="1" noChangeArrowheads="1"/>
          </p:cNvSpPr>
          <p:nvPr/>
        </p:nvSpPr>
        <p:spPr bwMode="auto">
          <a:xfrm>
            <a:off x="6248400" y="3581400"/>
            <a:ext cx="304800" cy="304800"/>
          </a:xfrm>
          <a:prstGeom prst="rect"/>
          <a:noFill/>
        </p:spPr>
        <p:txBody>
          <a:bodyPr anchor="t" anchorCtr="0" bIns="45720" compatLnSpc="1" lIns="91440" numCol="1" rIns="91440" tIns="45720" vert="horz" wrap="square">
            <a:prstTxWarp prst="textNoShape"/>
          </a:bodyPr>
          <a:p>
            <a:endParaRPr lang="en-US"/>
          </a:p>
        </p:txBody>
      </p:sp>
      <p:sp>
        <p:nvSpPr>
          <p:cNvPr id="1048622" name="AutoShape 8"/>
          <p:cNvSpPr>
            <a:spLocks noChangeAspect="1" noChangeArrowheads="1"/>
          </p:cNvSpPr>
          <p:nvPr/>
        </p:nvSpPr>
        <p:spPr bwMode="auto">
          <a:xfrm>
            <a:off x="6400800" y="3733800"/>
            <a:ext cx="304800" cy="304800"/>
          </a:xfrm>
          <a:prstGeom prst="rect"/>
          <a:noFill/>
        </p:spPr>
        <p:txBody>
          <a:bodyPr anchor="t" anchorCtr="0" bIns="45720" compatLnSpc="1" lIns="91440" numCol="1" rIns="91440" tIns="45720" vert="horz" wrap="square">
            <a:prstTxWarp prst="textNoShape"/>
          </a:bodyPr>
          <a:p>
            <a:endParaRPr lang="en-US"/>
          </a:p>
        </p:txBody>
      </p:sp>
      <p:sp>
        <p:nvSpPr>
          <p:cNvPr id="1048623" name="AutoShape 10"/>
          <p:cNvSpPr>
            <a:spLocks noChangeAspect="1" noChangeArrowheads="1"/>
          </p:cNvSpPr>
          <p:nvPr/>
        </p:nvSpPr>
        <p:spPr bwMode="auto">
          <a:xfrm>
            <a:off x="6553200" y="3886200"/>
            <a:ext cx="304800" cy="304800"/>
          </a:xfrm>
          <a:prstGeom prst="rect"/>
          <a:noFill/>
        </p:spPr>
        <p:txBody>
          <a:bodyPr anchor="t" anchorCtr="0" bIns="45720" compatLnSpc="1" lIns="91440" numCol="1" rIns="91440" tIns="45720" vert="horz" wrap="square">
            <a:prstTxWarp prst="textNoShape"/>
          </a:bodyPr>
          <a:p>
            <a:endParaRPr lang="en-US"/>
          </a:p>
        </p:txBody>
      </p:sp>
      <p:sp>
        <p:nvSpPr>
          <p:cNvPr id="1048624" name="AutoShape 12"/>
          <p:cNvSpPr>
            <a:spLocks noChangeAspect="1" noChangeArrowheads="1"/>
          </p:cNvSpPr>
          <p:nvPr/>
        </p:nvSpPr>
        <p:spPr bwMode="auto">
          <a:xfrm>
            <a:off x="6215844" y="2414852"/>
            <a:ext cx="2198712" cy="1014148"/>
          </a:xfrm>
          <a:prstGeom prst="rect"/>
          <a:noFill/>
        </p:spPr>
        <p:txBody>
          <a:bodyPr anchor="t" anchorCtr="0" bIns="45720" compatLnSpc="1" lIns="91440" numCol="1" rIns="91440" tIns="45720" vert="horz" wrap="square">
            <a:prstTxWarp prst="textNoShape"/>
          </a:bodyPr>
          <a:p>
            <a:endParaRPr b="1" dirty="0" sz="6600" lang="en-US"/>
          </a:p>
        </p:txBody>
      </p:sp>
      <p:sp>
        <p:nvSpPr>
          <p:cNvPr id="1048625" name="AutoShape 14" descr="selective focus photography of girl holding her hair"/>
          <p:cNvSpPr>
            <a:spLocks noChangeAspect="1" noChangeArrowheads="1"/>
          </p:cNvSpPr>
          <p:nvPr/>
        </p:nvSpPr>
        <p:spPr bwMode="auto">
          <a:xfrm>
            <a:off x="6858000" y="4191000"/>
            <a:ext cx="304800" cy="304800"/>
          </a:xfrm>
          <a:prstGeom prst="rect"/>
          <a:noFill/>
        </p:spPr>
        <p:txBody>
          <a:bodyPr anchor="t" anchorCtr="0" bIns="45720" compatLnSpc="1" lIns="91440" numCol="1" rIns="91440" tIns="45720" vert="horz" wrap="square">
            <a:prstTxWarp prst="textNoShape"/>
          </a:bodyPr>
          <a:p>
            <a:endParaRPr lang="en-US"/>
          </a:p>
        </p:txBody>
      </p:sp>
      <p:sp>
        <p:nvSpPr>
          <p:cNvPr id="1048626" name="AutoShape 16" descr="girl standing about to touch flower"/>
          <p:cNvSpPr>
            <a:spLocks noChangeAspect="1" noChangeArrowheads="1"/>
          </p:cNvSpPr>
          <p:nvPr/>
        </p:nvSpPr>
        <p:spPr bwMode="auto">
          <a:xfrm>
            <a:off x="7010400" y="4343400"/>
            <a:ext cx="304800" cy="304800"/>
          </a:xfrm>
          <a:prstGeom prst="rect"/>
          <a:noFill/>
        </p:spPr>
        <p:txBody>
          <a:bodyPr anchor="t" anchorCtr="0" bIns="45720" compatLnSpc="1" lIns="91440" numCol="1" rIns="91440" tIns="45720" vert="horz" wrap="square">
            <a:prstTxWarp prst="textNoShape"/>
          </a:bodyPr>
          <a:p>
            <a:endParaRPr lang="en-US"/>
          </a:p>
        </p:txBody>
      </p:sp>
      <p:pic>
        <p:nvPicPr>
          <p:cNvPr id="2097161" name="Google Shape;55;p13"/>
          <p:cNvPicPr preferRelativeResize="0">
            <a:picLocks/>
          </p:cNvPicPr>
          <p:nvPr/>
        </p:nvPicPr>
        <p:blipFill rotWithShape="1">
          <a:blip xmlns:r="http://schemas.openxmlformats.org/officeDocument/2006/relationships" r:embed="rId1"/>
          <a:srcRect/>
          <a:stretch>
            <a:fillRect/>
          </a:stretch>
        </p:blipFill>
        <p:spPr>
          <a:xfrm>
            <a:off x="8926683" y="5647332"/>
            <a:ext cx="2926080" cy="914400"/>
          </a:xfrm>
          <a:prstGeom prst="rect"/>
          <a:noFill/>
          <a:ln>
            <a:noFill/>
          </a:ln>
        </p:spPr>
      </p:pic>
      <p:sp>
        <p:nvSpPr>
          <p:cNvPr id="1048627" name="TextBox 2"/>
          <p:cNvSpPr txBox="1"/>
          <p:nvPr/>
        </p:nvSpPr>
        <p:spPr>
          <a:xfrm>
            <a:off x="877720" y="318653"/>
            <a:ext cx="8496944" cy="769441"/>
          </a:xfrm>
          <a:prstGeom prst="rect"/>
          <a:noFill/>
        </p:spPr>
        <p:txBody>
          <a:bodyPr rtlCol="0" wrap="square">
            <a:spAutoFit/>
          </a:bodyPr>
          <a:p>
            <a:r>
              <a:rPr b="1" dirty="0" sz="4400" lang="en-US"/>
              <a:t>Then, Grandfather reads a book</a:t>
            </a:r>
            <a:r>
              <a:rPr b="1" dirty="0" sz="2800" lang="en-US"/>
              <a:t>.</a:t>
            </a:r>
          </a:p>
        </p:txBody>
      </p:sp>
      <p:pic>
        <p:nvPicPr>
          <p:cNvPr id="2097162" name="Picture 13"/>
          <p:cNvPicPr>
            <a:picLocks noChangeAspect="1"/>
          </p:cNvPicPr>
          <p:nvPr/>
        </p:nvPicPr>
        <p:blipFill rotWithShape="1">
          <a:blip xmlns:r="http://schemas.openxmlformats.org/officeDocument/2006/relationships" r:embed="rId2" cstate="print"/>
          <a:srcRect l="12159"/>
          <a:stretch>
            <a:fillRect/>
          </a:stretch>
        </p:blipFill>
        <p:spPr>
          <a:xfrm>
            <a:off x="983432" y="1234440"/>
            <a:ext cx="7719230" cy="5303520"/>
          </a:xfrm>
          <a:prstGeom prst="rect"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3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63" name="Google Shape;55;p13"/>
          <p:cNvPicPr preferRelativeResize="0">
            <a:picLocks/>
          </p:cNvPicPr>
          <p:nvPr/>
        </p:nvPicPr>
        <p:blipFill rotWithShape="1">
          <a:blip xmlns:r="http://schemas.openxmlformats.org/officeDocument/2006/relationships" r:embed="rId1"/>
          <a:srcRect/>
          <a:stretch>
            <a:fillRect/>
          </a:stretch>
        </p:blipFill>
        <p:spPr>
          <a:xfrm>
            <a:off x="9146584" y="5826968"/>
            <a:ext cx="2926080" cy="914400"/>
          </a:xfrm>
          <a:prstGeom prst="rect"/>
          <a:noFill/>
          <a:ln>
            <a:noFill/>
          </a:ln>
        </p:spPr>
      </p:pic>
      <p:sp>
        <p:nvSpPr>
          <p:cNvPr id="1048628" name="TextBox 4"/>
          <p:cNvSpPr txBox="1"/>
          <p:nvPr/>
        </p:nvSpPr>
        <p:spPr>
          <a:xfrm>
            <a:off x="983432" y="260648"/>
            <a:ext cx="6624736" cy="1158240"/>
          </a:xfrm>
          <a:prstGeom prst="rect"/>
          <a:noFill/>
        </p:spPr>
        <p:txBody>
          <a:bodyPr rtlCol="0" wrap="square">
            <a:spAutoFit/>
          </a:bodyPr>
          <a:p>
            <a:r>
              <a:rPr b="1" dirty="0" sz="3600" lang="en-US"/>
              <a:t>Nisha sings for Grandmother “Good” says  the grandmother</a:t>
            </a:r>
            <a:endParaRPr b="1" dirty="0" sz="2000" lang="en-US"/>
          </a:p>
        </p:txBody>
      </p:sp>
      <p:pic>
        <p:nvPicPr>
          <p:cNvPr id="2097164" name="Picture 3"/>
          <p:cNvPicPr>
            <a:picLocks noChangeAspect="1"/>
          </p:cNvPicPr>
          <p:nvPr/>
        </p:nvPicPr>
        <p:blipFill rotWithShape="1">
          <a:blip xmlns:r="http://schemas.openxmlformats.org/officeDocument/2006/relationships" r:embed="rId2" cstate="print"/>
          <a:srcRect r="15099"/>
          <a:stretch>
            <a:fillRect/>
          </a:stretch>
        </p:blipFill>
        <p:spPr>
          <a:xfrm>
            <a:off x="983432" y="1568152"/>
            <a:ext cx="7590841" cy="5029200"/>
          </a:xfrm>
          <a:prstGeom prst="rect"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34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66" name="Google Shape;55;p13"/>
          <p:cNvPicPr preferRelativeResize="0">
            <a:picLocks/>
          </p:cNvPicPr>
          <p:nvPr/>
        </p:nvPicPr>
        <p:blipFill rotWithShape="1">
          <a:blip xmlns:r="http://schemas.openxmlformats.org/officeDocument/2006/relationships" r:embed="rId1"/>
          <a:srcRect/>
          <a:stretch>
            <a:fillRect/>
          </a:stretch>
        </p:blipFill>
        <p:spPr>
          <a:xfrm>
            <a:off x="9146584" y="5826968"/>
            <a:ext cx="2926080" cy="914400"/>
          </a:xfrm>
          <a:prstGeom prst="rect"/>
          <a:noFill/>
          <a:ln>
            <a:noFill/>
          </a:ln>
        </p:spPr>
      </p:pic>
      <p:sp>
        <p:nvSpPr>
          <p:cNvPr id="1048631" name="TextBox 4"/>
          <p:cNvSpPr txBox="1"/>
          <p:nvPr/>
        </p:nvSpPr>
        <p:spPr>
          <a:xfrm>
            <a:off x="839416" y="751345"/>
            <a:ext cx="11233248" cy="574040"/>
          </a:xfrm>
          <a:prstGeom prst="rect"/>
          <a:noFill/>
        </p:spPr>
        <p:txBody>
          <a:bodyPr rtlCol="0" wrap="square">
            <a:spAutoFit/>
          </a:bodyPr>
          <a:p>
            <a:r>
              <a:rPr b="1" dirty="0" sz="3200" lang="en-US">
                <a:solidFill>
                  <a:srgbClr val="FF0000"/>
                </a:solidFill>
              </a:rPr>
              <a:t>C</a:t>
            </a:r>
            <a:r>
              <a:rPr b="1" dirty="0" sz="3200" lang="en-US">
                <a:solidFill>
                  <a:srgbClr val="FF0000"/>
                </a:solidFill>
              </a:rPr>
              <a:t>L</a:t>
            </a:r>
            <a:r>
              <a:rPr b="1" dirty="0" sz="3200" lang="en-US">
                <a:solidFill>
                  <a:srgbClr val="FF0000"/>
                </a:solidFill>
              </a:rPr>
              <a:t>A</a:t>
            </a:r>
            <a:r>
              <a:rPr b="1" dirty="0" sz="3200" lang="en-US">
                <a:solidFill>
                  <a:srgbClr val="FF0000"/>
                </a:solidFill>
              </a:rPr>
              <a:t>S</a:t>
            </a:r>
            <a:r>
              <a:rPr b="1" dirty="0" sz="3200" lang="en-US">
                <a:solidFill>
                  <a:srgbClr val="FF0000"/>
                </a:solidFill>
              </a:rPr>
              <a:t>S</a:t>
            </a:r>
            <a:r>
              <a:rPr b="1" dirty="0" sz="3200" lang="en-US">
                <a:solidFill>
                  <a:srgbClr val="FF0000"/>
                </a:solidFill>
              </a:rPr>
              <a:t> </a:t>
            </a:r>
            <a:r>
              <a:rPr b="1" dirty="0" sz="3200" lang="en-US">
                <a:solidFill>
                  <a:srgbClr val="FF0000"/>
                </a:solidFill>
              </a:rPr>
              <a:t>A</a:t>
            </a:r>
            <a:r>
              <a:rPr b="1" dirty="0" sz="3200" lang="en-US">
                <a:solidFill>
                  <a:srgbClr val="FF0000"/>
                </a:solidFill>
              </a:rPr>
              <a:t>S</a:t>
            </a:r>
            <a:r>
              <a:rPr b="1" dirty="0" sz="3200" lang="en-US">
                <a:solidFill>
                  <a:srgbClr val="FF0000"/>
                </a:solidFill>
              </a:rPr>
              <a:t>S</a:t>
            </a:r>
            <a:r>
              <a:rPr b="1" dirty="0" sz="3200" lang="en-US">
                <a:solidFill>
                  <a:srgbClr val="FF0000"/>
                </a:solidFill>
              </a:rPr>
              <a:t>IGNMENTS</a:t>
            </a:r>
            <a:r>
              <a:rPr b="1" dirty="0" sz="3200" lang="en-US">
                <a:solidFill>
                  <a:srgbClr val="FF0000"/>
                </a:solidFill>
              </a:rPr>
              <a:t> </a:t>
            </a:r>
            <a:r>
              <a:rPr b="1" dirty="0" sz="3200" lang="en-US">
                <a:solidFill>
                  <a:srgbClr val="FF0000"/>
                </a:solidFill>
              </a:rPr>
              <a:t>:</a:t>
            </a:r>
            <a:r>
              <a:rPr b="1" dirty="0" sz="3200" lang="en-US">
                <a:solidFill>
                  <a:srgbClr val="FF0000"/>
                </a:solidFill>
              </a:rPr>
              <a:t> </a:t>
            </a:r>
            <a:r>
              <a:rPr b="1" dirty="0" sz="3200" lang="en-US">
                <a:solidFill>
                  <a:srgbClr val="FF0000"/>
                </a:solidFill>
              </a:rPr>
              <a:t>L</a:t>
            </a:r>
            <a:r>
              <a:rPr b="1" dirty="0" sz="3200" lang="en-US">
                <a:solidFill>
                  <a:srgbClr val="FF0000"/>
                </a:solidFill>
              </a:rPr>
              <a:t>E</a:t>
            </a:r>
            <a:r>
              <a:rPr b="1" dirty="0" sz="3200" lang="en-US">
                <a:solidFill>
                  <a:srgbClr val="FF0000"/>
                </a:solidFill>
              </a:rPr>
              <a:t>T’S READ THE PASSAGE </a:t>
            </a:r>
            <a:r>
              <a:rPr b="1" dirty="0" sz="3200" lang="en-US">
                <a:solidFill>
                  <a:srgbClr val="FF0000"/>
                </a:solidFill>
              </a:rPr>
              <a:t> </a:t>
            </a:r>
            <a:endParaRPr b="1" dirty="0" lang="en-US">
              <a:solidFill>
                <a:srgbClr val="FF0000"/>
              </a:solidFill>
            </a:endParaRPr>
          </a:p>
        </p:txBody>
      </p:sp>
      <p:sp>
        <p:nvSpPr>
          <p:cNvPr id="1048632" name="TextBox 2"/>
          <p:cNvSpPr txBox="1"/>
          <p:nvPr/>
        </p:nvSpPr>
        <p:spPr>
          <a:xfrm>
            <a:off x="4799856" y="105014"/>
            <a:ext cx="2628292" cy="646331"/>
          </a:xfrm>
          <a:prstGeom prst="rect"/>
          <a:noFill/>
        </p:spPr>
        <p:txBody>
          <a:bodyPr rtlCol="0" wrap="square">
            <a:spAutoFit/>
          </a:bodyPr>
          <a:p>
            <a:pPr algn="ctr"/>
            <a:r>
              <a:rPr b="1" dirty="0" sz="3600" lang="en-US">
                <a:solidFill>
                  <a:srgbClr val="FF0000"/>
                </a:solidFill>
              </a:rPr>
              <a:t>ACTIVITY</a:t>
            </a:r>
            <a:endParaRPr b="1" dirty="0" sz="2800" lang="en-US">
              <a:solidFill>
                <a:srgbClr val="FF0000"/>
              </a:solidFill>
            </a:endParaRPr>
          </a:p>
        </p:txBody>
      </p:sp>
      <p:sp>
        <p:nvSpPr>
          <p:cNvPr id="1048633" name="TextBox 5"/>
          <p:cNvSpPr txBox="1"/>
          <p:nvPr/>
        </p:nvSpPr>
        <p:spPr>
          <a:xfrm>
            <a:off x="1415480" y="2060848"/>
            <a:ext cx="242374" cy="646331"/>
          </a:xfrm>
          <a:prstGeom prst="rect"/>
          <a:noFill/>
        </p:spPr>
        <p:txBody>
          <a:bodyPr rtlCol="0" wrap="none">
            <a:spAutoFit/>
          </a:bodyPr>
          <a:p>
            <a:r>
              <a:rPr dirty="0" lang="en-US"/>
              <a:t>.</a:t>
            </a:r>
          </a:p>
          <a:p>
            <a:endParaRPr dirty="0" lang="en-US"/>
          </a:p>
        </p:txBody>
      </p:sp>
      <p:sp>
        <p:nvSpPr>
          <p:cNvPr id="1048634" name="Rectangle 6"/>
          <p:cNvSpPr/>
          <p:nvPr/>
        </p:nvSpPr>
        <p:spPr>
          <a:xfrm>
            <a:off x="1001434" y="1441134"/>
            <a:ext cx="10225136" cy="4714241"/>
          </a:xfrm>
          <a:prstGeom prst="rect"/>
        </p:spPr>
        <p:txBody>
          <a:bodyPr wrap="square">
            <a:spAutoFit/>
          </a:bodyPr>
          <a:p>
            <a:r>
              <a:rPr dirty="0" sz="4400" lang="en-US"/>
              <a:t>Everyday ,Grandfather and Grand mother come to the park with Vineet.</a:t>
            </a:r>
          </a:p>
          <a:p>
            <a:r>
              <a:rPr dirty="0" sz="4400" lang="en-US"/>
              <a:t>They  look  at the children play. Vineet plays with his friends Varun and Nisha.</a:t>
            </a:r>
          </a:p>
          <a:p>
            <a:r>
              <a:rPr dirty="0" sz="4400" lang="en-US"/>
              <a:t>Then, Grand father reads a Book. Nisha sings for Grand mother “Good” says Grandmother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33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65" name="Google Shape;55;p13"/>
          <p:cNvPicPr preferRelativeResize="0">
            <a:picLocks/>
          </p:cNvPicPr>
          <p:nvPr/>
        </p:nvPicPr>
        <p:blipFill rotWithShape="1">
          <a:blip xmlns:r="http://schemas.openxmlformats.org/officeDocument/2006/relationships" r:embed="rId1"/>
          <a:srcRect/>
          <a:stretch>
            <a:fillRect/>
          </a:stretch>
        </p:blipFill>
        <p:spPr>
          <a:xfrm>
            <a:off x="9146584" y="5826968"/>
            <a:ext cx="2926080" cy="914400"/>
          </a:xfrm>
          <a:prstGeom prst="rect"/>
          <a:noFill/>
          <a:ln>
            <a:noFill/>
          </a:ln>
        </p:spPr>
      </p:pic>
      <p:sp>
        <p:nvSpPr>
          <p:cNvPr id="1048629" name="TextBox 1"/>
          <p:cNvSpPr txBox="1"/>
          <p:nvPr/>
        </p:nvSpPr>
        <p:spPr>
          <a:xfrm>
            <a:off x="1991544" y="620688"/>
            <a:ext cx="9551503" cy="751840"/>
          </a:xfrm>
          <a:prstGeom prst="rect"/>
          <a:noFill/>
        </p:spPr>
        <p:txBody>
          <a:bodyPr rtlCol="0" wrap="square">
            <a:spAutoFit/>
          </a:bodyPr>
          <a:p>
            <a:r>
              <a:rPr b="1" dirty="0" sz="4400" lang="en-US">
                <a:solidFill>
                  <a:srgbClr val="FF0000"/>
                </a:solidFill>
              </a:rPr>
              <a:t>H</a:t>
            </a:r>
            <a:r>
              <a:rPr b="1" dirty="0" sz="4400" lang="en-US">
                <a:solidFill>
                  <a:srgbClr val="FF0000"/>
                </a:solidFill>
              </a:rPr>
              <a:t>o</a:t>
            </a:r>
            <a:r>
              <a:rPr b="1" dirty="0" sz="4400" lang="en-US">
                <a:solidFill>
                  <a:srgbClr val="FF0000"/>
                </a:solidFill>
              </a:rPr>
              <a:t>m</a:t>
            </a:r>
            <a:r>
              <a:rPr b="1" dirty="0" sz="4400" lang="en-US">
                <a:solidFill>
                  <a:srgbClr val="FF0000"/>
                </a:solidFill>
              </a:rPr>
              <a:t>e</a:t>
            </a:r>
            <a:r>
              <a:rPr b="1" dirty="0" sz="4400" lang="en-US">
                <a:solidFill>
                  <a:srgbClr val="FF0000"/>
                </a:solidFill>
              </a:rPr>
              <a:t> </a:t>
            </a:r>
            <a:r>
              <a:rPr b="1" dirty="0" sz="4400" lang="en-US">
                <a:solidFill>
                  <a:srgbClr val="FF0000"/>
                </a:solidFill>
              </a:rPr>
              <a:t>A</a:t>
            </a:r>
            <a:r>
              <a:rPr b="1" dirty="0" sz="4400" lang="en-US">
                <a:solidFill>
                  <a:srgbClr val="FF0000"/>
                </a:solidFill>
              </a:rPr>
              <a:t>s</a:t>
            </a:r>
            <a:r>
              <a:rPr b="1" dirty="0" sz="4400" lang="en-US">
                <a:solidFill>
                  <a:srgbClr val="FF0000"/>
                </a:solidFill>
              </a:rPr>
              <a:t>s</a:t>
            </a:r>
            <a:r>
              <a:rPr b="1" dirty="0" sz="4400" lang="en-US">
                <a:solidFill>
                  <a:srgbClr val="FF0000"/>
                </a:solidFill>
              </a:rPr>
              <a:t>ignment</a:t>
            </a:r>
            <a:r>
              <a:rPr b="1" dirty="0" sz="4400" lang="en-US">
                <a:solidFill>
                  <a:srgbClr val="FF0000"/>
                </a:solidFill>
              </a:rPr>
              <a:t> </a:t>
            </a:r>
            <a:r>
              <a:rPr b="1" dirty="0" sz="4400" lang="en-US">
                <a:solidFill>
                  <a:srgbClr val="FF0000"/>
                </a:solidFill>
              </a:rPr>
              <a:t>:</a:t>
            </a:r>
            <a:r>
              <a:rPr b="1" dirty="0" sz="4400" lang="en-US">
                <a:solidFill>
                  <a:srgbClr val="FF0000"/>
                </a:solidFill>
              </a:rPr>
              <a:t> </a:t>
            </a:r>
            <a:r>
              <a:rPr b="1" dirty="0" sz="4400" lang="en-US">
                <a:solidFill>
                  <a:srgbClr val="FF0000"/>
                </a:solidFill>
              </a:rPr>
              <a:t>L</a:t>
            </a:r>
            <a:r>
              <a:rPr b="1" dirty="0" sz="4400" lang="en-US">
                <a:solidFill>
                  <a:srgbClr val="FF0000"/>
                </a:solidFill>
              </a:rPr>
              <a:t>e</a:t>
            </a:r>
            <a:r>
              <a:rPr b="1" dirty="0" sz="4400" lang="en-US">
                <a:solidFill>
                  <a:srgbClr val="FF0000"/>
                </a:solidFill>
              </a:rPr>
              <a:t>a</a:t>
            </a:r>
            <a:r>
              <a:rPr b="1" dirty="0" sz="4400" lang="en-US">
                <a:solidFill>
                  <a:srgbClr val="FF0000"/>
                </a:solidFill>
              </a:rPr>
              <a:t>r</a:t>
            </a:r>
            <a:r>
              <a:rPr b="1" dirty="0" sz="4400" lang="en-US">
                <a:solidFill>
                  <a:srgbClr val="FF0000"/>
                </a:solidFill>
              </a:rPr>
              <a:t>n</a:t>
            </a:r>
            <a:r>
              <a:rPr b="1" dirty="0" sz="4400" lang="en-US">
                <a:solidFill>
                  <a:srgbClr val="FF0000"/>
                </a:solidFill>
              </a:rPr>
              <a:t> </a:t>
            </a:r>
            <a:r>
              <a:rPr b="1" dirty="0" sz="4400" lang="en-US">
                <a:solidFill>
                  <a:srgbClr val="FF0000"/>
                </a:solidFill>
              </a:rPr>
              <a:t>n</a:t>
            </a:r>
            <a:r>
              <a:rPr b="1" dirty="0" sz="4400" lang="en-US">
                <a:solidFill>
                  <a:srgbClr val="FF0000"/>
                </a:solidFill>
              </a:rPr>
              <a:t>e</a:t>
            </a:r>
            <a:r>
              <a:rPr b="1" dirty="0" sz="4400" lang="en-US">
                <a:solidFill>
                  <a:srgbClr val="FF0000"/>
                </a:solidFill>
              </a:rPr>
              <a:t>w</a:t>
            </a:r>
            <a:r>
              <a:rPr b="1" dirty="0" sz="4400" lang="en-US">
                <a:solidFill>
                  <a:srgbClr val="FF0000"/>
                </a:solidFill>
              </a:rPr>
              <a:t> </a:t>
            </a:r>
            <a:r>
              <a:rPr b="1" dirty="0" sz="4400" lang="en-US">
                <a:solidFill>
                  <a:srgbClr val="FF0000"/>
                </a:solidFill>
              </a:rPr>
              <a:t>words</a:t>
            </a:r>
            <a:endParaRPr altLang="en-US" lang="zh-CN"/>
          </a:p>
        </p:txBody>
      </p:sp>
      <p:sp>
        <p:nvSpPr>
          <p:cNvPr id="1048630" name="TextBox 5"/>
          <p:cNvSpPr txBox="1"/>
          <p:nvPr/>
        </p:nvSpPr>
        <p:spPr>
          <a:xfrm>
            <a:off x="3431704" y="1712431"/>
            <a:ext cx="4896544" cy="4358640"/>
          </a:xfrm>
          <a:prstGeom prst="rect"/>
          <a:noFill/>
        </p:spPr>
        <p:txBody>
          <a:bodyPr rtlCol="0" wrap="square">
            <a:spAutoFit/>
          </a:bodyPr>
          <a:p>
            <a:pPr indent="-342900" marL="342900">
              <a:buFont typeface="Arial" panose="020B0604020202020204" pitchFamily="34" charset="0"/>
              <a:buChar char="•"/>
            </a:pPr>
            <a:r>
              <a:rPr b="1" dirty="0" sz="3600" lang="en-US"/>
              <a:t>Grand Father</a:t>
            </a:r>
            <a:endParaRPr b="1" dirty="0" sz="5400" lang="en-US"/>
          </a:p>
          <a:p>
            <a:pPr indent="-342900" marL="342900">
              <a:buFont typeface="Arial" panose="020B0604020202020204" pitchFamily="34" charset="0"/>
              <a:buChar char="•"/>
            </a:pPr>
            <a:r>
              <a:rPr b="1" dirty="0" sz="3600" lang="en-US"/>
              <a:t>Grand Mother</a:t>
            </a:r>
          </a:p>
          <a:p>
            <a:pPr indent="-342900" marL="342900">
              <a:buFont typeface="Arial" panose="020B0604020202020204" pitchFamily="34" charset="0"/>
              <a:buChar char="•"/>
            </a:pPr>
            <a:r>
              <a:rPr b="1" dirty="0" sz="3600" lang="en-US"/>
              <a:t>Park</a:t>
            </a:r>
          </a:p>
          <a:p>
            <a:pPr indent="-342900" marL="342900">
              <a:buFont typeface="Arial" panose="020B0604020202020204" pitchFamily="34" charset="0"/>
              <a:buChar char="•"/>
            </a:pPr>
            <a:r>
              <a:rPr b="1" dirty="0" sz="3600" lang="en-US"/>
              <a:t>Friends</a:t>
            </a:r>
          </a:p>
          <a:p>
            <a:pPr indent="-342900" marL="342900">
              <a:buFont typeface="Arial" panose="020B0604020202020204" pitchFamily="34" charset="0"/>
              <a:buChar char="•"/>
            </a:pPr>
            <a:r>
              <a:rPr b="1" dirty="0" sz="3600" lang="en-US"/>
              <a:t>Sing</a:t>
            </a:r>
          </a:p>
          <a:p>
            <a:pPr indent="-342900" marL="342900">
              <a:buFont typeface="Arial" panose="020B0604020202020204" pitchFamily="34" charset="0"/>
              <a:buChar char="•"/>
            </a:pPr>
            <a:r>
              <a:rPr b="1" dirty="0" sz="3600" lang="en-US"/>
              <a:t>Varun</a:t>
            </a:r>
          </a:p>
          <a:p>
            <a:pPr indent="-342900" marL="342900">
              <a:buFont typeface="Arial" panose="020B0604020202020204" pitchFamily="34" charset="0"/>
              <a:buChar char="•"/>
            </a:pPr>
            <a:r>
              <a:rPr b="1" dirty="0" sz="3600" lang="en-US"/>
              <a:t>Nisha</a:t>
            </a:r>
          </a:p>
          <a:p>
            <a:pPr indent="-342900" marL="342900">
              <a:buFont typeface="Arial" panose="020B0604020202020204" pitchFamily="34" charset="0"/>
              <a:buChar char="•"/>
            </a:pPr>
            <a:r>
              <a:rPr b="1" dirty="0" sz="3600" lang="en-US"/>
              <a:t>Vineet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lastClr="000000" val="windowText"/>
      </a:dk1>
      <a:lt1>
        <a:sysClr lastClr="FFFFFF" val="window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algn="ctr" blurRad="57150" dir="5400000" dist="19050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</a:theme>
</file>

<file path=ppt/theme/theme2.xml><?xml version="1.0" encoding="utf-8"?>
<a:theme xmlns:a="http://schemas.openxmlformats.org/drawingml/2006/main" name="Office 主题">
  <a:themeElements>
    <a:clrScheme name="Office">
      <a:dk1>
        <a:sysClr lastClr="000000" val="windowText"/>
      </a:dk1>
      <a:lt1>
        <a:sysClr lastClr="FFFFFF" val="window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algn="ctr" blurRad="57150" dir="5400000" dist="19050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</a:theme>
</file>

<file path=docProps/app.xml><?xml version="1.0" encoding="utf-8"?>
<Properties xmlns="http://schemas.openxmlformats.org/officeDocument/2006/extended-properties">
  <Application>Microsoft Office PowerPoint</Application>
  <ScaleCrop>0</ScaleCrop>
  <LinksUpToDate>0</LinksUpToDate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>
  <dc:title>Slide 1</dc:title>
  <dc:creator>SONY</dc:creator>
  <cp:lastModifiedBy>918018089840</cp:lastModifiedBy>
  <dcterms:created xsi:type="dcterms:W3CDTF">2020-06-30T20:27:00Z</dcterms:created>
  <dcterms:modified xsi:type="dcterms:W3CDTF">2021-08-28T07:36:15Z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1033-11.2.0.9453</vt:lpwstr>
  </property>
</Properties>
</file>